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sldIdLst>
    <p:sldId id="307" r:id="rId2"/>
    <p:sldId id="301" r:id="rId3"/>
    <p:sldId id="305" r:id="rId4"/>
    <p:sldId id="271" r:id="rId5"/>
    <p:sldId id="258" r:id="rId6"/>
    <p:sldId id="259" r:id="rId7"/>
    <p:sldId id="260" r:id="rId8"/>
    <p:sldId id="302" r:id="rId9"/>
    <p:sldId id="261" r:id="rId10"/>
    <p:sldId id="267" r:id="rId11"/>
    <p:sldId id="269" r:id="rId12"/>
    <p:sldId id="303" r:id="rId13"/>
    <p:sldId id="263" r:id="rId14"/>
    <p:sldId id="264" r:id="rId15"/>
    <p:sldId id="262" r:id="rId16"/>
    <p:sldId id="304" r:id="rId17"/>
    <p:sldId id="265" r:id="rId18"/>
    <p:sldId id="266" r:id="rId19"/>
    <p:sldId id="268" r:id="rId20"/>
    <p:sldId id="273" r:id="rId21"/>
    <p:sldId id="30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8A"/>
    <a:srgbClr val="335899"/>
    <a:srgbClr val="3F6AB7"/>
    <a:srgbClr val="7991CE"/>
    <a:srgbClr val="B3BEDF"/>
    <a:srgbClr val="0171C5"/>
    <a:srgbClr val="7E3A66"/>
    <a:srgbClr val="7E6CC3"/>
    <a:srgbClr val="68578F"/>
    <a:srgbClr val="3F5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29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38" y="366"/>
      </p:cViewPr>
      <p:guideLst>
        <p:guide orient="horz" pos="2136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4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FE3-4DE9-B79D-8DC275850E94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FE3-4DE9-B79D-8DC275850E94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75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FE3-4DE9-B79D-8DC275850E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0171C5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4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7AA-4312-9559-861BC3E47217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7AA-4312-9559-861BC3E47217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7AA-4312-9559-861BC3E472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0171C5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004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302-4A8F-B416-791CA6127218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302-4A8F-B416-791CA6127218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302-4A8F-B416-791CA61272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rgbClr val="0171C5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>
        <c:manualLayout>
          <c:layoutTarget val="inner"/>
          <c:xMode val="edge"/>
          <c:yMode val="edge"/>
          <c:x val="4.0451388888888891E-2"/>
          <c:y val="4.0451388888888891E-2"/>
          <c:w val="0.91909722222222223"/>
          <c:h val="0.91909722222222223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5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C6-44E7-BCB3-CBE6CCFEC6CC}"/>
              </c:ext>
            </c:extLst>
          </c:dPt>
          <c:dPt>
            <c:idx val="1"/>
            <c:bubble3D val="0"/>
            <c:spPr>
              <a:solidFill>
                <a:schemeClr val="accent5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C6-44E7-BCB3-CBE6CCFEC6CC}"/>
              </c:ext>
            </c:extLst>
          </c:dPt>
          <c:dPt>
            <c:idx val="2"/>
            <c:bubble3D val="0"/>
            <c:spPr>
              <a:solidFill>
                <a:schemeClr val="accent5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C6-44E7-BCB3-CBE6CCFEC6CC}"/>
              </c:ext>
            </c:extLst>
          </c:dPt>
          <c:dPt>
            <c:idx val="3"/>
            <c:bubble3D val="0"/>
            <c:spPr>
              <a:solidFill>
                <a:schemeClr val="accent5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C6-44E7-BCB3-CBE6CCFEC6C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rgbClr val="F5F5F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0.35</c:v>
                </c:pt>
                <c:pt idx="1">
                  <c:v>0.25</c:v>
                </c:pt>
                <c:pt idx="2">
                  <c:v>0.15</c:v>
                </c:pt>
                <c:pt idx="3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4C6-44E7-BCB3-CBE6CCFEC6C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3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5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84-4A1C-8242-BD73F584584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5">
                <a:tint val="77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84-4A1C-8242-BD73F58458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-1788397856"/>
        <c:axId val="-1788392960"/>
      </c:barChart>
      <c:catAx>
        <c:axId val="-17883978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rgbClr val="41434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8392960"/>
        <c:crosses val="autoZero"/>
        <c:auto val="1"/>
        <c:lblAlgn val="ctr"/>
        <c:lblOffset val="100"/>
        <c:noMultiLvlLbl val="0"/>
      </c:catAx>
      <c:valAx>
        <c:axId val="-1788392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8397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5">
                <a:shade val="76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5">
                  <a:shade val="76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497-4ABA-B260-6E57A50A41A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>
                  <a:shade val="76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497-4ABA-B260-6E57A50A41A6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Sheet1!$B$2:$B$5</c:f>
              <c:numCache>
                <c:formatCode>0%</c:formatCode>
                <c:ptCount val="4"/>
                <c:pt idx="0">
                  <c:v>0.4</c:v>
                </c:pt>
                <c:pt idx="1">
                  <c:v>0.6</c:v>
                </c:pt>
                <c:pt idx="2">
                  <c:v>0.8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497-4ABA-B260-6E57A50A41A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5">
                <a:tint val="77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5">
                  <a:tint val="77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497-4ABA-B260-6E57A50A41A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>
                  <a:tint val="77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D497-4ABA-B260-6E57A50A41A6}"/>
              </c:ext>
            </c:extLst>
          </c:dPt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Sheet1!$C$2:$C$5</c:f>
              <c:numCache>
                <c:formatCode>0%</c:formatCode>
                <c:ptCount val="4"/>
                <c:pt idx="0">
                  <c:v>-0.4</c:v>
                </c:pt>
                <c:pt idx="1">
                  <c:v>-0.6</c:v>
                </c:pt>
                <c:pt idx="2">
                  <c:v>-0.8</c:v>
                </c:pt>
                <c:pt idx="3">
                  <c:v>-1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D497-4ABA-B260-6E57A50A41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-1788386976"/>
        <c:axId val="-1788385888"/>
      </c:barChart>
      <c:catAx>
        <c:axId val="-1788386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1788385888"/>
        <c:crosses val="autoZero"/>
        <c:auto val="1"/>
        <c:lblAlgn val="ctr"/>
        <c:lblOffset val="100"/>
        <c:noMultiLvlLbl val="0"/>
      </c:catAx>
      <c:valAx>
        <c:axId val="-1788385888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-1788386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5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6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jpe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25216-DA91-4BF9-9B2F-C12DA8FC2EEE}" type="datetimeFigureOut">
              <a:rPr lang="en-US" smtClean="0"/>
              <a:t>6/11/2018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BD532-8DD0-4EA2-8A01-4E78B9DBC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9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封面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8278" y="2628107"/>
            <a:ext cx="6355444" cy="800893"/>
          </a:xfrm>
        </p:spPr>
        <p:txBody>
          <a:bodyPr anchor="ctr">
            <a:noAutofit/>
          </a:bodyPr>
          <a:lstStyle>
            <a:lvl1pPr algn="l">
              <a:defRPr sz="7200" b="1" spc="4000" baseline="0">
                <a:solidFill>
                  <a:schemeClr val="bg1"/>
                </a:solidFill>
                <a:effectLst>
                  <a:outerShdw blurRad="127000" dist="635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7272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封面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-1" y="1"/>
            <a:ext cx="10468725" cy="9525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96000" y="6108700"/>
            <a:ext cx="6096000" cy="7493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6350" y="5349875"/>
            <a:ext cx="8286750" cy="1511300"/>
          </a:xfrm>
          <a:custGeom>
            <a:avLst/>
            <a:gdLst>
              <a:gd name="connsiteX0" fmla="*/ 0 w 7404100"/>
              <a:gd name="connsiteY0" fmla="*/ 0 h 1498600"/>
              <a:gd name="connsiteX1" fmla="*/ 74041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7404100"/>
              <a:gd name="connsiteY0" fmla="*/ 0 h 1498600"/>
              <a:gd name="connsiteX1" fmla="*/ 6121400 w 7404100"/>
              <a:gd name="connsiteY1" fmla="*/ 0 h 1498600"/>
              <a:gd name="connsiteX2" fmla="*/ 7404100 w 7404100"/>
              <a:gd name="connsiteY2" fmla="*/ 1498600 h 1498600"/>
              <a:gd name="connsiteX3" fmla="*/ 0 w 7404100"/>
              <a:gd name="connsiteY3" fmla="*/ 1498600 h 1498600"/>
              <a:gd name="connsiteX4" fmla="*/ 0 w 7404100"/>
              <a:gd name="connsiteY4" fmla="*/ 0 h 1498600"/>
              <a:gd name="connsiteX0" fmla="*/ 0 w 8280400"/>
              <a:gd name="connsiteY0" fmla="*/ 0 h 1511300"/>
              <a:gd name="connsiteX1" fmla="*/ 6121400 w 8280400"/>
              <a:gd name="connsiteY1" fmla="*/ 0 h 1511300"/>
              <a:gd name="connsiteX2" fmla="*/ 8280400 w 8280400"/>
              <a:gd name="connsiteY2" fmla="*/ 1511300 h 1511300"/>
              <a:gd name="connsiteX3" fmla="*/ 0 w 8280400"/>
              <a:gd name="connsiteY3" fmla="*/ 1498600 h 1511300"/>
              <a:gd name="connsiteX4" fmla="*/ 0 w 8280400"/>
              <a:gd name="connsiteY4" fmla="*/ 0 h 1511300"/>
              <a:gd name="connsiteX0" fmla="*/ 6350 w 8286750"/>
              <a:gd name="connsiteY0" fmla="*/ 0 h 1511300"/>
              <a:gd name="connsiteX1" fmla="*/ 6127750 w 8286750"/>
              <a:gd name="connsiteY1" fmla="*/ 0 h 1511300"/>
              <a:gd name="connsiteX2" fmla="*/ 8286750 w 8286750"/>
              <a:gd name="connsiteY2" fmla="*/ 1511300 h 1511300"/>
              <a:gd name="connsiteX3" fmla="*/ 0 w 8286750"/>
              <a:gd name="connsiteY3" fmla="*/ 1504950 h 1511300"/>
              <a:gd name="connsiteX4" fmla="*/ 6350 w 8286750"/>
              <a:gd name="connsiteY4" fmla="*/ 0 h 151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86750" h="1511300">
                <a:moveTo>
                  <a:pt x="6350" y="0"/>
                </a:moveTo>
                <a:lnTo>
                  <a:pt x="6127750" y="0"/>
                </a:lnTo>
                <a:lnTo>
                  <a:pt x="8286750" y="1511300"/>
                </a:lnTo>
                <a:lnTo>
                  <a:pt x="0" y="1504950"/>
                </a:lnTo>
                <a:cubicBezTo>
                  <a:pt x="2117" y="1003300"/>
                  <a:pt x="4233" y="501650"/>
                  <a:pt x="6350" y="0"/>
                </a:cubicBezTo>
                <a:close/>
              </a:path>
            </a:pathLst>
          </a:custGeom>
          <a:solidFill>
            <a:srgbClr val="017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0121900" y="0"/>
            <a:ext cx="2070100" cy="825500"/>
          </a:xfrm>
          <a:custGeom>
            <a:avLst/>
            <a:gdLst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0 w 2692400"/>
              <a:gd name="connsiteY3" fmla="*/ 825500 h 825500"/>
              <a:gd name="connsiteX4" fmla="*/ 0 w 2692400"/>
              <a:gd name="connsiteY4" fmla="*/ 0 h 825500"/>
              <a:gd name="connsiteX0" fmla="*/ 0 w 2692400"/>
              <a:gd name="connsiteY0" fmla="*/ 0 h 825500"/>
              <a:gd name="connsiteX1" fmla="*/ 2692400 w 2692400"/>
              <a:gd name="connsiteY1" fmla="*/ 0 h 825500"/>
              <a:gd name="connsiteX2" fmla="*/ 2692400 w 2692400"/>
              <a:gd name="connsiteY2" fmla="*/ 825500 h 825500"/>
              <a:gd name="connsiteX3" fmla="*/ 965200 w 2692400"/>
              <a:gd name="connsiteY3" fmla="*/ 825500 h 825500"/>
              <a:gd name="connsiteX4" fmla="*/ 0 w 2692400"/>
              <a:gd name="connsiteY4" fmla="*/ 0 h 82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2400" h="825500">
                <a:moveTo>
                  <a:pt x="0" y="0"/>
                </a:moveTo>
                <a:lnTo>
                  <a:pt x="2692400" y="0"/>
                </a:lnTo>
                <a:lnTo>
                  <a:pt x="2692400" y="825500"/>
                </a:lnTo>
                <a:lnTo>
                  <a:pt x="965200" y="825500"/>
                </a:lnTo>
                <a:lnTo>
                  <a:pt x="0" y="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3699" y="5816203"/>
            <a:ext cx="6355444" cy="800893"/>
          </a:xfrm>
        </p:spPr>
        <p:txBody>
          <a:bodyPr anchor="ctr">
            <a:noAutofit/>
          </a:bodyPr>
          <a:lstStyle>
            <a:lvl1pPr algn="l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53400" y="6285706"/>
            <a:ext cx="3966030" cy="506411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5625" y="34567"/>
            <a:ext cx="754150" cy="756366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126999" y="5718629"/>
            <a:ext cx="139701" cy="95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93615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2019869" y="5501898"/>
            <a:ext cx="10172131" cy="1284102"/>
          </a:xfrm>
          <a:prstGeom prst="roundRect">
            <a:avLst>
              <a:gd name="adj" fmla="val 0"/>
            </a:avLst>
          </a:prstGeom>
          <a:solidFill>
            <a:srgbClr val="004F8A">
              <a:alpha val="9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 userDrawn="1"/>
        </p:nvSpPr>
        <p:spPr>
          <a:xfrm>
            <a:off x="0" y="5501898"/>
            <a:ext cx="3048000" cy="1284102"/>
          </a:xfrm>
          <a:custGeom>
            <a:avLst/>
            <a:gdLst>
              <a:gd name="connsiteX0" fmla="*/ 0 w 3036468"/>
              <a:gd name="connsiteY0" fmla="*/ 0 h 1800000"/>
              <a:gd name="connsiteX1" fmla="*/ 3036468 w 3036468"/>
              <a:gd name="connsiteY1" fmla="*/ 0 h 1800000"/>
              <a:gd name="connsiteX2" fmla="*/ 2061536 w 3036468"/>
              <a:gd name="connsiteY2" fmla="*/ 1800000 h 1800000"/>
              <a:gd name="connsiteX3" fmla="*/ 0 w 3036468"/>
              <a:gd name="connsiteY3" fmla="*/ 1800000 h 18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6468" h="1800000">
                <a:moveTo>
                  <a:pt x="0" y="0"/>
                </a:moveTo>
                <a:lnTo>
                  <a:pt x="3036468" y="0"/>
                </a:lnTo>
                <a:lnTo>
                  <a:pt x="2061536" y="1800000"/>
                </a:lnTo>
                <a:lnTo>
                  <a:pt x="0" y="1800000"/>
                </a:lnTo>
                <a:close/>
              </a:path>
            </a:pathLst>
          </a:cu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5429898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743201" y="5970198"/>
            <a:ext cx="9448799" cy="522360"/>
          </a:xfrm>
        </p:spPr>
        <p:txBody>
          <a:bodyPr anchor="ctr"/>
          <a:lstStyle>
            <a:lvl1pPr algn="l">
              <a:defRPr sz="6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62" y="5611454"/>
            <a:ext cx="1100407" cy="110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247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2" b="16502"/>
          <a:stretch>
            <a:fillRect/>
          </a:stretch>
        </p:blipFill>
        <p:spPr>
          <a:xfrm>
            <a:off x="-1" y="0"/>
            <a:ext cx="6813176" cy="6858000"/>
          </a:xfrm>
          <a:prstGeom prst="rect">
            <a:avLst/>
          </a:prstGeom>
        </p:spPr>
      </p:pic>
      <p:sp>
        <p:nvSpPr>
          <p:cNvPr id="16" name="圆角矩形 15"/>
          <p:cNvSpPr/>
          <p:nvPr userDrawn="1"/>
        </p:nvSpPr>
        <p:spPr>
          <a:xfrm>
            <a:off x="-1" y="2870200"/>
            <a:ext cx="6502399" cy="1089061"/>
          </a:xfrm>
          <a:prstGeom prst="roundRect">
            <a:avLst>
              <a:gd name="adj" fmla="val 0"/>
            </a:avLst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手动输入 16"/>
          <p:cNvSpPr/>
          <p:nvPr userDrawn="1"/>
        </p:nvSpPr>
        <p:spPr>
          <a:xfrm rot="16200000" flipH="1">
            <a:off x="5201023" y="-132977"/>
            <a:ext cx="6858000" cy="7123953"/>
          </a:xfrm>
          <a:prstGeom prst="flowChartManualInpu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-1" y="2971800"/>
            <a:ext cx="5892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-1" y="3873500"/>
            <a:ext cx="5689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977" y="2977130"/>
            <a:ext cx="5777379" cy="896369"/>
          </a:xfrm>
        </p:spPr>
        <p:txBody>
          <a:bodyPr anchor="ctr"/>
          <a:lstStyle>
            <a:lvl1pPr algn="r">
              <a:defRPr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46829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0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21" name="矩形 20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3977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/>
        </p:nvSpPr>
        <p:spPr>
          <a:xfrm>
            <a:off x="8579204" y="1143000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 9"/>
          <p:cNvSpPr/>
          <p:nvPr userDrawn="1"/>
        </p:nvSpPr>
        <p:spPr>
          <a:xfrm>
            <a:off x="0" y="72000"/>
            <a:ext cx="1095825" cy="914400"/>
          </a:xfrm>
          <a:custGeom>
            <a:avLst/>
            <a:gdLst>
              <a:gd name="connsiteX0" fmla="*/ 0 w 1095825"/>
              <a:gd name="connsiteY0" fmla="*/ 0 h 914400"/>
              <a:gd name="connsiteX1" fmla="*/ 1095825 w 1095825"/>
              <a:gd name="connsiteY1" fmla="*/ 0 h 914400"/>
              <a:gd name="connsiteX2" fmla="*/ 608144 w 1095825"/>
              <a:gd name="connsiteY2" fmla="*/ 914400 h 914400"/>
              <a:gd name="connsiteX3" fmla="*/ 0 w 1095825"/>
              <a:gd name="connsiteY3" fmla="*/ 9144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95825" h="914400">
                <a:moveTo>
                  <a:pt x="0" y="0"/>
                </a:moveTo>
                <a:lnTo>
                  <a:pt x="1095825" y="0"/>
                </a:lnTo>
                <a:lnTo>
                  <a:pt x="608144" y="914400"/>
                </a:lnTo>
                <a:lnTo>
                  <a:pt x="0" y="914400"/>
                </a:lnTo>
                <a:close/>
              </a:path>
            </a:pathLst>
          </a:cu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30515"/>
            <a:ext cx="10515600" cy="4746448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副标题 2"/>
          <p:cNvSpPr>
            <a:spLocks noGrp="1"/>
          </p:cNvSpPr>
          <p:nvPr>
            <p:ph type="subTitle" idx="13"/>
          </p:nvPr>
        </p:nvSpPr>
        <p:spPr>
          <a:xfrm>
            <a:off x="1095823" y="767504"/>
            <a:ext cx="10257975" cy="506411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65089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结尾">
    <p:bg>
      <p:bgPr>
        <a:solidFill>
          <a:srgbClr val="004F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579204" y="3196263"/>
            <a:ext cx="4572000" cy="4572000"/>
          </a:xfrm>
          <a:prstGeom prst="rect">
            <a:avLst/>
          </a:prstGeom>
          <a:blipFill dpi="0" rotWithShape="1">
            <a:blip r:embed="rId2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45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72000"/>
            <a:ext cx="10515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5CF5056B-7107-48DA-97E1-2E9CF9C31E49}" type="datetime1">
              <a:rPr lang="en-US" altLang="zh-CN" smtClean="0"/>
              <a:pPr/>
              <a:t>6/11/2018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复旦大学计算机科学技术学院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81BC2DF-976F-4C49-92B9-E79BD60CFE9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598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7" r:id="rId2"/>
    <p:sldLayoutId id="2147483649" r:id="rId3"/>
    <p:sldLayoutId id="2147483651" r:id="rId4"/>
    <p:sldLayoutId id="2147483654" r:id="rId5"/>
    <p:sldLayoutId id="2147483666" r:id="rId6"/>
    <p:sldLayoutId id="2147483656" r:id="rId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saturation sat="1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8278" y="2628107"/>
            <a:ext cx="6355444" cy="800893"/>
          </a:xfrm>
        </p:spPr>
        <p:txBody>
          <a:bodyPr anchor="ctr" anchorCtr="1"/>
          <a:lstStyle/>
          <a:p>
            <a:pPr algn="ctr"/>
            <a:endParaRPr lang="zh-CN" altLang="en-US" sz="7200" spc="4000" dirty="0">
              <a:effectLst>
                <a:outerShdw blurRad="127000" dist="635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 lnSpcReduction="10000"/>
          </a:bodyPr>
          <a:lstStyle/>
          <a:p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34487" y="5522680"/>
            <a:ext cx="2784963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 smtClean="0">
                <a:solidFill>
                  <a:schemeClr val="bg1"/>
                </a:solidFill>
              </a:rPr>
              <a:t>姓名</a:t>
            </a:r>
            <a:r>
              <a:rPr lang="zh-CN" altLang="en-US" dirty="0" smtClean="0">
                <a:solidFill>
                  <a:schemeClr val="bg1"/>
                </a:solidFill>
              </a:rPr>
              <a:t>：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学</a:t>
            </a:r>
            <a:r>
              <a:rPr lang="zh-CN" altLang="en-US" dirty="0" smtClean="0">
                <a:solidFill>
                  <a:schemeClr val="bg1"/>
                </a:solidFill>
              </a:rPr>
              <a:t>号</a:t>
            </a:r>
            <a:r>
              <a:rPr lang="zh-CN" altLang="en-US" dirty="0" smtClean="0">
                <a:solidFill>
                  <a:schemeClr val="bg1"/>
                </a:solidFill>
              </a:rPr>
              <a:t>：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219450" y="5522680"/>
            <a:ext cx="2784963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 smtClean="0">
                <a:solidFill>
                  <a:schemeClr val="bg1"/>
                </a:solidFill>
              </a:rPr>
              <a:t>专业</a:t>
            </a:r>
            <a:r>
              <a:rPr lang="zh-CN" altLang="en-US" dirty="0" smtClean="0">
                <a:solidFill>
                  <a:schemeClr val="bg1"/>
                </a:solidFill>
              </a:rPr>
              <a:t>：</a:t>
            </a:r>
            <a:endParaRPr lang="en-US" altLang="zh-CN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导师</a:t>
            </a:r>
            <a:r>
              <a:rPr lang="zh-CN" altLang="en-US" dirty="0" smtClean="0">
                <a:solidFill>
                  <a:schemeClr val="bg1"/>
                </a:solidFill>
              </a:rPr>
              <a:t>：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1251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相关信息罗列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Input your information here. Make it longer than the title..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任意多边形 5"/>
          <p:cNvSpPr>
            <a:spLocks/>
          </p:cNvSpPr>
          <p:nvPr/>
        </p:nvSpPr>
        <p:spPr bwMode="auto">
          <a:xfrm>
            <a:off x="4631439" y="2117607"/>
            <a:ext cx="2929122" cy="2214635"/>
          </a:xfrm>
          <a:custGeom>
            <a:avLst/>
            <a:gdLst>
              <a:gd name="connsiteX0" fmla="*/ 1465931 w 2929122"/>
              <a:gd name="connsiteY0" fmla="*/ 1559006 h 2214635"/>
              <a:gd name="connsiteX1" fmla="*/ 1371487 w 2929122"/>
              <a:gd name="connsiteY1" fmla="*/ 1652766 h 2214635"/>
              <a:gd name="connsiteX2" fmla="*/ 1465931 w 2929122"/>
              <a:gd name="connsiteY2" fmla="*/ 1746526 h 2214635"/>
              <a:gd name="connsiteX3" fmla="*/ 1560375 w 2929122"/>
              <a:gd name="connsiteY3" fmla="*/ 1652766 h 2214635"/>
              <a:gd name="connsiteX4" fmla="*/ 1465931 w 2929122"/>
              <a:gd name="connsiteY4" fmla="*/ 1559006 h 2214635"/>
              <a:gd name="connsiteX5" fmla="*/ 214844 w 2929122"/>
              <a:gd name="connsiteY5" fmla="*/ 120290 h 2214635"/>
              <a:gd name="connsiteX6" fmla="*/ 112237 w 2929122"/>
              <a:gd name="connsiteY6" fmla="*/ 222897 h 2214635"/>
              <a:gd name="connsiteX7" fmla="*/ 112237 w 2929122"/>
              <a:gd name="connsiteY7" fmla="*/ 1385225 h 2214635"/>
              <a:gd name="connsiteX8" fmla="*/ 214844 w 2929122"/>
              <a:gd name="connsiteY8" fmla="*/ 1487832 h 2214635"/>
              <a:gd name="connsiteX9" fmla="*/ 2714278 w 2929122"/>
              <a:gd name="connsiteY9" fmla="*/ 1487832 h 2214635"/>
              <a:gd name="connsiteX10" fmla="*/ 2816885 w 2929122"/>
              <a:gd name="connsiteY10" fmla="*/ 1385225 h 2214635"/>
              <a:gd name="connsiteX11" fmla="*/ 2816885 w 2929122"/>
              <a:gd name="connsiteY11" fmla="*/ 222897 h 2214635"/>
              <a:gd name="connsiteX12" fmla="*/ 2714278 w 2929122"/>
              <a:gd name="connsiteY12" fmla="*/ 120290 h 2214635"/>
              <a:gd name="connsiteX13" fmla="*/ 204358 w 2929122"/>
              <a:gd name="connsiteY13" fmla="*/ 0 h 2214635"/>
              <a:gd name="connsiteX14" fmla="*/ 2724765 w 2929122"/>
              <a:gd name="connsiteY14" fmla="*/ 0 h 2214635"/>
              <a:gd name="connsiteX15" fmla="*/ 2929122 w 2929122"/>
              <a:gd name="connsiteY15" fmla="*/ 204491 h 2214635"/>
              <a:gd name="connsiteX16" fmla="*/ 2929122 w 2929122"/>
              <a:gd name="connsiteY16" fmla="*/ 1613207 h 2214635"/>
              <a:gd name="connsiteX17" fmla="*/ 2724765 w 2929122"/>
              <a:gd name="connsiteY17" fmla="*/ 1817698 h 2214635"/>
              <a:gd name="connsiteX18" fmla="*/ 1718310 w 2929122"/>
              <a:gd name="connsiteY18" fmla="*/ 1817698 h 2214635"/>
              <a:gd name="connsiteX19" fmla="*/ 1624705 w 2929122"/>
              <a:gd name="connsiteY19" fmla="*/ 1817698 h 2214635"/>
              <a:gd name="connsiteX20" fmla="*/ 1624705 w 2929122"/>
              <a:gd name="connsiteY20" fmla="*/ 2143460 h 2214635"/>
              <a:gd name="connsiteX21" fmla="*/ 2422685 w 2929122"/>
              <a:gd name="connsiteY21" fmla="*/ 2143460 h 2214635"/>
              <a:gd name="connsiteX22" fmla="*/ 2422685 w 2929122"/>
              <a:gd name="connsiteY22" fmla="*/ 2214635 h 2214635"/>
              <a:gd name="connsiteX23" fmla="*/ 506437 w 2929122"/>
              <a:gd name="connsiteY23" fmla="*/ 2214635 h 2214635"/>
              <a:gd name="connsiteX24" fmla="*/ 506437 w 2929122"/>
              <a:gd name="connsiteY24" fmla="*/ 2143460 h 2214635"/>
              <a:gd name="connsiteX25" fmla="*/ 1307156 w 2929122"/>
              <a:gd name="connsiteY25" fmla="*/ 2143460 h 2214635"/>
              <a:gd name="connsiteX26" fmla="*/ 1307156 w 2929122"/>
              <a:gd name="connsiteY26" fmla="*/ 1817698 h 2214635"/>
              <a:gd name="connsiteX27" fmla="*/ 1267655 w 2929122"/>
              <a:gd name="connsiteY27" fmla="*/ 1817698 h 2214635"/>
              <a:gd name="connsiteX28" fmla="*/ 204358 w 2929122"/>
              <a:gd name="connsiteY28" fmla="*/ 1817698 h 2214635"/>
              <a:gd name="connsiteX29" fmla="*/ 0 w 2929122"/>
              <a:gd name="connsiteY29" fmla="*/ 1613207 h 2214635"/>
              <a:gd name="connsiteX30" fmla="*/ 0 w 2929122"/>
              <a:gd name="connsiteY30" fmla="*/ 204491 h 2214635"/>
              <a:gd name="connsiteX31" fmla="*/ 204358 w 2929122"/>
              <a:gd name="connsiteY31" fmla="*/ 0 h 2214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929122" h="2214635">
                <a:moveTo>
                  <a:pt x="1465931" y="1559006"/>
                </a:moveTo>
                <a:cubicBezTo>
                  <a:pt x="1413771" y="1559006"/>
                  <a:pt x="1371487" y="1600984"/>
                  <a:pt x="1371487" y="1652766"/>
                </a:cubicBezTo>
                <a:cubicBezTo>
                  <a:pt x="1371487" y="1704548"/>
                  <a:pt x="1413771" y="1746526"/>
                  <a:pt x="1465931" y="1746526"/>
                </a:cubicBezTo>
                <a:cubicBezTo>
                  <a:pt x="1518091" y="1746526"/>
                  <a:pt x="1560375" y="1704548"/>
                  <a:pt x="1560375" y="1652766"/>
                </a:cubicBezTo>
                <a:cubicBezTo>
                  <a:pt x="1560375" y="1600984"/>
                  <a:pt x="1518091" y="1559006"/>
                  <a:pt x="1465931" y="1559006"/>
                </a:cubicBezTo>
                <a:close/>
                <a:moveTo>
                  <a:pt x="214844" y="120290"/>
                </a:moveTo>
                <a:cubicBezTo>
                  <a:pt x="158176" y="120290"/>
                  <a:pt x="112237" y="166229"/>
                  <a:pt x="112237" y="222897"/>
                </a:cubicBezTo>
                <a:lnTo>
                  <a:pt x="112237" y="1385225"/>
                </a:lnTo>
                <a:cubicBezTo>
                  <a:pt x="112237" y="1441893"/>
                  <a:pt x="158176" y="1487832"/>
                  <a:pt x="214844" y="1487832"/>
                </a:cubicBezTo>
                <a:lnTo>
                  <a:pt x="2714278" y="1487832"/>
                </a:lnTo>
                <a:cubicBezTo>
                  <a:pt x="2770946" y="1487832"/>
                  <a:pt x="2816885" y="1441893"/>
                  <a:pt x="2816885" y="1385225"/>
                </a:cubicBezTo>
                <a:lnTo>
                  <a:pt x="2816885" y="222897"/>
                </a:lnTo>
                <a:cubicBezTo>
                  <a:pt x="2816885" y="166229"/>
                  <a:pt x="2770946" y="120290"/>
                  <a:pt x="2714278" y="120290"/>
                </a:cubicBezTo>
                <a:close/>
                <a:moveTo>
                  <a:pt x="204358" y="0"/>
                </a:moveTo>
                <a:cubicBezTo>
                  <a:pt x="2724765" y="0"/>
                  <a:pt x="2724765" y="0"/>
                  <a:pt x="2724765" y="0"/>
                </a:cubicBezTo>
                <a:cubicBezTo>
                  <a:pt x="2838297" y="0"/>
                  <a:pt x="2929122" y="90885"/>
                  <a:pt x="2929122" y="204491"/>
                </a:cubicBezTo>
                <a:lnTo>
                  <a:pt x="2929122" y="1613207"/>
                </a:lnTo>
                <a:cubicBezTo>
                  <a:pt x="2929122" y="1726813"/>
                  <a:pt x="2838297" y="1817698"/>
                  <a:pt x="2724765" y="1817698"/>
                </a:cubicBezTo>
                <a:cubicBezTo>
                  <a:pt x="2330951" y="1817698"/>
                  <a:pt x="1998671" y="1817698"/>
                  <a:pt x="1718310" y="1817698"/>
                </a:cubicBezTo>
                <a:lnTo>
                  <a:pt x="1624705" y="1817698"/>
                </a:lnTo>
                <a:lnTo>
                  <a:pt x="1624705" y="2143460"/>
                </a:lnTo>
                <a:lnTo>
                  <a:pt x="2422685" y="2143460"/>
                </a:lnTo>
                <a:lnTo>
                  <a:pt x="2422685" y="2214635"/>
                </a:lnTo>
                <a:lnTo>
                  <a:pt x="506437" y="2214635"/>
                </a:lnTo>
                <a:lnTo>
                  <a:pt x="506437" y="2143460"/>
                </a:lnTo>
                <a:lnTo>
                  <a:pt x="1307156" y="2143460"/>
                </a:lnTo>
                <a:lnTo>
                  <a:pt x="1307156" y="1817698"/>
                </a:lnTo>
                <a:lnTo>
                  <a:pt x="1267655" y="1817698"/>
                </a:lnTo>
                <a:cubicBezTo>
                  <a:pt x="204358" y="1817698"/>
                  <a:pt x="204358" y="1817698"/>
                  <a:pt x="204358" y="1817698"/>
                </a:cubicBezTo>
                <a:cubicBezTo>
                  <a:pt x="90826" y="1817698"/>
                  <a:pt x="0" y="1726813"/>
                  <a:pt x="0" y="1613207"/>
                </a:cubicBezTo>
                <a:cubicBezTo>
                  <a:pt x="0" y="204491"/>
                  <a:pt x="0" y="204491"/>
                  <a:pt x="0" y="204491"/>
                </a:cubicBezTo>
                <a:cubicBezTo>
                  <a:pt x="0" y="90885"/>
                  <a:pt x="90826" y="0"/>
                  <a:pt x="204358" y="0"/>
                </a:cubicBezTo>
                <a:close/>
              </a:path>
            </a:pathLst>
          </a:custGeom>
          <a:solidFill>
            <a:srgbClr val="4143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7" name="Freeform 69"/>
          <p:cNvSpPr>
            <a:spLocks noEditPoints="1"/>
          </p:cNvSpPr>
          <p:nvPr/>
        </p:nvSpPr>
        <p:spPr bwMode="auto">
          <a:xfrm>
            <a:off x="5638800" y="2464468"/>
            <a:ext cx="914400" cy="914400"/>
          </a:xfrm>
          <a:custGeom>
            <a:avLst/>
            <a:gdLst>
              <a:gd name="T0" fmla="*/ 64 w 128"/>
              <a:gd name="T1" fmla="*/ 0 h 128"/>
              <a:gd name="T2" fmla="*/ 0 w 128"/>
              <a:gd name="T3" fmla="*/ 64 h 128"/>
              <a:gd name="T4" fmla="*/ 64 w 128"/>
              <a:gd name="T5" fmla="*/ 128 h 128"/>
              <a:gd name="T6" fmla="*/ 128 w 128"/>
              <a:gd name="T7" fmla="*/ 64 h 128"/>
              <a:gd name="T8" fmla="*/ 64 w 128"/>
              <a:gd name="T9" fmla="*/ 0 h 128"/>
              <a:gd name="T10" fmla="*/ 64 w 128"/>
              <a:gd name="T11" fmla="*/ 118 h 128"/>
              <a:gd name="T12" fmla="*/ 10 w 128"/>
              <a:gd name="T13" fmla="*/ 64 h 128"/>
              <a:gd name="T14" fmla="*/ 64 w 128"/>
              <a:gd name="T15" fmla="*/ 10 h 128"/>
              <a:gd name="T16" fmla="*/ 118 w 128"/>
              <a:gd name="T17" fmla="*/ 64 h 128"/>
              <a:gd name="T18" fmla="*/ 64 w 128"/>
              <a:gd name="T19" fmla="*/ 11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8" h="128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99"/>
                  <a:pt x="29" y="128"/>
                  <a:pt x="64" y="128"/>
                </a:cubicBezTo>
                <a:cubicBezTo>
                  <a:pt x="99" y="128"/>
                  <a:pt x="128" y="99"/>
                  <a:pt x="128" y="64"/>
                </a:cubicBezTo>
                <a:cubicBezTo>
                  <a:pt x="128" y="29"/>
                  <a:pt x="99" y="0"/>
                  <a:pt x="64" y="0"/>
                </a:cubicBezTo>
                <a:close/>
                <a:moveTo>
                  <a:pt x="64" y="118"/>
                </a:moveTo>
                <a:cubicBezTo>
                  <a:pt x="34" y="118"/>
                  <a:pt x="10" y="94"/>
                  <a:pt x="10" y="64"/>
                </a:cubicBezTo>
                <a:cubicBezTo>
                  <a:pt x="10" y="34"/>
                  <a:pt x="34" y="10"/>
                  <a:pt x="64" y="10"/>
                </a:cubicBezTo>
                <a:cubicBezTo>
                  <a:pt x="94" y="10"/>
                  <a:pt x="118" y="34"/>
                  <a:pt x="118" y="64"/>
                </a:cubicBezTo>
                <a:cubicBezTo>
                  <a:pt x="118" y="94"/>
                  <a:pt x="94" y="118"/>
                  <a:pt x="64" y="118"/>
                </a:cubicBezTo>
                <a:close/>
              </a:path>
            </a:pathLst>
          </a:custGeom>
          <a:solidFill>
            <a:srgbClr val="004F8A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2364041" y="2568252"/>
            <a:ext cx="720000" cy="720000"/>
          </a:xfrm>
          <a:prstGeom prst="ellipse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79"/>
          <p:cNvSpPr>
            <a:spLocks noChangeAspect="1"/>
          </p:cNvSpPr>
          <p:nvPr/>
        </p:nvSpPr>
        <p:spPr bwMode="auto">
          <a:xfrm>
            <a:off x="2660564" y="2793252"/>
            <a:ext cx="126954" cy="270000"/>
          </a:xfrm>
          <a:custGeom>
            <a:avLst/>
            <a:gdLst>
              <a:gd name="T0" fmla="*/ 30 w 30"/>
              <a:gd name="T1" fmla="*/ 22 h 64"/>
              <a:gd name="T2" fmla="*/ 19 w 30"/>
              <a:gd name="T3" fmla="*/ 22 h 64"/>
              <a:gd name="T4" fmla="*/ 19 w 30"/>
              <a:gd name="T5" fmla="*/ 14 h 64"/>
              <a:gd name="T6" fmla="*/ 23 w 30"/>
              <a:gd name="T7" fmla="*/ 11 h 64"/>
              <a:gd name="T8" fmla="*/ 30 w 30"/>
              <a:gd name="T9" fmla="*/ 11 h 64"/>
              <a:gd name="T10" fmla="*/ 30 w 30"/>
              <a:gd name="T11" fmla="*/ 0 h 64"/>
              <a:gd name="T12" fmla="*/ 22 w 30"/>
              <a:gd name="T13" fmla="*/ 0 h 64"/>
              <a:gd name="T14" fmla="*/ 8 w 30"/>
              <a:gd name="T15" fmla="*/ 13 h 64"/>
              <a:gd name="T16" fmla="*/ 8 w 30"/>
              <a:gd name="T17" fmla="*/ 22 h 64"/>
              <a:gd name="T18" fmla="*/ 0 w 30"/>
              <a:gd name="T19" fmla="*/ 22 h 64"/>
              <a:gd name="T20" fmla="*/ 0 w 30"/>
              <a:gd name="T21" fmla="*/ 34 h 64"/>
              <a:gd name="T22" fmla="*/ 8 w 30"/>
              <a:gd name="T23" fmla="*/ 34 h 64"/>
              <a:gd name="T24" fmla="*/ 8 w 30"/>
              <a:gd name="T25" fmla="*/ 64 h 64"/>
              <a:gd name="T26" fmla="*/ 19 w 30"/>
              <a:gd name="T27" fmla="*/ 64 h 64"/>
              <a:gd name="T28" fmla="*/ 19 w 30"/>
              <a:gd name="T29" fmla="*/ 34 h 64"/>
              <a:gd name="T30" fmla="*/ 28 w 30"/>
              <a:gd name="T31" fmla="*/ 34 h 64"/>
              <a:gd name="T32" fmla="*/ 30 w 30"/>
              <a:gd name="T33" fmla="*/ 22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0" h="64">
                <a:moveTo>
                  <a:pt x="30" y="22"/>
                </a:moveTo>
                <a:cubicBezTo>
                  <a:pt x="19" y="22"/>
                  <a:pt x="19" y="22"/>
                  <a:pt x="19" y="22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2"/>
                  <a:pt x="22" y="11"/>
                  <a:pt x="23" y="11"/>
                </a:cubicBezTo>
                <a:cubicBezTo>
                  <a:pt x="24" y="11"/>
                  <a:pt x="30" y="11"/>
                  <a:pt x="30" y="11"/>
                </a:cubicBezTo>
                <a:cubicBezTo>
                  <a:pt x="30" y="0"/>
                  <a:pt x="30" y="0"/>
                  <a:pt x="30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1" y="0"/>
                  <a:pt x="8" y="8"/>
                  <a:pt x="8" y="13"/>
                </a:cubicBezTo>
                <a:cubicBezTo>
                  <a:pt x="8" y="22"/>
                  <a:pt x="8" y="22"/>
                  <a:pt x="8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34"/>
                  <a:pt x="0" y="34"/>
                  <a:pt x="0" y="34"/>
                </a:cubicBezTo>
                <a:cubicBezTo>
                  <a:pt x="8" y="34"/>
                  <a:pt x="8" y="34"/>
                  <a:pt x="8" y="34"/>
                </a:cubicBezTo>
                <a:cubicBezTo>
                  <a:pt x="8" y="48"/>
                  <a:pt x="8" y="64"/>
                  <a:pt x="8" y="64"/>
                </a:cubicBezTo>
                <a:cubicBezTo>
                  <a:pt x="19" y="64"/>
                  <a:pt x="19" y="64"/>
                  <a:pt x="19" y="64"/>
                </a:cubicBezTo>
                <a:cubicBezTo>
                  <a:pt x="19" y="64"/>
                  <a:pt x="19" y="48"/>
                  <a:pt x="19" y="34"/>
                </a:cubicBezTo>
                <a:cubicBezTo>
                  <a:pt x="28" y="34"/>
                  <a:pt x="28" y="34"/>
                  <a:pt x="28" y="34"/>
                </a:cubicBezTo>
                <a:lnTo>
                  <a:pt x="30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 rot="20306500">
            <a:off x="3433065" y="3085615"/>
            <a:ext cx="720000" cy="720000"/>
          </a:xfrm>
          <a:prstGeom prst="ellipse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 99"/>
          <p:cNvSpPr>
            <a:spLocks noChangeAspect="1"/>
          </p:cNvSpPr>
          <p:nvPr/>
        </p:nvSpPr>
        <p:spPr bwMode="auto">
          <a:xfrm>
            <a:off x="3687568" y="3335439"/>
            <a:ext cx="210993" cy="270000"/>
          </a:xfrm>
          <a:custGeom>
            <a:avLst/>
            <a:gdLst>
              <a:gd name="T0" fmla="*/ 27 w 50"/>
              <a:gd name="T1" fmla="*/ 0 h 64"/>
              <a:gd name="T2" fmla="*/ 0 w 50"/>
              <a:gd name="T3" fmla="*/ 23 h 64"/>
              <a:gd name="T4" fmla="*/ 8 w 50"/>
              <a:gd name="T5" fmla="*/ 37 h 64"/>
              <a:gd name="T6" fmla="*/ 10 w 50"/>
              <a:gd name="T7" fmla="*/ 36 h 64"/>
              <a:gd name="T8" fmla="*/ 10 w 50"/>
              <a:gd name="T9" fmla="*/ 33 h 64"/>
              <a:gd name="T10" fmla="*/ 10 w 50"/>
              <a:gd name="T11" fmla="*/ 31 h 64"/>
              <a:gd name="T12" fmla="*/ 7 w 50"/>
              <a:gd name="T13" fmla="*/ 24 h 64"/>
              <a:gd name="T14" fmla="*/ 25 w 50"/>
              <a:gd name="T15" fmla="*/ 6 h 64"/>
              <a:gd name="T16" fmla="*/ 41 w 50"/>
              <a:gd name="T17" fmla="*/ 20 h 64"/>
              <a:gd name="T18" fmla="*/ 29 w 50"/>
              <a:gd name="T19" fmla="*/ 40 h 64"/>
              <a:gd name="T20" fmla="*/ 23 w 50"/>
              <a:gd name="T21" fmla="*/ 33 h 64"/>
              <a:gd name="T22" fmla="*/ 27 w 50"/>
              <a:gd name="T23" fmla="*/ 20 h 64"/>
              <a:gd name="T24" fmla="*/ 22 w 50"/>
              <a:gd name="T25" fmla="*/ 14 h 64"/>
              <a:gd name="T26" fmla="*/ 14 w 50"/>
              <a:gd name="T27" fmla="*/ 24 h 64"/>
              <a:gd name="T28" fmla="*/ 16 w 50"/>
              <a:gd name="T29" fmla="*/ 30 h 64"/>
              <a:gd name="T30" fmla="*/ 11 w 50"/>
              <a:gd name="T31" fmla="*/ 50 h 64"/>
              <a:gd name="T32" fmla="*/ 11 w 50"/>
              <a:gd name="T33" fmla="*/ 64 h 64"/>
              <a:gd name="T34" fmla="*/ 12 w 50"/>
              <a:gd name="T35" fmla="*/ 64 h 64"/>
              <a:gd name="T36" fmla="*/ 18 w 50"/>
              <a:gd name="T37" fmla="*/ 52 h 64"/>
              <a:gd name="T38" fmla="*/ 21 w 50"/>
              <a:gd name="T39" fmla="*/ 42 h 64"/>
              <a:gd name="T40" fmla="*/ 30 w 50"/>
              <a:gd name="T41" fmla="*/ 46 h 64"/>
              <a:gd name="T42" fmla="*/ 50 w 50"/>
              <a:gd name="T43" fmla="*/ 21 h 64"/>
              <a:gd name="T44" fmla="*/ 27 w 50"/>
              <a:gd name="T45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0" h="64">
                <a:moveTo>
                  <a:pt x="27" y="0"/>
                </a:moveTo>
                <a:cubicBezTo>
                  <a:pt x="9" y="0"/>
                  <a:pt x="0" y="13"/>
                  <a:pt x="0" y="23"/>
                </a:cubicBezTo>
                <a:cubicBezTo>
                  <a:pt x="0" y="29"/>
                  <a:pt x="3" y="35"/>
                  <a:pt x="8" y="37"/>
                </a:cubicBezTo>
                <a:cubicBezTo>
                  <a:pt x="9" y="37"/>
                  <a:pt x="9" y="37"/>
                  <a:pt x="10" y="36"/>
                </a:cubicBezTo>
                <a:cubicBezTo>
                  <a:pt x="10" y="35"/>
                  <a:pt x="10" y="34"/>
                  <a:pt x="10" y="33"/>
                </a:cubicBezTo>
                <a:cubicBezTo>
                  <a:pt x="11" y="32"/>
                  <a:pt x="10" y="32"/>
                  <a:pt x="10" y="31"/>
                </a:cubicBezTo>
                <a:cubicBezTo>
                  <a:pt x="8" y="29"/>
                  <a:pt x="7" y="27"/>
                  <a:pt x="7" y="24"/>
                </a:cubicBezTo>
                <a:cubicBezTo>
                  <a:pt x="7" y="15"/>
                  <a:pt x="14" y="6"/>
                  <a:pt x="25" y="6"/>
                </a:cubicBezTo>
                <a:cubicBezTo>
                  <a:pt x="35" y="6"/>
                  <a:pt x="41" y="12"/>
                  <a:pt x="41" y="20"/>
                </a:cubicBezTo>
                <a:cubicBezTo>
                  <a:pt x="41" y="31"/>
                  <a:pt x="36" y="40"/>
                  <a:pt x="29" y="40"/>
                </a:cubicBezTo>
                <a:cubicBezTo>
                  <a:pt x="25" y="40"/>
                  <a:pt x="22" y="37"/>
                  <a:pt x="23" y="33"/>
                </a:cubicBezTo>
                <a:cubicBezTo>
                  <a:pt x="24" y="28"/>
                  <a:pt x="27" y="23"/>
                  <a:pt x="27" y="20"/>
                </a:cubicBezTo>
                <a:cubicBezTo>
                  <a:pt x="27" y="17"/>
                  <a:pt x="25" y="14"/>
                  <a:pt x="22" y="14"/>
                </a:cubicBezTo>
                <a:cubicBezTo>
                  <a:pt x="18" y="14"/>
                  <a:pt x="14" y="18"/>
                  <a:pt x="14" y="24"/>
                </a:cubicBezTo>
                <a:cubicBezTo>
                  <a:pt x="14" y="27"/>
                  <a:pt x="16" y="30"/>
                  <a:pt x="16" y="30"/>
                </a:cubicBezTo>
                <a:cubicBezTo>
                  <a:pt x="16" y="30"/>
                  <a:pt x="12" y="47"/>
                  <a:pt x="11" y="50"/>
                </a:cubicBezTo>
                <a:cubicBezTo>
                  <a:pt x="9" y="56"/>
                  <a:pt x="11" y="63"/>
                  <a:pt x="11" y="64"/>
                </a:cubicBezTo>
                <a:cubicBezTo>
                  <a:pt x="11" y="64"/>
                  <a:pt x="11" y="64"/>
                  <a:pt x="12" y="64"/>
                </a:cubicBezTo>
                <a:cubicBezTo>
                  <a:pt x="12" y="63"/>
                  <a:pt x="17" y="58"/>
                  <a:pt x="18" y="52"/>
                </a:cubicBezTo>
                <a:cubicBezTo>
                  <a:pt x="19" y="50"/>
                  <a:pt x="21" y="42"/>
                  <a:pt x="21" y="42"/>
                </a:cubicBezTo>
                <a:cubicBezTo>
                  <a:pt x="22" y="44"/>
                  <a:pt x="26" y="46"/>
                  <a:pt x="30" y="46"/>
                </a:cubicBezTo>
                <a:cubicBezTo>
                  <a:pt x="42" y="46"/>
                  <a:pt x="50" y="35"/>
                  <a:pt x="50" y="21"/>
                </a:cubicBezTo>
                <a:cubicBezTo>
                  <a:pt x="50" y="10"/>
                  <a:pt x="41" y="0"/>
                  <a:pt x="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 rot="851070">
            <a:off x="3084041" y="1810772"/>
            <a:ext cx="720000" cy="720000"/>
          </a:xfrm>
          <a:prstGeom prst="ellipse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 188"/>
          <p:cNvSpPr>
            <a:spLocks noChangeAspect="1"/>
          </p:cNvSpPr>
          <p:nvPr/>
        </p:nvSpPr>
        <p:spPr bwMode="auto">
          <a:xfrm>
            <a:off x="3309041" y="2051864"/>
            <a:ext cx="270000" cy="237815"/>
          </a:xfrm>
          <a:custGeom>
            <a:avLst/>
            <a:gdLst>
              <a:gd name="T0" fmla="*/ 64 w 64"/>
              <a:gd name="T1" fmla="*/ 7 h 56"/>
              <a:gd name="T2" fmla="*/ 57 w 64"/>
              <a:gd name="T3" fmla="*/ 9 h 56"/>
              <a:gd name="T4" fmla="*/ 62 w 64"/>
              <a:gd name="T5" fmla="*/ 1 h 56"/>
              <a:gd name="T6" fmla="*/ 54 w 64"/>
              <a:gd name="T7" fmla="*/ 4 h 56"/>
              <a:gd name="T8" fmla="*/ 54 w 64"/>
              <a:gd name="T9" fmla="*/ 4 h 56"/>
              <a:gd name="T10" fmla="*/ 44 w 64"/>
              <a:gd name="T11" fmla="*/ 0 h 56"/>
              <a:gd name="T12" fmla="*/ 31 w 64"/>
              <a:gd name="T13" fmla="*/ 14 h 56"/>
              <a:gd name="T14" fmla="*/ 32 w 64"/>
              <a:gd name="T15" fmla="*/ 17 h 56"/>
              <a:gd name="T16" fmla="*/ 32 w 64"/>
              <a:gd name="T17" fmla="*/ 17 h 56"/>
              <a:gd name="T18" fmla="*/ 4 w 64"/>
              <a:gd name="T19" fmla="*/ 3 h 56"/>
              <a:gd name="T20" fmla="*/ 8 w 64"/>
              <a:gd name="T21" fmla="*/ 21 h 56"/>
              <a:gd name="T22" fmla="*/ 2 w 64"/>
              <a:gd name="T23" fmla="*/ 20 h 56"/>
              <a:gd name="T24" fmla="*/ 12 w 64"/>
              <a:gd name="T25" fmla="*/ 34 h 56"/>
              <a:gd name="T26" fmla="*/ 6 w 64"/>
              <a:gd name="T27" fmla="*/ 34 h 56"/>
              <a:gd name="T28" fmla="*/ 18 w 64"/>
              <a:gd name="T29" fmla="*/ 44 h 56"/>
              <a:gd name="T30" fmla="*/ 0 w 64"/>
              <a:gd name="T31" fmla="*/ 50 h 56"/>
              <a:gd name="T32" fmla="*/ 21 w 64"/>
              <a:gd name="T33" fmla="*/ 56 h 56"/>
              <a:gd name="T34" fmla="*/ 58 w 64"/>
              <a:gd name="T35" fmla="*/ 14 h 56"/>
              <a:gd name="T36" fmla="*/ 58 w 64"/>
              <a:gd name="T37" fmla="*/ 14 h 56"/>
              <a:gd name="T38" fmla="*/ 58 w 64"/>
              <a:gd name="T39" fmla="*/ 14 h 56"/>
              <a:gd name="T40" fmla="*/ 58 w 64"/>
              <a:gd name="T41" fmla="*/ 14 h 56"/>
              <a:gd name="T42" fmla="*/ 64 w 64"/>
              <a:gd name="T43" fmla="*/ 7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4" h="56">
                <a:moveTo>
                  <a:pt x="64" y="7"/>
                </a:moveTo>
                <a:cubicBezTo>
                  <a:pt x="63" y="7"/>
                  <a:pt x="60" y="9"/>
                  <a:pt x="57" y="9"/>
                </a:cubicBezTo>
                <a:cubicBezTo>
                  <a:pt x="59" y="8"/>
                  <a:pt x="61" y="4"/>
                  <a:pt x="62" y="1"/>
                </a:cubicBezTo>
                <a:cubicBezTo>
                  <a:pt x="60" y="3"/>
                  <a:pt x="56" y="4"/>
                  <a:pt x="54" y="4"/>
                </a:cubicBezTo>
                <a:cubicBezTo>
                  <a:pt x="54" y="4"/>
                  <a:pt x="54" y="4"/>
                  <a:pt x="54" y="4"/>
                </a:cubicBezTo>
                <a:cubicBezTo>
                  <a:pt x="52" y="2"/>
                  <a:pt x="48" y="0"/>
                  <a:pt x="44" y="0"/>
                </a:cubicBezTo>
                <a:cubicBezTo>
                  <a:pt x="37" y="0"/>
                  <a:pt x="31" y="6"/>
                  <a:pt x="31" y="14"/>
                </a:cubicBezTo>
                <a:cubicBezTo>
                  <a:pt x="31" y="15"/>
                  <a:pt x="31" y="16"/>
                  <a:pt x="32" y="17"/>
                </a:cubicBezTo>
                <a:cubicBezTo>
                  <a:pt x="32" y="17"/>
                  <a:pt x="32" y="17"/>
                  <a:pt x="32" y="17"/>
                </a:cubicBezTo>
                <a:cubicBezTo>
                  <a:pt x="22" y="17"/>
                  <a:pt x="10" y="12"/>
                  <a:pt x="4" y="3"/>
                </a:cubicBezTo>
                <a:cubicBezTo>
                  <a:pt x="0" y="10"/>
                  <a:pt x="3" y="18"/>
                  <a:pt x="8" y="21"/>
                </a:cubicBezTo>
                <a:cubicBezTo>
                  <a:pt x="6" y="22"/>
                  <a:pt x="3" y="21"/>
                  <a:pt x="2" y="20"/>
                </a:cubicBezTo>
                <a:cubicBezTo>
                  <a:pt x="2" y="25"/>
                  <a:pt x="4" y="31"/>
                  <a:pt x="12" y="34"/>
                </a:cubicBezTo>
                <a:cubicBezTo>
                  <a:pt x="10" y="35"/>
                  <a:pt x="8" y="34"/>
                  <a:pt x="6" y="34"/>
                </a:cubicBezTo>
                <a:cubicBezTo>
                  <a:pt x="7" y="38"/>
                  <a:pt x="12" y="44"/>
                  <a:pt x="18" y="44"/>
                </a:cubicBezTo>
                <a:cubicBezTo>
                  <a:pt x="16" y="46"/>
                  <a:pt x="9" y="51"/>
                  <a:pt x="0" y="50"/>
                </a:cubicBezTo>
                <a:cubicBezTo>
                  <a:pt x="6" y="54"/>
                  <a:pt x="13" y="56"/>
                  <a:pt x="21" y="56"/>
                </a:cubicBezTo>
                <a:cubicBezTo>
                  <a:pt x="42" y="56"/>
                  <a:pt x="58" y="37"/>
                  <a:pt x="58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60" y="13"/>
                  <a:pt x="62" y="10"/>
                  <a:pt x="64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14" name="直接连接符 13"/>
          <p:cNvCxnSpPr>
            <a:endCxn id="12" idx="6"/>
          </p:cNvCxnSpPr>
          <p:nvPr/>
        </p:nvCxnSpPr>
        <p:spPr>
          <a:xfrm flipH="1" flipV="1">
            <a:off x="3793065" y="2258988"/>
            <a:ext cx="1845736" cy="661170"/>
          </a:xfrm>
          <a:prstGeom prst="line">
            <a:avLst/>
          </a:prstGeom>
          <a:ln w="9525">
            <a:solidFill>
              <a:srgbClr val="6857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>
            <a:stCxn id="7" idx="1"/>
            <a:endCxn id="8" idx="6"/>
          </p:cNvCxnSpPr>
          <p:nvPr/>
        </p:nvCxnSpPr>
        <p:spPr>
          <a:xfrm flipH="1">
            <a:off x="3084041" y="2921668"/>
            <a:ext cx="2554759" cy="6584"/>
          </a:xfrm>
          <a:prstGeom prst="line">
            <a:avLst/>
          </a:prstGeom>
          <a:ln w="9525">
            <a:solidFill>
              <a:srgbClr val="6857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7" idx="1"/>
            <a:endCxn id="10" idx="6"/>
          </p:cNvCxnSpPr>
          <p:nvPr/>
        </p:nvCxnSpPr>
        <p:spPr>
          <a:xfrm flipH="1">
            <a:off x="4127881" y="2921668"/>
            <a:ext cx="1510919" cy="391666"/>
          </a:xfrm>
          <a:prstGeom prst="line">
            <a:avLst/>
          </a:prstGeom>
          <a:ln w="9525">
            <a:solidFill>
              <a:srgbClr val="6857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 137"/>
          <p:cNvSpPr>
            <a:spLocks noEditPoints="1"/>
          </p:cNvSpPr>
          <p:nvPr/>
        </p:nvSpPr>
        <p:spPr bwMode="auto">
          <a:xfrm>
            <a:off x="5863585" y="2699652"/>
            <a:ext cx="457200" cy="457200"/>
          </a:xfrm>
          <a:custGeom>
            <a:avLst/>
            <a:gdLst>
              <a:gd name="T0" fmla="*/ 56 w 64"/>
              <a:gd name="T1" fmla="*/ 0 h 64"/>
              <a:gd name="T2" fmla="*/ 48 w 64"/>
              <a:gd name="T3" fmla="*/ 8 h 64"/>
              <a:gd name="T4" fmla="*/ 48 w 64"/>
              <a:gd name="T5" fmla="*/ 9 h 64"/>
              <a:gd name="T6" fmla="*/ 13 w 64"/>
              <a:gd name="T7" fmla="*/ 26 h 64"/>
              <a:gd name="T8" fmla="*/ 8 w 64"/>
              <a:gd name="T9" fmla="*/ 24 h 64"/>
              <a:gd name="T10" fmla="*/ 0 w 64"/>
              <a:gd name="T11" fmla="*/ 32 h 64"/>
              <a:gd name="T12" fmla="*/ 8 w 64"/>
              <a:gd name="T13" fmla="*/ 40 h 64"/>
              <a:gd name="T14" fmla="*/ 13 w 64"/>
              <a:gd name="T15" fmla="*/ 39 h 64"/>
              <a:gd name="T16" fmla="*/ 29 w 64"/>
              <a:gd name="T17" fmla="*/ 53 h 64"/>
              <a:gd name="T18" fmla="*/ 28 w 64"/>
              <a:gd name="T19" fmla="*/ 56 h 64"/>
              <a:gd name="T20" fmla="*/ 36 w 64"/>
              <a:gd name="T21" fmla="*/ 64 h 64"/>
              <a:gd name="T22" fmla="*/ 44 w 64"/>
              <a:gd name="T23" fmla="*/ 56 h 64"/>
              <a:gd name="T24" fmla="*/ 36 w 64"/>
              <a:gd name="T25" fmla="*/ 48 h 64"/>
              <a:gd name="T26" fmla="*/ 31 w 64"/>
              <a:gd name="T27" fmla="*/ 50 h 64"/>
              <a:gd name="T28" fmla="*/ 15 w 64"/>
              <a:gd name="T29" fmla="*/ 36 h 64"/>
              <a:gd name="T30" fmla="*/ 16 w 64"/>
              <a:gd name="T31" fmla="*/ 32 h 64"/>
              <a:gd name="T32" fmla="*/ 15 w 64"/>
              <a:gd name="T33" fmla="*/ 29 h 64"/>
              <a:gd name="T34" fmla="*/ 50 w 64"/>
              <a:gd name="T35" fmla="*/ 13 h 64"/>
              <a:gd name="T36" fmla="*/ 56 w 64"/>
              <a:gd name="T37" fmla="*/ 16 h 64"/>
              <a:gd name="T38" fmla="*/ 64 w 64"/>
              <a:gd name="T39" fmla="*/ 8 h 64"/>
              <a:gd name="T40" fmla="*/ 56 w 64"/>
              <a:gd name="T41" fmla="*/ 0 h 64"/>
              <a:gd name="T42" fmla="*/ 4 w 64"/>
              <a:gd name="T43" fmla="*/ 32 h 64"/>
              <a:gd name="T44" fmla="*/ 8 w 64"/>
              <a:gd name="T45" fmla="*/ 28 h 64"/>
              <a:gd name="T46" fmla="*/ 12 w 64"/>
              <a:gd name="T47" fmla="*/ 32 h 64"/>
              <a:gd name="T48" fmla="*/ 8 w 64"/>
              <a:gd name="T49" fmla="*/ 36 h 64"/>
              <a:gd name="T50" fmla="*/ 4 w 64"/>
              <a:gd name="T51" fmla="*/ 32 h 64"/>
              <a:gd name="T52" fmla="*/ 36 w 64"/>
              <a:gd name="T53" fmla="*/ 52 h 64"/>
              <a:gd name="T54" fmla="*/ 40 w 64"/>
              <a:gd name="T55" fmla="*/ 56 h 64"/>
              <a:gd name="T56" fmla="*/ 36 w 64"/>
              <a:gd name="T57" fmla="*/ 60 h 64"/>
              <a:gd name="T58" fmla="*/ 32 w 64"/>
              <a:gd name="T59" fmla="*/ 56 h 64"/>
              <a:gd name="T60" fmla="*/ 36 w 64"/>
              <a:gd name="T61" fmla="*/ 52 h 64"/>
              <a:gd name="T62" fmla="*/ 56 w 64"/>
              <a:gd name="T63" fmla="*/ 12 h 64"/>
              <a:gd name="T64" fmla="*/ 52 w 64"/>
              <a:gd name="T65" fmla="*/ 8 h 64"/>
              <a:gd name="T66" fmla="*/ 56 w 64"/>
              <a:gd name="T67" fmla="*/ 4 h 64"/>
              <a:gd name="T68" fmla="*/ 60 w 64"/>
              <a:gd name="T69" fmla="*/ 8 h 64"/>
              <a:gd name="T70" fmla="*/ 56 w 64"/>
              <a:gd name="T71" fmla="*/ 12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4" h="64">
                <a:moveTo>
                  <a:pt x="56" y="0"/>
                </a:moveTo>
                <a:cubicBezTo>
                  <a:pt x="52" y="0"/>
                  <a:pt x="48" y="4"/>
                  <a:pt x="48" y="8"/>
                </a:cubicBezTo>
                <a:cubicBezTo>
                  <a:pt x="48" y="8"/>
                  <a:pt x="48" y="9"/>
                  <a:pt x="48" y="9"/>
                </a:cubicBezTo>
                <a:cubicBezTo>
                  <a:pt x="13" y="26"/>
                  <a:pt x="13" y="26"/>
                  <a:pt x="13" y="26"/>
                </a:cubicBezTo>
                <a:cubicBezTo>
                  <a:pt x="12" y="25"/>
                  <a:pt x="10" y="24"/>
                  <a:pt x="8" y="24"/>
                </a:cubicBezTo>
                <a:cubicBezTo>
                  <a:pt x="4" y="24"/>
                  <a:pt x="0" y="28"/>
                  <a:pt x="0" y="32"/>
                </a:cubicBezTo>
                <a:cubicBezTo>
                  <a:pt x="0" y="36"/>
                  <a:pt x="4" y="40"/>
                  <a:pt x="8" y="40"/>
                </a:cubicBezTo>
                <a:cubicBezTo>
                  <a:pt x="10" y="40"/>
                  <a:pt x="11" y="39"/>
                  <a:pt x="13" y="39"/>
                </a:cubicBezTo>
                <a:cubicBezTo>
                  <a:pt x="29" y="53"/>
                  <a:pt x="29" y="53"/>
                  <a:pt x="29" y="53"/>
                </a:cubicBezTo>
                <a:cubicBezTo>
                  <a:pt x="28" y="54"/>
                  <a:pt x="28" y="55"/>
                  <a:pt x="28" y="56"/>
                </a:cubicBezTo>
                <a:cubicBezTo>
                  <a:pt x="28" y="60"/>
                  <a:pt x="32" y="64"/>
                  <a:pt x="36" y="64"/>
                </a:cubicBezTo>
                <a:cubicBezTo>
                  <a:pt x="40" y="64"/>
                  <a:pt x="44" y="60"/>
                  <a:pt x="44" y="56"/>
                </a:cubicBezTo>
                <a:cubicBezTo>
                  <a:pt x="44" y="52"/>
                  <a:pt x="40" y="48"/>
                  <a:pt x="36" y="48"/>
                </a:cubicBezTo>
                <a:cubicBezTo>
                  <a:pt x="34" y="48"/>
                  <a:pt x="33" y="49"/>
                  <a:pt x="31" y="50"/>
                </a:cubicBezTo>
                <a:cubicBezTo>
                  <a:pt x="15" y="36"/>
                  <a:pt x="15" y="36"/>
                  <a:pt x="15" y="36"/>
                </a:cubicBezTo>
                <a:cubicBezTo>
                  <a:pt x="16" y="34"/>
                  <a:pt x="16" y="33"/>
                  <a:pt x="16" y="32"/>
                </a:cubicBezTo>
                <a:cubicBezTo>
                  <a:pt x="16" y="31"/>
                  <a:pt x="16" y="30"/>
                  <a:pt x="15" y="29"/>
                </a:cubicBezTo>
                <a:cubicBezTo>
                  <a:pt x="50" y="13"/>
                  <a:pt x="50" y="13"/>
                  <a:pt x="50" y="13"/>
                </a:cubicBezTo>
                <a:cubicBezTo>
                  <a:pt x="51" y="15"/>
                  <a:pt x="53" y="16"/>
                  <a:pt x="56" y="16"/>
                </a:cubicBezTo>
                <a:cubicBezTo>
                  <a:pt x="60" y="16"/>
                  <a:pt x="64" y="12"/>
                  <a:pt x="64" y="8"/>
                </a:cubicBezTo>
                <a:cubicBezTo>
                  <a:pt x="64" y="4"/>
                  <a:pt x="60" y="0"/>
                  <a:pt x="56" y="0"/>
                </a:cubicBezTo>
                <a:close/>
                <a:moveTo>
                  <a:pt x="4" y="32"/>
                </a:moveTo>
                <a:cubicBezTo>
                  <a:pt x="4" y="30"/>
                  <a:pt x="6" y="28"/>
                  <a:pt x="8" y="28"/>
                </a:cubicBezTo>
                <a:cubicBezTo>
                  <a:pt x="10" y="28"/>
                  <a:pt x="12" y="30"/>
                  <a:pt x="12" y="32"/>
                </a:cubicBezTo>
                <a:cubicBezTo>
                  <a:pt x="12" y="34"/>
                  <a:pt x="10" y="36"/>
                  <a:pt x="8" y="36"/>
                </a:cubicBezTo>
                <a:cubicBezTo>
                  <a:pt x="6" y="36"/>
                  <a:pt x="4" y="34"/>
                  <a:pt x="4" y="32"/>
                </a:cubicBezTo>
                <a:close/>
                <a:moveTo>
                  <a:pt x="36" y="52"/>
                </a:moveTo>
                <a:cubicBezTo>
                  <a:pt x="38" y="52"/>
                  <a:pt x="40" y="54"/>
                  <a:pt x="40" y="56"/>
                </a:cubicBezTo>
                <a:cubicBezTo>
                  <a:pt x="40" y="58"/>
                  <a:pt x="38" y="60"/>
                  <a:pt x="36" y="60"/>
                </a:cubicBezTo>
                <a:cubicBezTo>
                  <a:pt x="34" y="60"/>
                  <a:pt x="32" y="58"/>
                  <a:pt x="32" y="56"/>
                </a:cubicBezTo>
                <a:cubicBezTo>
                  <a:pt x="32" y="54"/>
                  <a:pt x="34" y="52"/>
                  <a:pt x="36" y="52"/>
                </a:cubicBezTo>
                <a:close/>
                <a:moveTo>
                  <a:pt x="56" y="12"/>
                </a:moveTo>
                <a:cubicBezTo>
                  <a:pt x="54" y="12"/>
                  <a:pt x="52" y="10"/>
                  <a:pt x="52" y="8"/>
                </a:cubicBezTo>
                <a:cubicBezTo>
                  <a:pt x="52" y="6"/>
                  <a:pt x="54" y="4"/>
                  <a:pt x="56" y="4"/>
                </a:cubicBezTo>
                <a:cubicBezTo>
                  <a:pt x="58" y="4"/>
                  <a:pt x="60" y="6"/>
                  <a:pt x="60" y="8"/>
                </a:cubicBezTo>
                <a:cubicBezTo>
                  <a:pt x="60" y="10"/>
                  <a:pt x="58" y="12"/>
                  <a:pt x="56" y="12"/>
                </a:cubicBezTo>
                <a:close/>
              </a:path>
            </a:pathLst>
          </a:custGeom>
          <a:solidFill>
            <a:srgbClr val="004F8A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椭圆 17"/>
          <p:cNvSpPr>
            <a:spLocks noChangeAspect="1"/>
          </p:cNvSpPr>
          <p:nvPr/>
        </p:nvSpPr>
        <p:spPr>
          <a:xfrm rot="1542425">
            <a:off x="7717228" y="1850112"/>
            <a:ext cx="720000" cy="720000"/>
          </a:xfrm>
          <a:prstGeom prst="ellipse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>
            <a:spLocks noChangeAspect="1"/>
          </p:cNvSpPr>
          <p:nvPr/>
        </p:nvSpPr>
        <p:spPr>
          <a:xfrm rot="1928057">
            <a:off x="9179869" y="2279867"/>
            <a:ext cx="720000" cy="720000"/>
          </a:xfrm>
          <a:prstGeom prst="ellipse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>
            <a:spLocks noChangeAspect="1"/>
          </p:cNvSpPr>
          <p:nvPr/>
        </p:nvSpPr>
        <p:spPr>
          <a:xfrm rot="739640">
            <a:off x="8571296" y="3181150"/>
            <a:ext cx="720000" cy="720000"/>
          </a:xfrm>
          <a:prstGeom prst="ellipse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>
            <a:stCxn id="7" idx="3"/>
            <a:endCxn id="18" idx="3"/>
          </p:cNvCxnSpPr>
          <p:nvPr/>
        </p:nvCxnSpPr>
        <p:spPr>
          <a:xfrm flipV="1">
            <a:off x="6553200" y="2329055"/>
            <a:ext cx="1184246" cy="592613"/>
          </a:xfrm>
          <a:prstGeom prst="line">
            <a:avLst/>
          </a:prstGeom>
          <a:ln w="9525">
            <a:solidFill>
              <a:srgbClr val="6857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7" idx="3"/>
            <a:endCxn id="19" idx="3"/>
          </p:cNvCxnSpPr>
          <p:nvPr/>
        </p:nvCxnSpPr>
        <p:spPr>
          <a:xfrm flipV="1">
            <a:off x="6553200" y="2720027"/>
            <a:ext cx="2635708" cy="201641"/>
          </a:xfrm>
          <a:prstGeom prst="line">
            <a:avLst/>
          </a:prstGeom>
          <a:ln w="9525">
            <a:solidFill>
              <a:srgbClr val="6857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7" idx="3"/>
            <a:endCxn id="20" idx="2"/>
          </p:cNvCxnSpPr>
          <p:nvPr/>
        </p:nvCxnSpPr>
        <p:spPr>
          <a:xfrm>
            <a:off x="6553200" y="2921668"/>
            <a:ext cx="2026396" cy="542623"/>
          </a:xfrm>
          <a:prstGeom prst="line">
            <a:avLst/>
          </a:prstGeom>
          <a:ln w="9525">
            <a:solidFill>
              <a:srgbClr val="6857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reeform 70"/>
          <p:cNvSpPr>
            <a:spLocks noChangeAspect="1" noEditPoints="1"/>
          </p:cNvSpPr>
          <p:nvPr/>
        </p:nvSpPr>
        <p:spPr bwMode="auto">
          <a:xfrm>
            <a:off x="8796418" y="3405256"/>
            <a:ext cx="270000" cy="271788"/>
          </a:xfrm>
          <a:custGeom>
            <a:avLst/>
            <a:gdLst>
              <a:gd name="T0" fmla="*/ 32 w 64"/>
              <a:gd name="T1" fmla="*/ 0 h 64"/>
              <a:gd name="T2" fmla="*/ 0 w 64"/>
              <a:gd name="T3" fmla="*/ 32 h 64"/>
              <a:gd name="T4" fmla="*/ 32 w 64"/>
              <a:gd name="T5" fmla="*/ 64 h 64"/>
              <a:gd name="T6" fmla="*/ 64 w 64"/>
              <a:gd name="T7" fmla="*/ 32 h 64"/>
              <a:gd name="T8" fmla="*/ 32 w 64"/>
              <a:gd name="T9" fmla="*/ 0 h 64"/>
              <a:gd name="T10" fmla="*/ 52 w 64"/>
              <a:gd name="T11" fmla="*/ 17 h 64"/>
              <a:gd name="T12" fmla="*/ 57 w 64"/>
              <a:gd name="T13" fmla="*/ 31 h 64"/>
              <a:gd name="T14" fmla="*/ 47 w 64"/>
              <a:gd name="T15" fmla="*/ 30 h 64"/>
              <a:gd name="T16" fmla="*/ 47 w 64"/>
              <a:gd name="T17" fmla="*/ 30 h 64"/>
              <a:gd name="T18" fmla="*/ 39 w 64"/>
              <a:gd name="T19" fmla="*/ 30 h 64"/>
              <a:gd name="T20" fmla="*/ 38 w 64"/>
              <a:gd name="T21" fmla="*/ 26 h 64"/>
              <a:gd name="T22" fmla="*/ 52 w 64"/>
              <a:gd name="T23" fmla="*/ 17 h 64"/>
              <a:gd name="T24" fmla="*/ 32 w 64"/>
              <a:gd name="T25" fmla="*/ 7 h 64"/>
              <a:gd name="T26" fmla="*/ 48 w 64"/>
              <a:gd name="T27" fmla="*/ 13 h 64"/>
              <a:gd name="T28" fmla="*/ 35 w 64"/>
              <a:gd name="T29" fmla="*/ 21 h 64"/>
              <a:gd name="T30" fmla="*/ 27 w 64"/>
              <a:gd name="T31" fmla="*/ 8 h 64"/>
              <a:gd name="T32" fmla="*/ 32 w 64"/>
              <a:gd name="T33" fmla="*/ 7 h 64"/>
              <a:gd name="T34" fmla="*/ 21 w 64"/>
              <a:gd name="T35" fmla="*/ 10 h 64"/>
              <a:gd name="T36" fmla="*/ 30 w 64"/>
              <a:gd name="T37" fmla="*/ 23 h 64"/>
              <a:gd name="T38" fmla="*/ 10 w 64"/>
              <a:gd name="T39" fmla="*/ 26 h 64"/>
              <a:gd name="T40" fmla="*/ 10 w 64"/>
              <a:gd name="T41" fmla="*/ 26 h 64"/>
              <a:gd name="T42" fmla="*/ 10 w 64"/>
              <a:gd name="T43" fmla="*/ 26 h 64"/>
              <a:gd name="T44" fmla="*/ 8 w 64"/>
              <a:gd name="T45" fmla="*/ 26 h 64"/>
              <a:gd name="T46" fmla="*/ 21 w 64"/>
              <a:gd name="T47" fmla="*/ 10 h 64"/>
              <a:gd name="T48" fmla="*/ 7 w 64"/>
              <a:gd name="T49" fmla="*/ 32 h 64"/>
              <a:gd name="T50" fmla="*/ 7 w 64"/>
              <a:gd name="T51" fmla="*/ 32 h 64"/>
              <a:gd name="T52" fmla="*/ 10 w 64"/>
              <a:gd name="T53" fmla="*/ 32 h 64"/>
              <a:gd name="T54" fmla="*/ 32 w 64"/>
              <a:gd name="T55" fmla="*/ 28 h 64"/>
              <a:gd name="T56" fmla="*/ 34 w 64"/>
              <a:gd name="T57" fmla="*/ 32 h 64"/>
              <a:gd name="T58" fmla="*/ 20 w 64"/>
              <a:gd name="T59" fmla="*/ 40 h 64"/>
              <a:gd name="T60" fmla="*/ 13 w 64"/>
              <a:gd name="T61" fmla="*/ 48 h 64"/>
              <a:gd name="T62" fmla="*/ 7 w 64"/>
              <a:gd name="T63" fmla="*/ 32 h 64"/>
              <a:gd name="T64" fmla="*/ 32 w 64"/>
              <a:gd name="T65" fmla="*/ 57 h 64"/>
              <a:gd name="T66" fmla="*/ 17 w 64"/>
              <a:gd name="T67" fmla="*/ 52 h 64"/>
              <a:gd name="T68" fmla="*/ 23 w 64"/>
              <a:gd name="T69" fmla="*/ 45 h 64"/>
              <a:gd name="T70" fmla="*/ 36 w 64"/>
              <a:gd name="T71" fmla="*/ 37 h 64"/>
              <a:gd name="T72" fmla="*/ 41 w 64"/>
              <a:gd name="T73" fmla="*/ 55 h 64"/>
              <a:gd name="T74" fmla="*/ 32 w 64"/>
              <a:gd name="T75" fmla="*/ 57 h 64"/>
              <a:gd name="T76" fmla="*/ 46 w 64"/>
              <a:gd name="T77" fmla="*/ 53 h 64"/>
              <a:gd name="T78" fmla="*/ 42 w 64"/>
              <a:gd name="T79" fmla="*/ 36 h 64"/>
              <a:gd name="T80" fmla="*/ 47 w 64"/>
              <a:gd name="T81" fmla="*/ 35 h 64"/>
              <a:gd name="T82" fmla="*/ 47 w 64"/>
              <a:gd name="T83" fmla="*/ 35 h 64"/>
              <a:gd name="T84" fmla="*/ 47 w 64"/>
              <a:gd name="T85" fmla="*/ 35 h 64"/>
              <a:gd name="T86" fmla="*/ 57 w 64"/>
              <a:gd name="T87" fmla="*/ 37 h 64"/>
              <a:gd name="T88" fmla="*/ 46 w 64"/>
              <a:gd name="T89" fmla="*/ 53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4" h="64">
                <a:moveTo>
                  <a:pt x="32" y="0"/>
                </a:moveTo>
                <a:cubicBezTo>
                  <a:pt x="14" y="0"/>
                  <a:pt x="0" y="14"/>
                  <a:pt x="0" y="32"/>
                </a:cubicBezTo>
                <a:cubicBezTo>
                  <a:pt x="0" y="50"/>
                  <a:pt x="14" y="64"/>
                  <a:pt x="32" y="64"/>
                </a:cubicBezTo>
                <a:cubicBezTo>
                  <a:pt x="50" y="64"/>
                  <a:pt x="64" y="50"/>
                  <a:pt x="64" y="32"/>
                </a:cubicBezTo>
                <a:cubicBezTo>
                  <a:pt x="64" y="14"/>
                  <a:pt x="50" y="0"/>
                  <a:pt x="32" y="0"/>
                </a:cubicBezTo>
                <a:close/>
                <a:moveTo>
                  <a:pt x="52" y="17"/>
                </a:moveTo>
                <a:cubicBezTo>
                  <a:pt x="55" y="21"/>
                  <a:pt x="57" y="25"/>
                  <a:pt x="57" y="31"/>
                </a:cubicBezTo>
                <a:cubicBezTo>
                  <a:pt x="53" y="30"/>
                  <a:pt x="47" y="30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4" y="30"/>
                  <a:pt x="42" y="30"/>
                  <a:pt x="39" y="30"/>
                </a:cubicBezTo>
                <a:cubicBezTo>
                  <a:pt x="39" y="29"/>
                  <a:pt x="38" y="28"/>
                  <a:pt x="38" y="26"/>
                </a:cubicBezTo>
                <a:cubicBezTo>
                  <a:pt x="43" y="24"/>
                  <a:pt x="48" y="21"/>
                  <a:pt x="52" y="17"/>
                </a:cubicBezTo>
                <a:close/>
                <a:moveTo>
                  <a:pt x="32" y="7"/>
                </a:moveTo>
                <a:cubicBezTo>
                  <a:pt x="38" y="7"/>
                  <a:pt x="43" y="9"/>
                  <a:pt x="48" y="13"/>
                </a:cubicBezTo>
                <a:cubicBezTo>
                  <a:pt x="44" y="16"/>
                  <a:pt x="40" y="19"/>
                  <a:pt x="35" y="21"/>
                </a:cubicBezTo>
                <a:cubicBezTo>
                  <a:pt x="32" y="15"/>
                  <a:pt x="29" y="10"/>
                  <a:pt x="27" y="8"/>
                </a:cubicBezTo>
                <a:cubicBezTo>
                  <a:pt x="28" y="7"/>
                  <a:pt x="30" y="7"/>
                  <a:pt x="32" y="7"/>
                </a:cubicBezTo>
                <a:close/>
                <a:moveTo>
                  <a:pt x="21" y="10"/>
                </a:moveTo>
                <a:cubicBezTo>
                  <a:pt x="23" y="12"/>
                  <a:pt x="26" y="16"/>
                  <a:pt x="30" y="23"/>
                </a:cubicBezTo>
                <a:cubicBezTo>
                  <a:pt x="22" y="25"/>
                  <a:pt x="15" y="26"/>
                  <a:pt x="10" y="26"/>
                </a:cubicBezTo>
                <a:cubicBezTo>
                  <a:pt x="10" y="26"/>
                  <a:pt x="10" y="26"/>
                  <a:pt x="10" y="26"/>
                </a:cubicBezTo>
                <a:cubicBezTo>
                  <a:pt x="10" y="26"/>
                  <a:pt x="10" y="26"/>
                  <a:pt x="10" y="26"/>
                </a:cubicBezTo>
                <a:cubicBezTo>
                  <a:pt x="9" y="26"/>
                  <a:pt x="8" y="26"/>
                  <a:pt x="8" y="26"/>
                </a:cubicBezTo>
                <a:cubicBezTo>
                  <a:pt x="10" y="19"/>
                  <a:pt x="14" y="13"/>
                  <a:pt x="21" y="10"/>
                </a:cubicBezTo>
                <a:close/>
                <a:moveTo>
                  <a:pt x="7" y="32"/>
                </a:moveTo>
                <a:cubicBezTo>
                  <a:pt x="7" y="32"/>
                  <a:pt x="7" y="32"/>
                  <a:pt x="7" y="32"/>
                </a:cubicBezTo>
                <a:cubicBezTo>
                  <a:pt x="8" y="32"/>
                  <a:pt x="10" y="32"/>
                  <a:pt x="10" y="32"/>
                </a:cubicBezTo>
                <a:cubicBezTo>
                  <a:pt x="15" y="32"/>
                  <a:pt x="24" y="31"/>
                  <a:pt x="32" y="28"/>
                </a:cubicBezTo>
                <a:cubicBezTo>
                  <a:pt x="33" y="29"/>
                  <a:pt x="33" y="31"/>
                  <a:pt x="34" y="32"/>
                </a:cubicBezTo>
                <a:cubicBezTo>
                  <a:pt x="28" y="34"/>
                  <a:pt x="23" y="37"/>
                  <a:pt x="20" y="40"/>
                </a:cubicBezTo>
                <a:cubicBezTo>
                  <a:pt x="16" y="43"/>
                  <a:pt x="14" y="46"/>
                  <a:pt x="13" y="48"/>
                </a:cubicBezTo>
                <a:cubicBezTo>
                  <a:pt x="9" y="44"/>
                  <a:pt x="7" y="38"/>
                  <a:pt x="7" y="32"/>
                </a:cubicBezTo>
                <a:close/>
                <a:moveTo>
                  <a:pt x="32" y="57"/>
                </a:moveTo>
                <a:cubicBezTo>
                  <a:pt x="26" y="57"/>
                  <a:pt x="21" y="55"/>
                  <a:pt x="17" y="52"/>
                </a:cubicBezTo>
                <a:cubicBezTo>
                  <a:pt x="18" y="51"/>
                  <a:pt x="20" y="48"/>
                  <a:pt x="23" y="45"/>
                </a:cubicBezTo>
                <a:cubicBezTo>
                  <a:pt x="26" y="42"/>
                  <a:pt x="30" y="39"/>
                  <a:pt x="36" y="37"/>
                </a:cubicBezTo>
                <a:cubicBezTo>
                  <a:pt x="38" y="42"/>
                  <a:pt x="40" y="48"/>
                  <a:pt x="41" y="55"/>
                </a:cubicBezTo>
                <a:cubicBezTo>
                  <a:pt x="38" y="56"/>
                  <a:pt x="35" y="57"/>
                  <a:pt x="32" y="57"/>
                </a:cubicBezTo>
                <a:close/>
                <a:moveTo>
                  <a:pt x="46" y="53"/>
                </a:moveTo>
                <a:cubicBezTo>
                  <a:pt x="45" y="46"/>
                  <a:pt x="43" y="41"/>
                  <a:pt x="42" y="36"/>
                </a:cubicBezTo>
                <a:cubicBezTo>
                  <a:pt x="43" y="36"/>
                  <a:pt x="47" y="35"/>
                  <a:pt x="47" y="35"/>
                </a:cubicBezTo>
                <a:cubicBezTo>
                  <a:pt x="47" y="35"/>
                  <a:pt x="47" y="35"/>
                  <a:pt x="47" y="35"/>
                </a:cubicBezTo>
                <a:cubicBezTo>
                  <a:pt x="47" y="35"/>
                  <a:pt x="47" y="35"/>
                  <a:pt x="47" y="35"/>
                </a:cubicBezTo>
                <a:cubicBezTo>
                  <a:pt x="50" y="35"/>
                  <a:pt x="53" y="36"/>
                  <a:pt x="57" y="37"/>
                </a:cubicBezTo>
                <a:cubicBezTo>
                  <a:pt x="55" y="43"/>
                  <a:pt x="51" y="49"/>
                  <a:pt x="46" y="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84"/>
          <p:cNvSpPr>
            <a:spLocks noChangeAspect="1" noEditPoints="1"/>
          </p:cNvSpPr>
          <p:nvPr/>
        </p:nvSpPr>
        <p:spPr bwMode="auto">
          <a:xfrm>
            <a:off x="9414940" y="2504867"/>
            <a:ext cx="259747" cy="270000"/>
          </a:xfrm>
          <a:custGeom>
            <a:avLst/>
            <a:gdLst>
              <a:gd name="T0" fmla="*/ 38 w 64"/>
              <a:gd name="T1" fmla="*/ 2 h 67"/>
              <a:gd name="T2" fmla="*/ 41 w 64"/>
              <a:gd name="T3" fmla="*/ 0 h 67"/>
              <a:gd name="T4" fmla="*/ 20 w 64"/>
              <a:gd name="T5" fmla="*/ 0 h 67"/>
              <a:gd name="T6" fmla="*/ 4 w 64"/>
              <a:gd name="T7" fmla="*/ 16 h 67"/>
              <a:gd name="T8" fmla="*/ 20 w 64"/>
              <a:gd name="T9" fmla="*/ 29 h 67"/>
              <a:gd name="T10" fmla="*/ 21 w 64"/>
              <a:gd name="T11" fmla="*/ 36 h 67"/>
              <a:gd name="T12" fmla="*/ 21 w 64"/>
              <a:gd name="T13" fmla="*/ 38 h 67"/>
              <a:gd name="T14" fmla="*/ 0 w 64"/>
              <a:gd name="T15" fmla="*/ 52 h 67"/>
              <a:gd name="T16" fmla="*/ 34 w 64"/>
              <a:gd name="T17" fmla="*/ 59 h 67"/>
              <a:gd name="T18" fmla="*/ 34 w 64"/>
              <a:gd name="T19" fmla="*/ 37 h 67"/>
              <a:gd name="T20" fmla="*/ 29 w 64"/>
              <a:gd name="T21" fmla="*/ 26 h 67"/>
              <a:gd name="T22" fmla="*/ 37 w 64"/>
              <a:gd name="T23" fmla="*/ 13 h 67"/>
              <a:gd name="T24" fmla="*/ 31 w 64"/>
              <a:gd name="T25" fmla="*/ 3 h 67"/>
              <a:gd name="T26" fmla="*/ 38 w 64"/>
              <a:gd name="T27" fmla="*/ 2 h 67"/>
              <a:gd name="T28" fmla="*/ 34 w 64"/>
              <a:gd name="T29" fmla="*/ 51 h 67"/>
              <a:gd name="T30" fmla="*/ 21 w 64"/>
              <a:gd name="T31" fmla="*/ 60 h 67"/>
              <a:gd name="T32" fmla="*/ 7 w 64"/>
              <a:gd name="T33" fmla="*/ 49 h 67"/>
              <a:gd name="T34" fmla="*/ 25 w 64"/>
              <a:gd name="T35" fmla="*/ 40 h 67"/>
              <a:gd name="T36" fmla="*/ 34 w 64"/>
              <a:gd name="T37" fmla="*/ 51 h 67"/>
              <a:gd name="T38" fmla="*/ 22 w 64"/>
              <a:gd name="T39" fmla="*/ 26 h 67"/>
              <a:gd name="T40" fmla="*/ 19 w 64"/>
              <a:gd name="T41" fmla="*/ 2 h 67"/>
              <a:gd name="T42" fmla="*/ 22 w 64"/>
              <a:gd name="T43" fmla="*/ 26 h 67"/>
              <a:gd name="T44" fmla="*/ 56 w 64"/>
              <a:gd name="T45" fmla="*/ 8 h 67"/>
              <a:gd name="T46" fmla="*/ 56 w 64"/>
              <a:gd name="T47" fmla="*/ 0 h 67"/>
              <a:gd name="T48" fmla="*/ 52 w 64"/>
              <a:gd name="T49" fmla="*/ 0 h 67"/>
              <a:gd name="T50" fmla="*/ 52 w 64"/>
              <a:gd name="T51" fmla="*/ 8 h 67"/>
              <a:gd name="T52" fmla="*/ 44 w 64"/>
              <a:gd name="T53" fmla="*/ 8 h 67"/>
              <a:gd name="T54" fmla="*/ 44 w 64"/>
              <a:gd name="T55" fmla="*/ 12 h 67"/>
              <a:gd name="T56" fmla="*/ 52 w 64"/>
              <a:gd name="T57" fmla="*/ 12 h 67"/>
              <a:gd name="T58" fmla="*/ 52 w 64"/>
              <a:gd name="T59" fmla="*/ 20 h 67"/>
              <a:gd name="T60" fmla="*/ 56 w 64"/>
              <a:gd name="T61" fmla="*/ 20 h 67"/>
              <a:gd name="T62" fmla="*/ 56 w 64"/>
              <a:gd name="T63" fmla="*/ 12 h 67"/>
              <a:gd name="T64" fmla="*/ 64 w 64"/>
              <a:gd name="T65" fmla="*/ 12 h 67"/>
              <a:gd name="T66" fmla="*/ 64 w 64"/>
              <a:gd name="T67" fmla="*/ 8 h 67"/>
              <a:gd name="T68" fmla="*/ 56 w 64"/>
              <a:gd name="T69" fmla="*/ 8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4" h="67">
                <a:moveTo>
                  <a:pt x="38" y="2"/>
                </a:moveTo>
                <a:cubicBezTo>
                  <a:pt x="40" y="1"/>
                  <a:pt x="41" y="0"/>
                  <a:pt x="41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16" y="0"/>
                  <a:pt x="4" y="5"/>
                  <a:pt x="4" y="16"/>
                </a:cubicBezTo>
                <a:cubicBezTo>
                  <a:pt x="4" y="27"/>
                  <a:pt x="16" y="29"/>
                  <a:pt x="20" y="29"/>
                </a:cubicBezTo>
                <a:cubicBezTo>
                  <a:pt x="18" y="32"/>
                  <a:pt x="20" y="35"/>
                  <a:pt x="21" y="36"/>
                </a:cubicBezTo>
                <a:cubicBezTo>
                  <a:pt x="23" y="38"/>
                  <a:pt x="22" y="38"/>
                  <a:pt x="21" y="38"/>
                </a:cubicBezTo>
                <a:cubicBezTo>
                  <a:pt x="19" y="38"/>
                  <a:pt x="0" y="38"/>
                  <a:pt x="0" y="52"/>
                </a:cubicBezTo>
                <a:cubicBezTo>
                  <a:pt x="0" y="66"/>
                  <a:pt x="26" y="67"/>
                  <a:pt x="34" y="59"/>
                </a:cubicBezTo>
                <a:cubicBezTo>
                  <a:pt x="43" y="52"/>
                  <a:pt x="41" y="42"/>
                  <a:pt x="34" y="37"/>
                </a:cubicBezTo>
                <a:cubicBezTo>
                  <a:pt x="28" y="32"/>
                  <a:pt x="25" y="30"/>
                  <a:pt x="29" y="26"/>
                </a:cubicBezTo>
                <a:cubicBezTo>
                  <a:pt x="34" y="23"/>
                  <a:pt x="37" y="20"/>
                  <a:pt x="37" y="13"/>
                </a:cubicBezTo>
                <a:cubicBezTo>
                  <a:pt x="37" y="6"/>
                  <a:pt x="31" y="3"/>
                  <a:pt x="31" y="3"/>
                </a:cubicBezTo>
                <a:cubicBezTo>
                  <a:pt x="31" y="3"/>
                  <a:pt x="35" y="3"/>
                  <a:pt x="38" y="2"/>
                </a:cubicBezTo>
                <a:close/>
                <a:moveTo>
                  <a:pt x="34" y="51"/>
                </a:moveTo>
                <a:cubicBezTo>
                  <a:pt x="34" y="57"/>
                  <a:pt x="29" y="60"/>
                  <a:pt x="21" y="60"/>
                </a:cubicBezTo>
                <a:cubicBezTo>
                  <a:pt x="12" y="60"/>
                  <a:pt x="7" y="56"/>
                  <a:pt x="7" y="49"/>
                </a:cubicBezTo>
                <a:cubicBezTo>
                  <a:pt x="7" y="43"/>
                  <a:pt x="14" y="40"/>
                  <a:pt x="25" y="40"/>
                </a:cubicBezTo>
                <a:cubicBezTo>
                  <a:pt x="29" y="42"/>
                  <a:pt x="34" y="45"/>
                  <a:pt x="34" y="51"/>
                </a:cubicBezTo>
                <a:close/>
                <a:moveTo>
                  <a:pt x="22" y="26"/>
                </a:moveTo>
                <a:cubicBezTo>
                  <a:pt x="11" y="26"/>
                  <a:pt x="7" y="2"/>
                  <a:pt x="19" y="2"/>
                </a:cubicBezTo>
                <a:cubicBezTo>
                  <a:pt x="28" y="2"/>
                  <a:pt x="36" y="26"/>
                  <a:pt x="22" y="26"/>
                </a:cubicBezTo>
                <a:close/>
                <a:moveTo>
                  <a:pt x="56" y="8"/>
                </a:moveTo>
                <a:cubicBezTo>
                  <a:pt x="56" y="0"/>
                  <a:pt x="56" y="0"/>
                  <a:pt x="56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2" y="8"/>
                  <a:pt x="52" y="8"/>
                  <a:pt x="52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4" y="12"/>
                  <a:pt x="44" y="12"/>
                  <a:pt x="44" y="12"/>
                </a:cubicBezTo>
                <a:cubicBezTo>
                  <a:pt x="52" y="12"/>
                  <a:pt x="52" y="12"/>
                  <a:pt x="52" y="12"/>
                </a:cubicBezTo>
                <a:cubicBezTo>
                  <a:pt x="52" y="20"/>
                  <a:pt x="52" y="20"/>
                  <a:pt x="52" y="20"/>
                </a:cubicBezTo>
                <a:cubicBezTo>
                  <a:pt x="56" y="20"/>
                  <a:pt x="56" y="20"/>
                  <a:pt x="56" y="20"/>
                </a:cubicBezTo>
                <a:cubicBezTo>
                  <a:pt x="56" y="12"/>
                  <a:pt x="56" y="12"/>
                  <a:pt x="56" y="12"/>
                </a:cubicBezTo>
                <a:cubicBezTo>
                  <a:pt x="64" y="12"/>
                  <a:pt x="64" y="12"/>
                  <a:pt x="64" y="12"/>
                </a:cubicBezTo>
                <a:cubicBezTo>
                  <a:pt x="64" y="8"/>
                  <a:pt x="64" y="8"/>
                  <a:pt x="64" y="8"/>
                </a:cubicBezTo>
                <a:lnTo>
                  <a:pt x="56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104"/>
          <p:cNvSpPr>
            <a:spLocks noChangeAspect="1" noEditPoints="1"/>
          </p:cNvSpPr>
          <p:nvPr/>
        </p:nvSpPr>
        <p:spPr bwMode="auto">
          <a:xfrm>
            <a:off x="7942228" y="2075112"/>
            <a:ext cx="270000" cy="270000"/>
          </a:xfrm>
          <a:custGeom>
            <a:avLst/>
            <a:gdLst>
              <a:gd name="T0" fmla="*/ 60 w 64"/>
              <a:gd name="T1" fmla="*/ 32 h 64"/>
              <a:gd name="T2" fmla="*/ 31 w 64"/>
              <a:gd name="T3" fmla="*/ 4 h 64"/>
              <a:gd name="T4" fmla="*/ 27 w 64"/>
              <a:gd name="T5" fmla="*/ 4 h 64"/>
              <a:gd name="T6" fmla="*/ 16 w 64"/>
              <a:gd name="T7" fmla="*/ 0 h 64"/>
              <a:gd name="T8" fmla="*/ 0 w 64"/>
              <a:gd name="T9" fmla="*/ 16 h 64"/>
              <a:gd name="T10" fmla="*/ 3 w 64"/>
              <a:gd name="T11" fmla="*/ 26 h 64"/>
              <a:gd name="T12" fmla="*/ 3 w 64"/>
              <a:gd name="T13" fmla="*/ 32 h 64"/>
              <a:gd name="T14" fmla="*/ 31 w 64"/>
              <a:gd name="T15" fmla="*/ 61 h 64"/>
              <a:gd name="T16" fmla="*/ 37 w 64"/>
              <a:gd name="T17" fmla="*/ 60 h 64"/>
              <a:gd name="T18" fmla="*/ 48 w 64"/>
              <a:gd name="T19" fmla="*/ 64 h 64"/>
              <a:gd name="T20" fmla="*/ 64 w 64"/>
              <a:gd name="T21" fmla="*/ 48 h 64"/>
              <a:gd name="T22" fmla="*/ 59 w 64"/>
              <a:gd name="T23" fmla="*/ 36 h 64"/>
              <a:gd name="T24" fmla="*/ 60 w 64"/>
              <a:gd name="T25" fmla="*/ 32 h 64"/>
              <a:gd name="T26" fmla="*/ 44 w 64"/>
              <a:gd name="T27" fmla="*/ 45 h 64"/>
              <a:gd name="T28" fmla="*/ 40 w 64"/>
              <a:gd name="T29" fmla="*/ 48 h 64"/>
              <a:gd name="T30" fmla="*/ 32 w 64"/>
              <a:gd name="T31" fmla="*/ 50 h 64"/>
              <a:gd name="T32" fmla="*/ 23 w 64"/>
              <a:gd name="T33" fmla="*/ 48 h 64"/>
              <a:gd name="T34" fmla="*/ 19 w 64"/>
              <a:gd name="T35" fmla="*/ 44 h 64"/>
              <a:gd name="T36" fmla="*/ 17 w 64"/>
              <a:gd name="T37" fmla="*/ 40 h 64"/>
              <a:gd name="T38" fmla="*/ 18 w 64"/>
              <a:gd name="T39" fmla="*/ 38 h 64"/>
              <a:gd name="T40" fmla="*/ 21 w 64"/>
              <a:gd name="T41" fmla="*/ 37 h 64"/>
              <a:gd name="T42" fmla="*/ 23 w 64"/>
              <a:gd name="T43" fmla="*/ 38 h 64"/>
              <a:gd name="T44" fmla="*/ 24 w 64"/>
              <a:gd name="T45" fmla="*/ 40 h 64"/>
              <a:gd name="T46" fmla="*/ 26 w 64"/>
              <a:gd name="T47" fmla="*/ 42 h 64"/>
              <a:gd name="T48" fmla="*/ 28 w 64"/>
              <a:gd name="T49" fmla="*/ 44 h 64"/>
              <a:gd name="T50" fmla="*/ 32 w 64"/>
              <a:gd name="T51" fmla="*/ 45 h 64"/>
              <a:gd name="T52" fmla="*/ 37 w 64"/>
              <a:gd name="T53" fmla="*/ 43 h 64"/>
              <a:gd name="T54" fmla="*/ 39 w 64"/>
              <a:gd name="T55" fmla="*/ 40 h 64"/>
              <a:gd name="T56" fmla="*/ 38 w 64"/>
              <a:gd name="T57" fmla="*/ 37 h 64"/>
              <a:gd name="T58" fmla="*/ 35 w 64"/>
              <a:gd name="T59" fmla="*/ 36 h 64"/>
              <a:gd name="T60" fmla="*/ 30 w 64"/>
              <a:gd name="T61" fmla="*/ 34 h 64"/>
              <a:gd name="T62" fmla="*/ 24 w 64"/>
              <a:gd name="T63" fmla="*/ 32 h 64"/>
              <a:gd name="T64" fmla="*/ 20 w 64"/>
              <a:gd name="T65" fmla="*/ 29 h 64"/>
              <a:gd name="T66" fmla="*/ 18 w 64"/>
              <a:gd name="T67" fmla="*/ 25 h 64"/>
              <a:gd name="T68" fmla="*/ 20 w 64"/>
              <a:gd name="T69" fmla="*/ 20 h 64"/>
              <a:gd name="T70" fmla="*/ 25 w 64"/>
              <a:gd name="T71" fmla="*/ 16 h 64"/>
              <a:gd name="T72" fmla="*/ 32 w 64"/>
              <a:gd name="T73" fmla="*/ 15 h 64"/>
              <a:gd name="T74" fmla="*/ 37 w 64"/>
              <a:gd name="T75" fmla="*/ 16 h 64"/>
              <a:gd name="T76" fmla="*/ 42 w 64"/>
              <a:gd name="T77" fmla="*/ 18 h 64"/>
              <a:gd name="T78" fmla="*/ 44 w 64"/>
              <a:gd name="T79" fmla="*/ 21 h 64"/>
              <a:gd name="T80" fmla="*/ 45 w 64"/>
              <a:gd name="T81" fmla="*/ 23 h 64"/>
              <a:gd name="T82" fmla="*/ 44 w 64"/>
              <a:gd name="T83" fmla="*/ 26 h 64"/>
              <a:gd name="T84" fmla="*/ 41 w 64"/>
              <a:gd name="T85" fmla="*/ 27 h 64"/>
              <a:gd name="T86" fmla="*/ 39 w 64"/>
              <a:gd name="T87" fmla="*/ 26 h 64"/>
              <a:gd name="T88" fmla="*/ 38 w 64"/>
              <a:gd name="T89" fmla="*/ 24 h 64"/>
              <a:gd name="T90" fmla="*/ 36 w 64"/>
              <a:gd name="T91" fmla="*/ 21 h 64"/>
              <a:gd name="T92" fmla="*/ 31 w 64"/>
              <a:gd name="T93" fmla="*/ 20 h 64"/>
              <a:gd name="T94" fmla="*/ 27 w 64"/>
              <a:gd name="T95" fmla="*/ 21 h 64"/>
              <a:gd name="T96" fmla="*/ 25 w 64"/>
              <a:gd name="T97" fmla="*/ 24 h 64"/>
              <a:gd name="T98" fmla="*/ 26 w 64"/>
              <a:gd name="T99" fmla="*/ 26 h 64"/>
              <a:gd name="T100" fmla="*/ 27 w 64"/>
              <a:gd name="T101" fmla="*/ 27 h 64"/>
              <a:gd name="T102" fmla="*/ 29 w 64"/>
              <a:gd name="T103" fmla="*/ 28 h 64"/>
              <a:gd name="T104" fmla="*/ 33 w 64"/>
              <a:gd name="T105" fmla="*/ 29 h 64"/>
              <a:gd name="T106" fmla="*/ 38 w 64"/>
              <a:gd name="T107" fmla="*/ 30 h 64"/>
              <a:gd name="T108" fmla="*/ 42 w 64"/>
              <a:gd name="T109" fmla="*/ 32 h 64"/>
              <a:gd name="T110" fmla="*/ 45 w 64"/>
              <a:gd name="T111" fmla="*/ 35 h 64"/>
              <a:gd name="T112" fmla="*/ 46 w 64"/>
              <a:gd name="T113" fmla="*/ 39 h 64"/>
              <a:gd name="T114" fmla="*/ 44 w 64"/>
              <a:gd name="T115" fmla="*/ 45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4" h="64">
                <a:moveTo>
                  <a:pt x="60" y="32"/>
                </a:moveTo>
                <a:cubicBezTo>
                  <a:pt x="60" y="16"/>
                  <a:pt x="47" y="4"/>
                  <a:pt x="31" y="4"/>
                </a:cubicBezTo>
                <a:cubicBezTo>
                  <a:pt x="30" y="4"/>
                  <a:pt x="28" y="4"/>
                  <a:pt x="27" y="4"/>
                </a:cubicBezTo>
                <a:cubicBezTo>
                  <a:pt x="24" y="1"/>
                  <a:pt x="20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20"/>
                  <a:pt x="1" y="23"/>
                  <a:pt x="3" y="26"/>
                </a:cubicBezTo>
                <a:cubicBezTo>
                  <a:pt x="3" y="28"/>
                  <a:pt x="3" y="30"/>
                  <a:pt x="3" y="32"/>
                </a:cubicBezTo>
                <a:cubicBezTo>
                  <a:pt x="3" y="48"/>
                  <a:pt x="15" y="61"/>
                  <a:pt x="31" y="61"/>
                </a:cubicBezTo>
                <a:cubicBezTo>
                  <a:pt x="33" y="61"/>
                  <a:pt x="35" y="60"/>
                  <a:pt x="37" y="60"/>
                </a:cubicBezTo>
                <a:cubicBezTo>
                  <a:pt x="40" y="62"/>
                  <a:pt x="44" y="64"/>
                  <a:pt x="48" y="64"/>
                </a:cubicBezTo>
                <a:cubicBezTo>
                  <a:pt x="57" y="64"/>
                  <a:pt x="64" y="57"/>
                  <a:pt x="64" y="48"/>
                </a:cubicBezTo>
                <a:cubicBezTo>
                  <a:pt x="64" y="43"/>
                  <a:pt x="62" y="39"/>
                  <a:pt x="59" y="36"/>
                </a:cubicBezTo>
                <a:cubicBezTo>
                  <a:pt x="60" y="35"/>
                  <a:pt x="60" y="34"/>
                  <a:pt x="60" y="32"/>
                </a:cubicBezTo>
                <a:close/>
                <a:moveTo>
                  <a:pt x="44" y="45"/>
                </a:moveTo>
                <a:cubicBezTo>
                  <a:pt x="43" y="46"/>
                  <a:pt x="42" y="47"/>
                  <a:pt x="40" y="48"/>
                </a:cubicBezTo>
                <a:cubicBezTo>
                  <a:pt x="37" y="49"/>
                  <a:pt x="35" y="50"/>
                  <a:pt x="32" y="50"/>
                </a:cubicBezTo>
                <a:cubicBezTo>
                  <a:pt x="28" y="50"/>
                  <a:pt x="25" y="49"/>
                  <a:pt x="23" y="48"/>
                </a:cubicBezTo>
                <a:cubicBezTo>
                  <a:pt x="21" y="47"/>
                  <a:pt x="20" y="46"/>
                  <a:pt x="19" y="44"/>
                </a:cubicBezTo>
                <a:cubicBezTo>
                  <a:pt x="18" y="43"/>
                  <a:pt x="17" y="41"/>
                  <a:pt x="17" y="40"/>
                </a:cubicBezTo>
                <a:cubicBezTo>
                  <a:pt x="17" y="39"/>
                  <a:pt x="18" y="38"/>
                  <a:pt x="18" y="38"/>
                </a:cubicBezTo>
                <a:cubicBezTo>
                  <a:pt x="19" y="37"/>
                  <a:pt x="20" y="37"/>
                  <a:pt x="21" y="37"/>
                </a:cubicBezTo>
                <a:cubicBezTo>
                  <a:pt x="22" y="37"/>
                  <a:pt x="22" y="37"/>
                  <a:pt x="23" y="38"/>
                </a:cubicBezTo>
                <a:cubicBezTo>
                  <a:pt x="23" y="38"/>
                  <a:pt x="24" y="39"/>
                  <a:pt x="24" y="40"/>
                </a:cubicBezTo>
                <a:cubicBezTo>
                  <a:pt x="25" y="41"/>
                  <a:pt x="25" y="42"/>
                  <a:pt x="26" y="42"/>
                </a:cubicBezTo>
                <a:cubicBezTo>
                  <a:pt x="26" y="43"/>
                  <a:pt x="27" y="44"/>
                  <a:pt x="28" y="44"/>
                </a:cubicBezTo>
                <a:cubicBezTo>
                  <a:pt x="29" y="44"/>
                  <a:pt x="30" y="45"/>
                  <a:pt x="32" y="45"/>
                </a:cubicBezTo>
                <a:cubicBezTo>
                  <a:pt x="34" y="45"/>
                  <a:pt x="36" y="44"/>
                  <a:pt x="37" y="43"/>
                </a:cubicBezTo>
                <a:cubicBezTo>
                  <a:pt x="38" y="42"/>
                  <a:pt x="39" y="41"/>
                  <a:pt x="39" y="40"/>
                </a:cubicBezTo>
                <a:cubicBezTo>
                  <a:pt x="39" y="39"/>
                  <a:pt x="39" y="38"/>
                  <a:pt x="38" y="37"/>
                </a:cubicBezTo>
                <a:cubicBezTo>
                  <a:pt x="37" y="36"/>
                  <a:pt x="36" y="36"/>
                  <a:pt x="35" y="36"/>
                </a:cubicBezTo>
                <a:cubicBezTo>
                  <a:pt x="34" y="35"/>
                  <a:pt x="32" y="35"/>
                  <a:pt x="30" y="34"/>
                </a:cubicBezTo>
                <a:cubicBezTo>
                  <a:pt x="28" y="34"/>
                  <a:pt x="26" y="33"/>
                  <a:pt x="24" y="32"/>
                </a:cubicBezTo>
                <a:cubicBezTo>
                  <a:pt x="22" y="32"/>
                  <a:pt x="21" y="31"/>
                  <a:pt x="20" y="29"/>
                </a:cubicBezTo>
                <a:cubicBezTo>
                  <a:pt x="19" y="28"/>
                  <a:pt x="18" y="27"/>
                  <a:pt x="18" y="25"/>
                </a:cubicBezTo>
                <a:cubicBezTo>
                  <a:pt x="18" y="23"/>
                  <a:pt x="19" y="21"/>
                  <a:pt x="20" y="20"/>
                </a:cubicBezTo>
                <a:cubicBezTo>
                  <a:pt x="21" y="18"/>
                  <a:pt x="22" y="17"/>
                  <a:pt x="25" y="16"/>
                </a:cubicBezTo>
                <a:cubicBezTo>
                  <a:pt x="27" y="16"/>
                  <a:pt x="29" y="15"/>
                  <a:pt x="32" y="15"/>
                </a:cubicBezTo>
                <a:cubicBezTo>
                  <a:pt x="34" y="15"/>
                  <a:pt x="36" y="16"/>
                  <a:pt x="37" y="16"/>
                </a:cubicBezTo>
                <a:cubicBezTo>
                  <a:pt x="39" y="17"/>
                  <a:pt x="40" y="17"/>
                  <a:pt x="42" y="18"/>
                </a:cubicBezTo>
                <a:cubicBezTo>
                  <a:pt x="43" y="19"/>
                  <a:pt x="43" y="20"/>
                  <a:pt x="44" y="21"/>
                </a:cubicBezTo>
                <a:cubicBezTo>
                  <a:pt x="44" y="22"/>
                  <a:pt x="45" y="23"/>
                  <a:pt x="45" y="23"/>
                </a:cubicBezTo>
                <a:cubicBezTo>
                  <a:pt x="45" y="24"/>
                  <a:pt x="44" y="25"/>
                  <a:pt x="44" y="26"/>
                </a:cubicBezTo>
                <a:cubicBezTo>
                  <a:pt x="43" y="26"/>
                  <a:pt x="42" y="27"/>
                  <a:pt x="41" y="27"/>
                </a:cubicBezTo>
                <a:cubicBezTo>
                  <a:pt x="41" y="27"/>
                  <a:pt x="40" y="26"/>
                  <a:pt x="39" y="26"/>
                </a:cubicBezTo>
                <a:cubicBezTo>
                  <a:pt x="39" y="26"/>
                  <a:pt x="39" y="25"/>
                  <a:pt x="38" y="24"/>
                </a:cubicBezTo>
                <a:cubicBezTo>
                  <a:pt x="37" y="23"/>
                  <a:pt x="37" y="22"/>
                  <a:pt x="36" y="21"/>
                </a:cubicBezTo>
                <a:cubicBezTo>
                  <a:pt x="35" y="20"/>
                  <a:pt x="33" y="20"/>
                  <a:pt x="31" y="20"/>
                </a:cubicBezTo>
                <a:cubicBezTo>
                  <a:pt x="29" y="20"/>
                  <a:pt x="28" y="20"/>
                  <a:pt x="27" y="21"/>
                </a:cubicBezTo>
                <a:cubicBezTo>
                  <a:pt x="26" y="22"/>
                  <a:pt x="25" y="23"/>
                  <a:pt x="25" y="24"/>
                </a:cubicBezTo>
                <a:cubicBezTo>
                  <a:pt x="25" y="25"/>
                  <a:pt x="25" y="25"/>
                  <a:pt x="26" y="26"/>
                </a:cubicBezTo>
                <a:cubicBezTo>
                  <a:pt x="26" y="26"/>
                  <a:pt x="26" y="27"/>
                  <a:pt x="27" y="27"/>
                </a:cubicBezTo>
                <a:cubicBezTo>
                  <a:pt x="28" y="27"/>
                  <a:pt x="29" y="28"/>
                  <a:pt x="29" y="28"/>
                </a:cubicBezTo>
                <a:cubicBezTo>
                  <a:pt x="30" y="28"/>
                  <a:pt x="31" y="28"/>
                  <a:pt x="33" y="29"/>
                </a:cubicBezTo>
                <a:cubicBezTo>
                  <a:pt x="35" y="29"/>
                  <a:pt x="37" y="30"/>
                  <a:pt x="38" y="30"/>
                </a:cubicBezTo>
                <a:cubicBezTo>
                  <a:pt x="40" y="31"/>
                  <a:pt x="41" y="31"/>
                  <a:pt x="42" y="32"/>
                </a:cubicBezTo>
                <a:cubicBezTo>
                  <a:pt x="44" y="33"/>
                  <a:pt x="45" y="34"/>
                  <a:pt x="45" y="35"/>
                </a:cubicBezTo>
                <a:cubicBezTo>
                  <a:pt x="46" y="36"/>
                  <a:pt x="46" y="37"/>
                  <a:pt x="46" y="39"/>
                </a:cubicBezTo>
                <a:cubicBezTo>
                  <a:pt x="46" y="41"/>
                  <a:pt x="46" y="43"/>
                  <a:pt x="44" y="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2696749" y="4999427"/>
            <a:ext cx="67895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 smtClean="0">
                <a:solidFill>
                  <a:srgbClr val="414342"/>
                </a:solidFill>
              </a:rPr>
              <a:t>把白色的</a:t>
            </a:r>
            <a:r>
              <a:rPr lang="en-US" altLang="zh-CN" sz="1600" dirty="0" smtClean="0">
                <a:solidFill>
                  <a:srgbClr val="414342"/>
                </a:solidFill>
              </a:rPr>
              <a:t>ICON</a:t>
            </a:r>
            <a:r>
              <a:rPr lang="zh-CN" altLang="en-US" sz="1600" dirty="0" smtClean="0">
                <a:solidFill>
                  <a:srgbClr val="414342"/>
                </a:solidFill>
              </a:rPr>
              <a:t>换成主题相关的即可，</a:t>
            </a:r>
            <a:r>
              <a:rPr lang="en-US" altLang="zh-CN" sz="1600" dirty="0" smtClean="0">
                <a:solidFill>
                  <a:srgbClr val="414342"/>
                </a:solidFill>
              </a:rPr>
              <a:t>Google</a:t>
            </a:r>
            <a:r>
              <a:rPr lang="zh-CN" altLang="en-US" sz="1600" dirty="0" smtClean="0">
                <a:solidFill>
                  <a:srgbClr val="414342"/>
                </a:solidFill>
              </a:rPr>
              <a:t>图片能帮助你很快地找到它们。</a:t>
            </a:r>
            <a:endParaRPr lang="zh-CN" altLang="en-US" sz="1600" dirty="0">
              <a:solidFill>
                <a:srgbClr val="4143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0096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表里信息排列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Input your information here. Make it longer than the title..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流程图: 决策 5"/>
          <p:cNvSpPr/>
          <p:nvPr/>
        </p:nvSpPr>
        <p:spPr>
          <a:xfrm>
            <a:off x="4794600" y="4359686"/>
            <a:ext cx="2602800" cy="1188000"/>
          </a:xfrm>
          <a:prstGeom prst="flowChartDecision">
            <a:avLst/>
          </a:prstGeom>
          <a:solidFill>
            <a:srgbClr val="004F8A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流程图: 决策 6"/>
          <p:cNvSpPr/>
          <p:nvPr/>
        </p:nvSpPr>
        <p:spPr>
          <a:xfrm>
            <a:off x="4794600" y="4041602"/>
            <a:ext cx="2602800" cy="1188000"/>
          </a:xfrm>
          <a:prstGeom prst="flowChartDecision">
            <a:avLst/>
          </a:prstGeom>
          <a:solidFill>
            <a:srgbClr val="0171C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流程图: 决策 7"/>
          <p:cNvSpPr/>
          <p:nvPr/>
        </p:nvSpPr>
        <p:spPr>
          <a:xfrm>
            <a:off x="4794600" y="3723516"/>
            <a:ext cx="2602800" cy="1188000"/>
          </a:xfrm>
          <a:prstGeom prst="flowChartDecision">
            <a:avLst/>
          </a:prstGeom>
          <a:solidFill>
            <a:srgbClr val="004F8A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流程图: 决策 8"/>
          <p:cNvSpPr/>
          <p:nvPr/>
        </p:nvSpPr>
        <p:spPr>
          <a:xfrm>
            <a:off x="4794600" y="3405430"/>
            <a:ext cx="2602800" cy="1188000"/>
          </a:xfrm>
          <a:prstGeom prst="flowChartDecision">
            <a:avLst/>
          </a:prstGeom>
          <a:solidFill>
            <a:srgbClr val="0171C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流程图: 决策 9"/>
          <p:cNvSpPr/>
          <p:nvPr/>
        </p:nvSpPr>
        <p:spPr>
          <a:xfrm>
            <a:off x="4794600" y="3087344"/>
            <a:ext cx="2602800" cy="1188000"/>
          </a:xfrm>
          <a:prstGeom prst="flowChartDecision">
            <a:avLst/>
          </a:prstGeom>
          <a:solidFill>
            <a:srgbClr val="004F8A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流程图: 决策 10"/>
          <p:cNvSpPr/>
          <p:nvPr/>
        </p:nvSpPr>
        <p:spPr>
          <a:xfrm>
            <a:off x="4794600" y="2769258"/>
            <a:ext cx="2602800" cy="1188000"/>
          </a:xfrm>
          <a:prstGeom prst="flowChartDecision">
            <a:avLst/>
          </a:prstGeom>
          <a:solidFill>
            <a:srgbClr val="0171C5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4879283" y="2420008"/>
            <a:ext cx="914400" cy="914400"/>
          </a:xfrm>
          <a:prstGeom prst="line">
            <a:avLst/>
          </a:prstGeom>
          <a:ln w="12700">
            <a:solidFill>
              <a:srgbClr val="0171C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H="1">
            <a:off x="3731172" y="2420008"/>
            <a:ext cx="1148112" cy="0"/>
          </a:xfrm>
          <a:prstGeom prst="line">
            <a:avLst/>
          </a:prstGeom>
          <a:ln w="12700">
            <a:solidFill>
              <a:srgbClr val="0171C5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2088097" y="2248642"/>
            <a:ext cx="1531188" cy="338554"/>
          </a:xfrm>
          <a:prstGeom prst="rect">
            <a:avLst/>
          </a:prstGeom>
          <a:solidFill>
            <a:srgbClr val="0171C5"/>
          </a:solidFill>
          <a:ln>
            <a:solidFill>
              <a:srgbClr val="0171C5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spc="15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描述本层主题</a:t>
            </a:r>
            <a:endParaRPr lang="zh-TW" altLang="en-US" sz="1600" spc="1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3731172" y="4009808"/>
            <a:ext cx="1148112" cy="0"/>
          </a:xfrm>
          <a:prstGeom prst="line">
            <a:avLst/>
          </a:prstGeom>
          <a:ln w="12700">
            <a:solidFill>
              <a:srgbClr val="0171C5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3731172" y="4650686"/>
            <a:ext cx="1148112" cy="0"/>
          </a:xfrm>
          <a:prstGeom prst="line">
            <a:avLst/>
          </a:prstGeom>
          <a:ln w="12700">
            <a:solidFill>
              <a:srgbClr val="0171C5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2088097" y="3840531"/>
            <a:ext cx="1531188" cy="338554"/>
          </a:xfrm>
          <a:prstGeom prst="rect">
            <a:avLst/>
          </a:prstGeom>
          <a:solidFill>
            <a:srgbClr val="0171C5"/>
          </a:solidFill>
          <a:ln>
            <a:solidFill>
              <a:srgbClr val="0171C5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spc="1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描述本层主题</a:t>
            </a:r>
            <a:endParaRPr lang="zh-TW" altLang="en-US" sz="1600" spc="1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088097" y="4481409"/>
            <a:ext cx="1531188" cy="338554"/>
          </a:xfrm>
          <a:prstGeom prst="rect">
            <a:avLst/>
          </a:prstGeom>
          <a:solidFill>
            <a:srgbClr val="0171C5"/>
          </a:solidFill>
          <a:ln>
            <a:solidFill>
              <a:srgbClr val="0171C5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spc="1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描述本层主题</a:t>
            </a:r>
            <a:endParaRPr lang="zh-TW" altLang="en-US" sz="1600" spc="1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355360" y="3681220"/>
            <a:ext cx="1148112" cy="0"/>
          </a:xfrm>
          <a:prstGeom prst="line">
            <a:avLst/>
          </a:prstGeom>
          <a:ln w="12700">
            <a:solidFill>
              <a:srgbClr val="0171C5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7355360" y="4322098"/>
            <a:ext cx="1148112" cy="0"/>
          </a:xfrm>
          <a:prstGeom prst="line">
            <a:avLst/>
          </a:prstGeom>
          <a:ln w="12700">
            <a:solidFill>
              <a:srgbClr val="0171C5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355360" y="4955242"/>
            <a:ext cx="1148112" cy="0"/>
          </a:xfrm>
          <a:prstGeom prst="line">
            <a:avLst/>
          </a:prstGeom>
          <a:ln w="12700">
            <a:solidFill>
              <a:srgbClr val="0171C5"/>
            </a:solidFill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894923" y="3524253"/>
            <a:ext cx="1531188" cy="338554"/>
          </a:xfrm>
          <a:prstGeom prst="rect">
            <a:avLst/>
          </a:prstGeom>
          <a:solidFill>
            <a:srgbClr val="0171C5"/>
          </a:solidFill>
          <a:ln>
            <a:solidFill>
              <a:srgbClr val="0171C5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spc="1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描述本层主题</a:t>
            </a:r>
            <a:endParaRPr lang="zh-TW" altLang="en-US" sz="1600" spc="1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894923" y="4179085"/>
            <a:ext cx="1531188" cy="338554"/>
          </a:xfrm>
          <a:prstGeom prst="rect">
            <a:avLst/>
          </a:prstGeom>
          <a:solidFill>
            <a:srgbClr val="0171C5"/>
          </a:solidFill>
          <a:ln>
            <a:solidFill>
              <a:srgbClr val="0171C5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spc="1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描述本层主题</a:t>
            </a:r>
            <a:endParaRPr lang="zh-TW" altLang="en-US" sz="1600" spc="1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894923" y="4801467"/>
            <a:ext cx="1531188" cy="338554"/>
          </a:xfrm>
          <a:prstGeom prst="rect">
            <a:avLst/>
          </a:prstGeom>
          <a:solidFill>
            <a:srgbClr val="0171C5"/>
          </a:solidFill>
          <a:ln>
            <a:solidFill>
              <a:srgbClr val="0171C5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spc="15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描述本层主题</a:t>
            </a:r>
            <a:endParaRPr lang="zh-TW" altLang="en-US" sz="1600" spc="1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17175" y="2647655"/>
            <a:ext cx="29021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可以在这里进行精要的解说，表现出来层次关系。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1783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 smtClean="0">
                <a:solidFill>
                  <a:srgbClr val="004F8A"/>
                </a:solidFill>
              </a:rPr>
              <a:t>3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9190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增长型柱状图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Input your information here. Make it longer than the title..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上箭头 5"/>
          <p:cNvSpPr/>
          <p:nvPr/>
        </p:nvSpPr>
        <p:spPr>
          <a:xfrm>
            <a:off x="8044418" y="2817329"/>
            <a:ext cx="1299712" cy="2838326"/>
          </a:xfrm>
          <a:prstGeom prst="upArrow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上箭头 6"/>
          <p:cNvSpPr/>
          <p:nvPr/>
        </p:nvSpPr>
        <p:spPr>
          <a:xfrm>
            <a:off x="9569303" y="3816789"/>
            <a:ext cx="1299712" cy="1838866"/>
          </a:xfrm>
          <a:prstGeom prst="upArrow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上箭头 7"/>
          <p:cNvSpPr/>
          <p:nvPr/>
        </p:nvSpPr>
        <p:spPr>
          <a:xfrm>
            <a:off x="6519534" y="4688659"/>
            <a:ext cx="1299712" cy="966996"/>
          </a:xfrm>
          <a:prstGeom prst="upArrow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607377" y="4042328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 smtClean="0">
                <a:solidFill>
                  <a:srgbClr val="0171C5"/>
                </a:solidFill>
              </a:rPr>
              <a:t>+ </a:t>
            </a:r>
            <a:r>
              <a:rPr lang="en-US" altLang="zh-TW" sz="3600" dirty="0" smtClean="0">
                <a:solidFill>
                  <a:srgbClr val="0171C5"/>
                </a:solidFill>
                <a:latin typeface="HelveticaNeueLT Pro 75 Bd" panose="020B0804020202020204" pitchFamily="34" charset="0"/>
              </a:rPr>
              <a:t>28</a:t>
            </a:r>
            <a:r>
              <a:rPr lang="en-US" altLang="zh-TW" dirty="0" smtClean="0">
                <a:solidFill>
                  <a:srgbClr val="0171C5"/>
                </a:solidFill>
              </a:rPr>
              <a:t>%</a:t>
            </a:r>
            <a:endParaRPr lang="zh-TW" altLang="en-US" dirty="0">
              <a:solidFill>
                <a:srgbClr val="0171C5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132261" y="2159794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 smtClean="0">
                <a:solidFill>
                  <a:srgbClr val="004F8A"/>
                </a:solidFill>
              </a:rPr>
              <a:t>+ </a:t>
            </a:r>
            <a:r>
              <a:rPr lang="en-US" altLang="zh-TW" sz="3600" dirty="0" smtClean="0">
                <a:solidFill>
                  <a:srgbClr val="004F8A"/>
                </a:solidFill>
                <a:latin typeface="HelveticaNeueLT Pro 75 Bd" panose="020B0804020202020204" pitchFamily="34" charset="0"/>
              </a:rPr>
              <a:t>76</a:t>
            </a:r>
            <a:r>
              <a:rPr lang="en-US" altLang="zh-TW" dirty="0" smtClean="0">
                <a:solidFill>
                  <a:srgbClr val="004F8A"/>
                </a:solidFill>
              </a:rPr>
              <a:t>%</a:t>
            </a:r>
            <a:endParaRPr lang="zh-TW" altLang="en-US" dirty="0">
              <a:solidFill>
                <a:srgbClr val="004F8A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57145" y="3170457"/>
            <a:ext cx="1124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2800" dirty="0" smtClean="0">
                <a:solidFill>
                  <a:srgbClr val="0171C5"/>
                </a:solidFill>
              </a:rPr>
              <a:t>+ </a:t>
            </a:r>
            <a:r>
              <a:rPr lang="en-US" altLang="zh-TW" sz="3600" dirty="0" smtClean="0">
                <a:solidFill>
                  <a:srgbClr val="0171C5"/>
                </a:solidFill>
                <a:latin typeface="HelveticaNeueLT Pro 75 Bd" panose="020B0804020202020204" pitchFamily="34" charset="0"/>
              </a:rPr>
              <a:t>54</a:t>
            </a:r>
            <a:r>
              <a:rPr lang="en-US" altLang="zh-TW" dirty="0" smtClean="0">
                <a:solidFill>
                  <a:srgbClr val="0171C5"/>
                </a:solidFill>
              </a:rPr>
              <a:t>%</a:t>
            </a:r>
            <a:endParaRPr lang="zh-TW" altLang="en-US" dirty="0">
              <a:solidFill>
                <a:srgbClr val="0171C5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506687" y="3813918"/>
            <a:ext cx="413931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你可以改动数字，拉长压短箭头，或者复制粘贴产生新的箭头来表现更多的数据。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820576" y="583144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+mj-lt"/>
              </a:rPr>
              <a:t>2012</a:t>
            </a:r>
            <a:endParaRPr lang="zh-TW" altLang="en-US" dirty="0">
              <a:latin typeface="+mj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374445" y="583144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+mj-lt"/>
              </a:rPr>
              <a:t>2013</a:t>
            </a:r>
            <a:endParaRPr lang="zh-TW" altLang="en-US" dirty="0">
              <a:latin typeface="+mj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870343" y="5831443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latin typeface="+mj-lt"/>
              </a:rPr>
              <a:t>2014</a:t>
            </a:r>
            <a:endParaRPr lang="zh-TW" altLang="en-US" dirty="0">
              <a:latin typeface="+mj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506343" y="3066557"/>
            <a:ext cx="4140000" cy="497719"/>
            <a:chOff x="1506343" y="3066557"/>
            <a:chExt cx="4140000" cy="497719"/>
          </a:xfrm>
          <a:solidFill>
            <a:srgbClr val="0171C5"/>
          </a:solidFill>
        </p:grpSpPr>
        <p:sp>
          <p:nvSpPr>
            <p:cNvPr id="12" name="文本框 11"/>
            <p:cNvSpPr txBox="1"/>
            <p:nvPr/>
          </p:nvSpPr>
          <p:spPr>
            <a:xfrm>
              <a:off x="1506343" y="3066557"/>
              <a:ext cx="4140000" cy="400110"/>
            </a:xfrm>
            <a:prstGeom prst="rect">
              <a:avLst/>
            </a:prstGeom>
            <a:grpFill/>
          </p:spPr>
          <p:txBody>
            <a:bodyPr wrap="none" rtlCol="0">
              <a:noAutofit/>
            </a:bodyPr>
            <a:lstStyle/>
            <a:p>
              <a:r>
                <a:rPr lang="zh-CN" altLang="en-US" b="1" spc="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在这里输入图表主题</a:t>
              </a:r>
              <a:endParaRPr lang="zh-CN" altLang="en-US" b="1" spc="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直角三角形 16"/>
            <p:cNvSpPr>
              <a:spLocks noChangeAspect="1"/>
            </p:cNvSpPr>
            <p:nvPr/>
          </p:nvSpPr>
          <p:spPr>
            <a:xfrm rot="18900000">
              <a:off x="1714823" y="3348276"/>
              <a:ext cx="216000" cy="21600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06419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性别区分型调查分异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Input your information here. Make it longer than the title..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任意多边形 5"/>
          <p:cNvSpPr>
            <a:spLocks noChangeAspect="1"/>
          </p:cNvSpPr>
          <p:nvPr/>
        </p:nvSpPr>
        <p:spPr bwMode="auto">
          <a:xfrm>
            <a:off x="5881539" y="2424953"/>
            <a:ext cx="412491" cy="914400"/>
          </a:xfrm>
          <a:custGeom>
            <a:avLst/>
            <a:gdLst>
              <a:gd name="connsiteX0" fmla="*/ 55086 w 199020"/>
              <a:gd name="connsiteY0" fmla="*/ 81676 h 441183"/>
              <a:gd name="connsiteX1" fmla="*/ 99510 w 199020"/>
              <a:gd name="connsiteY1" fmla="*/ 81676 h 441183"/>
              <a:gd name="connsiteX2" fmla="*/ 143934 w 199020"/>
              <a:gd name="connsiteY2" fmla="*/ 81676 h 441183"/>
              <a:gd name="connsiteX3" fmla="*/ 199020 w 199020"/>
              <a:gd name="connsiteY3" fmla="*/ 129440 h 441183"/>
              <a:gd name="connsiteX4" fmla="*/ 199020 w 199020"/>
              <a:gd name="connsiteY4" fmla="*/ 241218 h 441183"/>
              <a:gd name="connsiteX5" fmla="*/ 161112 w 199020"/>
              <a:gd name="connsiteY5" fmla="*/ 241218 h 441183"/>
              <a:gd name="connsiteX6" fmla="*/ 161112 w 199020"/>
              <a:gd name="connsiteY6" fmla="*/ 137811 h 441183"/>
              <a:gd name="connsiteX7" fmla="*/ 155188 w 199020"/>
              <a:gd name="connsiteY7" fmla="*/ 137811 h 441183"/>
              <a:gd name="connsiteX8" fmla="*/ 155188 w 199020"/>
              <a:gd name="connsiteY8" fmla="*/ 418978 h 441183"/>
              <a:gd name="connsiteX9" fmla="*/ 104249 w 199020"/>
              <a:gd name="connsiteY9" fmla="*/ 419224 h 441183"/>
              <a:gd name="connsiteX10" fmla="*/ 104249 w 199020"/>
              <a:gd name="connsiteY10" fmla="*/ 256975 h 441183"/>
              <a:gd name="connsiteX11" fmla="*/ 103064 w 199020"/>
              <a:gd name="connsiteY11" fmla="*/ 256975 h 441183"/>
              <a:gd name="connsiteX12" fmla="*/ 94772 w 199020"/>
              <a:gd name="connsiteY12" fmla="*/ 256975 h 441183"/>
              <a:gd name="connsiteX13" fmla="*/ 94772 w 199020"/>
              <a:gd name="connsiteY13" fmla="*/ 418978 h 441183"/>
              <a:gd name="connsiteX14" fmla="*/ 43832 w 199020"/>
              <a:gd name="connsiteY14" fmla="*/ 418978 h 441183"/>
              <a:gd name="connsiteX15" fmla="*/ 43832 w 199020"/>
              <a:gd name="connsiteY15" fmla="*/ 137811 h 441183"/>
              <a:gd name="connsiteX16" fmla="*/ 36724 w 199020"/>
              <a:gd name="connsiteY16" fmla="*/ 137811 h 441183"/>
              <a:gd name="connsiteX17" fmla="*/ 36724 w 199020"/>
              <a:gd name="connsiteY17" fmla="*/ 241218 h 441183"/>
              <a:gd name="connsiteX18" fmla="*/ 0 w 199020"/>
              <a:gd name="connsiteY18" fmla="*/ 241218 h 441183"/>
              <a:gd name="connsiteX19" fmla="*/ 0 w 199020"/>
              <a:gd name="connsiteY19" fmla="*/ 129440 h 441183"/>
              <a:gd name="connsiteX20" fmla="*/ 55086 w 199020"/>
              <a:gd name="connsiteY20" fmla="*/ 81676 h 441183"/>
              <a:gd name="connsiteX21" fmla="*/ 99448 w 199020"/>
              <a:gd name="connsiteY21" fmla="*/ 0 h 441183"/>
              <a:gd name="connsiteX22" fmla="*/ 143584 w 199020"/>
              <a:gd name="connsiteY22" fmla="*/ 36657 h 441183"/>
              <a:gd name="connsiteX23" fmla="*/ 99448 w 199020"/>
              <a:gd name="connsiteY23" fmla="*/ 73315 h 441183"/>
              <a:gd name="connsiteX24" fmla="*/ 55311 w 199020"/>
              <a:gd name="connsiteY24" fmla="*/ 36657 h 441183"/>
              <a:gd name="connsiteX25" fmla="*/ 99448 w 199020"/>
              <a:gd name="connsiteY25" fmla="*/ 0 h 441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99020" h="441183">
                <a:moveTo>
                  <a:pt x="55086" y="81676"/>
                </a:moveTo>
                <a:cubicBezTo>
                  <a:pt x="55086" y="81676"/>
                  <a:pt x="55086" y="81676"/>
                  <a:pt x="99510" y="81676"/>
                </a:cubicBezTo>
                <a:cubicBezTo>
                  <a:pt x="99510" y="81676"/>
                  <a:pt x="99510" y="81676"/>
                  <a:pt x="143934" y="81676"/>
                </a:cubicBezTo>
                <a:cubicBezTo>
                  <a:pt x="177104" y="81676"/>
                  <a:pt x="199020" y="106297"/>
                  <a:pt x="199020" y="129440"/>
                </a:cubicBezTo>
                <a:cubicBezTo>
                  <a:pt x="199020" y="129440"/>
                  <a:pt x="199020" y="129440"/>
                  <a:pt x="199020" y="241218"/>
                </a:cubicBezTo>
                <a:cubicBezTo>
                  <a:pt x="199020" y="262884"/>
                  <a:pt x="161112" y="262884"/>
                  <a:pt x="161112" y="241218"/>
                </a:cubicBezTo>
                <a:cubicBezTo>
                  <a:pt x="161112" y="241218"/>
                  <a:pt x="161112" y="241218"/>
                  <a:pt x="161112" y="137811"/>
                </a:cubicBezTo>
                <a:cubicBezTo>
                  <a:pt x="161112" y="137811"/>
                  <a:pt x="161112" y="137811"/>
                  <a:pt x="155188" y="137811"/>
                </a:cubicBezTo>
                <a:cubicBezTo>
                  <a:pt x="155188" y="137811"/>
                  <a:pt x="155188" y="137811"/>
                  <a:pt x="155188" y="418978"/>
                </a:cubicBezTo>
                <a:cubicBezTo>
                  <a:pt x="155188" y="447046"/>
                  <a:pt x="106322" y="450000"/>
                  <a:pt x="104249" y="419224"/>
                </a:cubicBezTo>
                <a:cubicBezTo>
                  <a:pt x="104249" y="419224"/>
                  <a:pt x="104249" y="419224"/>
                  <a:pt x="104249" y="256975"/>
                </a:cubicBezTo>
                <a:cubicBezTo>
                  <a:pt x="104249" y="256975"/>
                  <a:pt x="104249" y="256975"/>
                  <a:pt x="103064" y="256975"/>
                </a:cubicBezTo>
                <a:cubicBezTo>
                  <a:pt x="103064" y="256975"/>
                  <a:pt x="103064" y="256975"/>
                  <a:pt x="94772" y="256975"/>
                </a:cubicBezTo>
                <a:cubicBezTo>
                  <a:pt x="94772" y="256975"/>
                  <a:pt x="94772" y="256975"/>
                  <a:pt x="94772" y="418978"/>
                </a:cubicBezTo>
                <a:cubicBezTo>
                  <a:pt x="93587" y="448030"/>
                  <a:pt x="43832" y="449015"/>
                  <a:pt x="43832" y="418978"/>
                </a:cubicBezTo>
                <a:cubicBezTo>
                  <a:pt x="43832" y="418978"/>
                  <a:pt x="43832" y="418978"/>
                  <a:pt x="43832" y="137811"/>
                </a:cubicBezTo>
                <a:cubicBezTo>
                  <a:pt x="43832" y="137811"/>
                  <a:pt x="43832" y="137811"/>
                  <a:pt x="36724" y="137811"/>
                </a:cubicBezTo>
                <a:cubicBezTo>
                  <a:pt x="36724" y="137811"/>
                  <a:pt x="36724" y="137811"/>
                  <a:pt x="36724" y="241218"/>
                </a:cubicBezTo>
                <a:cubicBezTo>
                  <a:pt x="36724" y="262884"/>
                  <a:pt x="0" y="262884"/>
                  <a:pt x="0" y="241218"/>
                </a:cubicBezTo>
                <a:cubicBezTo>
                  <a:pt x="0" y="241218"/>
                  <a:pt x="0" y="241218"/>
                  <a:pt x="0" y="129440"/>
                </a:cubicBezTo>
                <a:cubicBezTo>
                  <a:pt x="0" y="106051"/>
                  <a:pt x="21916" y="81676"/>
                  <a:pt x="55086" y="81676"/>
                </a:cubicBezTo>
                <a:close/>
                <a:moveTo>
                  <a:pt x="99448" y="0"/>
                </a:moveTo>
                <a:cubicBezTo>
                  <a:pt x="123738" y="0"/>
                  <a:pt x="143584" y="16483"/>
                  <a:pt x="143584" y="36657"/>
                </a:cubicBezTo>
                <a:cubicBezTo>
                  <a:pt x="143584" y="57077"/>
                  <a:pt x="123738" y="73561"/>
                  <a:pt x="99448" y="73315"/>
                </a:cubicBezTo>
                <a:cubicBezTo>
                  <a:pt x="75158" y="73315"/>
                  <a:pt x="55311" y="57077"/>
                  <a:pt x="55311" y="36657"/>
                </a:cubicBezTo>
                <a:cubicBezTo>
                  <a:pt x="55311" y="16483"/>
                  <a:pt x="75158" y="0"/>
                  <a:pt x="99448" y="0"/>
                </a:cubicBezTo>
                <a:close/>
              </a:path>
            </a:pathLst>
          </a:cu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600">
              <a:solidFill>
                <a:srgbClr val="F2F2F2"/>
              </a:solidFill>
              <a:latin typeface="+mj-lt"/>
            </a:endParaRPr>
          </a:p>
        </p:txBody>
      </p:sp>
      <p:sp>
        <p:nvSpPr>
          <p:cNvPr id="7" name="任意多边形 6"/>
          <p:cNvSpPr>
            <a:spLocks noChangeAspect="1" noChangeArrowheads="1"/>
          </p:cNvSpPr>
          <p:nvPr/>
        </p:nvSpPr>
        <p:spPr bwMode="auto">
          <a:xfrm>
            <a:off x="5881539" y="4125054"/>
            <a:ext cx="420706" cy="914400"/>
          </a:xfrm>
          <a:custGeom>
            <a:avLst/>
            <a:gdLst>
              <a:gd name="connsiteX0" fmla="*/ 77088 w 204415"/>
              <a:gd name="connsiteY0" fmla="*/ 81688 h 444294"/>
              <a:gd name="connsiteX1" fmla="*/ 101102 w 204415"/>
              <a:gd name="connsiteY1" fmla="*/ 81688 h 444294"/>
              <a:gd name="connsiteX2" fmla="*/ 126929 w 204415"/>
              <a:gd name="connsiteY2" fmla="*/ 81688 h 444294"/>
              <a:gd name="connsiteX3" fmla="*/ 171785 w 204415"/>
              <a:gd name="connsiteY3" fmla="*/ 114678 h 444294"/>
              <a:gd name="connsiteX4" fmla="*/ 203502 w 204415"/>
              <a:gd name="connsiteY4" fmla="*/ 218619 h 444294"/>
              <a:gd name="connsiteX5" fmla="*/ 174504 w 204415"/>
              <a:gd name="connsiteY5" fmla="*/ 228335 h 444294"/>
              <a:gd name="connsiteX6" fmla="*/ 145959 w 204415"/>
              <a:gd name="connsiteY6" fmla="*/ 132981 h 444294"/>
              <a:gd name="connsiteX7" fmla="*/ 137803 w 204415"/>
              <a:gd name="connsiteY7" fmla="*/ 132981 h 444294"/>
              <a:gd name="connsiteX8" fmla="*/ 187190 w 204415"/>
              <a:gd name="connsiteY8" fmla="*/ 302901 h 444294"/>
              <a:gd name="connsiteX9" fmla="*/ 141201 w 204415"/>
              <a:gd name="connsiteY9" fmla="*/ 302901 h 444294"/>
              <a:gd name="connsiteX10" fmla="*/ 141201 w 204415"/>
              <a:gd name="connsiteY10" fmla="*/ 427404 h 444294"/>
              <a:gd name="connsiteX11" fmla="*/ 107219 w 204415"/>
              <a:gd name="connsiteY11" fmla="*/ 427404 h 444294"/>
              <a:gd name="connsiteX12" fmla="*/ 107219 w 204415"/>
              <a:gd name="connsiteY12" fmla="*/ 301997 h 444294"/>
              <a:gd name="connsiteX13" fmla="*/ 97024 w 204415"/>
              <a:gd name="connsiteY13" fmla="*/ 301997 h 444294"/>
              <a:gd name="connsiteX14" fmla="*/ 97024 w 204415"/>
              <a:gd name="connsiteY14" fmla="*/ 427178 h 444294"/>
              <a:gd name="connsiteX15" fmla="*/ 63042 w 204415"/>
              <a:gd name="connsiteY15" fmla="*/ 427178 h 444294"/>
              <a:gd name="connsiteX16" fmla="*/ 62815 w 204415"/>
              <a:gd name="connsiteY16" fmla="*/ 302901 h 444294"/>
              <a:gd name="connsiteX17" fmla="*/ 17053 w 204415"/>
              <a:gd name="connsiteY17" fmla="*/ 302901 h 444294"/>
              <a:gd name="connsiteX18" fmla="*/ 65987 w 204415"/>
              <a:gd name="connsiteY18" fmla="*/ 132981 h 444294"/>
              <a:gd name="connsiteX19" fmla="*/ 58511 w 204415"/>
              <a:gd name="connsiteY19" fmla="*/ 132981 h 444294"/>
              <a:gd name="connsiteX20" fmla="*/ 29966 w 204415"/>
              <a:gd name="connsiteY20" fmla="*/ 228787 h 444294"/>
              <a:gd name="connsiteX21" fmla="*/ 968 w 204415"/>
              <a:gd name="connsiteY21" fmla="*/ 218619 h 444294"/>
              <a:gd name="connsiteX22" fmla="*/ 32684 w 204415"/>
              <a:gd name="connsiteY22" fmla="*/ 114678 h 444294"/>
              <a:gd name="connsiteX23" fmla="*/ 77088 w 204415"/>
              <a:gd name="connsiteY23" fmla="*/ 81688 h 444294"/>
              <a:gd name="connsiteX24" fmla="*/ 102480 w 204415"/>
              <a:gd name="connsiteY24" fmla="*/ 0 h 444294"/>
              <a:gd name="connsiteX25" fmla="*/ 138667 w 204415"/>
              <a:gd name="connsiteY25" fmla="*/ 36187 h 444294"/>
              <a:gd name="connsiteX26" fmla="*/ 102480 w 204415"/>
              <a:gd name="connsiteY26" fmla="*/ 72374 h 444294"/>
              <a:gd name="connsiteX27" fmla="*/ 66293 w 204415"/>
              <a:gd name="connsiteY27" fmla="*/ 36187 h 444294"/>
              <a:gd name="connsiteX28" fmla="*/ 102480 w 204415"/>
              <a:gd name="connsiteY28" fmla="*/ 0 h 44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04415" h="444294">
                <a:moveTo>
                  <a:pt x="77088" y="81688"/>
                </a:moveTo>
                <a:cubicBezTo>
                  <a:pt x="101102" y="81688"/>
                  <a:pt x="101102" y="81688"/>
                  <a:pt x="101102" y="81688"/>
                </a:cubicBezTo>
                <a:cubicBezTo>
                  <a:pt x="126929" y="81688"/>
                  <a:pt x="126929" y="81688"/>
                  <a:pt x="126929" y="81688"/>
                </a:cubicBezTo>
                <a:cubicBezTo>
                  <a:pt x="152755" y="81688"/>
                  <a:pt x="167934" y="102928"/>
                  <a:pt x="171785" y="114678"/>
                </a:cubicBezTo>
                <a:cubicBezTo>
                  <a:pt x="203502" y="218619"/>
                  <a:pt x="203502" y="218619"/>
                  <a:pt x="203502" y="218619"/>
                </a:cubicBezTo>
                <a:cubicBezTo>
                  <a:pt x="209845" y="240989"/>
                  <a:pt x="181300" y="250253"/>
                  <a:pt x="174504" y="228335"/>
                </a:cubicBezTo>
                <a:cubicBezTo>
                  <a:pt x="145959" y="132981"/>
                  <a:pt x="145959" y="132981"/>
                  <a:pt x="145959" y="132981"/>
                </a:cubicBezTo>
                <a:cubicBezTo>
                  <a:pt x="137803" y="132981"/>
                  <a:pt x="137803" y="132981"/>
                  <a:pt x="137803" y="132981"/>
                </a:cubicBezTo>
                <a:cubicBezTo>
                  <a:pt x="187190" y="302901"/>
                  <a:pt x="187190" y="302901"/>
                  <a:pt x="187190" y="302901"/>
                </a:cubicBezTo>
                <a:cubicBezTo>
                  <a:pt x="141201" y="302901"/>
                  <a:pt x="141201" y="302901"/>
                  <a:pt x="141201" y="302901"/>
                </a:cubicBezTo>
                <a:cubicBezTo>
                  <a:pt x="141201" y="427404"/>
                  <a:pt x="141201" y="427404"/>
                  <a:pt x="141201" y="427404"/>
                </a:cubicBezTo>
                <a:cubicBezTo>
                  <a:pt x="141201" y="450000"/>
                  <a:pt x="107219" y="449774"/>
                  <a:pt x="107219" y="427404"/>
                </a:cubicBezTo>
                <a:cubicBezTo>
                  <a:pt x="107219" y="301997"/>
                  <a:pt x="107219" y="301997"/>
                  <a:pt x="107219" y="301997"/>
                </a:cubicBezTo>
                <a:lnTo>
                  <a:pt x="97024" y="301997"/>
                </a:lnTo>
                <a:cubicBezTo>
                  <a:pt x="97024" y="427178"/>
                  <a:pt x="97024" y="427178"/>
                  <a:pt x="97024" y="427178"/>
                </a:cubicBezTo>
                <a:cubicBezTo>
                  <a:pt x="97024" y="450000"/>
                  <a:pt x="63042" y="450000"/>
                  <a:pt x="63042" y="427178"/>
                </a:cubicBezTo>
                <a:cubicBezTo>
                  <a:pt x="62815" y="302901"/>
                  <a:pt x="62815" y="302901"/>
                  <a:pt x="62815" y="302901"/>
                </a:cubicBezTo>
                <a:cubicBezTo>
                  <a:pt x="17053" y="302901"/>
                  <a:pt x="17053" y="302901"/>
                  <a:pt x="17053" y="302901"/>
                </a:cubicBezTo>
                <a:cubicBezTo>
                  <a:pt x="65987" y="132981"/>
                  <a:pt x="65987" y="132981"/>
                  <a:pt x="65987" y="132981"/>
                </a:cubicBezTo>
                <a:cubicBezTo>
                  <a:pt x="58511" y="132981"/>
                  <a:pt x="58511" y="132981"/>
                  <a:pt x="58511" y="132981"/>
                </a:cubicBezTo>
                <a:cubicBezTo>
                  <a:pt x="29966" y="228787"/>
                  <a:pt x="29966" y="228787"/>
                  <a:pt x="29966" y="228787"/>
                </a:cubicBezTo>
                <a:cubicBezTo>
                  <a:pt x="23169" y="249575"/>
                  <a:pt x="-5602" y="240989"/>
                  <a:pt x="968" y="218619"/>
                </a:cubicBezTo>
                <a:cubicBezTo>
                  <a:pt x="32684" y="114678"/>
                  <a:pt x="32684" y="114678"/>
                  <a:pt x="32684" y="114678"/>
                </a:cubicBezTo>
                <a:cubicBezTo>
                  <a:pt x="36083" y="102702"/>
                  <a:pt x="51035" y="81688"/>
                  <a:pt x="77088" y="81688"/>
                </a:cubicBezTo>
                <a:close/>
                <a:moveTo>
                  <a:pt x="102480" y="0"/>
                </a:moveTo>
                <a:cubicBezTo>
                  <a:pt x="122466" y="0"/>
                  <a:pt x="138667" y="16201"/>
                  <a:pt x="138667" y="36187"/>
                </a:cubicBezTo>
                <a:cubicBezTo>
                  <a:pt x="138667" y="56173"/>
                  <a:pt x="122466" y="72374"/>
                  <a:pt x="102480" y="72374"/>
                </a:cubicBezTo>
                <a:cubicBezTo>
                  <a:pt x="82494" y="72374"/>
                  <a:pt x="66293" y="56173"/>
                  <a:pt x="66293" y="36187"/>
                </a:cubicBezTo>
                <a:cubicBezTo>
                  <a:pt x="66293" y="16201"/>
                  <a:pt x="82494" y="0"/>
                  <a:pt x="102480" y="0"/>
                </a:cubicBezTo>
                <a:close/>
              </a:path>
            </a:pathLst>
          </a:custGeom>
          <a:solidFill>
            <a:srgbClr val="004F8A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1822823" y="2657153"/>
            <a:ext cx="3600000" cy="45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813176" y="4357254"/>
            <a:ext cx="3600000" cy="45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542823" y="2657153"/>
            <a:ext cx="2880000" cy="450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smtClean="0"/>
              <a:t>80%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813176" y="4357254"/>
            <a:ext cx="2520000" cy="450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 smtClean="0"/>
              <a:t>70%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6752746" y="2379457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004F8A"/>
                </a:solidFill>
                <a:latin typeface="+mj-lt"/>
              </a:rPr>
              <a:t>在这里插入男性对于话题的基本描述</a:t>
            </a:r>
            <a:endParaRPr lang="zh-CN" altLang="en-US" b="1" dirty="0">
              <a:solidFill>
                <a:srgbClr val="004F8A"/>
              </a:solidFill>
              <a:latin typeface="+mj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752746" y="2818320"/>
            <a:ext cx="4540624" cy="653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4000"/>
              </a:lnSpc>
            </a:pPr>
            <a:r>
              <a:rPr lang="zh-CN" altLang="en-US" sz="1600" dirty="0" smtClean="0"/>
              <a:t>你可以拖拽条形的长度，修改数字的大小来使之符合主题的需要。</a:t>
            </a:r>
            <a:endParaRPr lang="zh-CN" altLang="en-US" sz="16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544838" y="4054597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004F8A"/>
                </a:solidFill>
              </a:rPr>
              <a:t>在这里插入男性对于话题的基本描述</a:t>
            </a:r>
          </a:p>
        </p:txBody>
      </p:sp>
      <p:sp>
        <p:nvSpPr>
          <p:cNvPr id="15" name="矩形 14"/>
          <p:cNvSpPr/>
          <p:nvPr/>
        </p:nvSpPr>
        <p:spPr>
          <a:xfrm>
            <a:off x="882199" y="4507599"/>
            <a:ext cx="4540624" cy="653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14000"/>
              </a:lnSpc>
            </a:pPr>
            <a:r>
              <a:rPr lang="zh-CN" altLang="en-US" sz="1600" dirty="0"/>
              <a:t>你可以拖拽条形的长度，修改数字的大小来使之符合主题的需要。</a:t>
            </a:r>
          </a:p>
        </p:txBody>
      </p:sp>
    </p:spTree>
    <p:extLst>
      <p:ext uri="{BB962C8B-B14F-4D97-AF65-F5344CB8AC3E}">
        <p14:creationId xmlns:p14="http://schemas.microsoft.com/office/powerpoint/2010/main" val="6929424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百分比型数据对比展示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Whoever evaluates your text cannot evaluate the way you write.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2037968927"/>
              </p:ext>
            </p:extLst>
          </p:nvPr>
        </p:nvGraphicFramePr>
        <p:xfrm>
          <a:off x="1998236" y="2205320"/>
          <a:ext cx="1980000" cy="19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1465053290"/>
              </p:ext>
            </p:extLst>
          </p:nvPr>
        </p:nvGraphicFramePr>
        <p:xfrm>
          <a:off x="5106000" y="2205320"/>
          <a:ext cx="1980000" cy="19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图表 7"/>
          <p:cNvGraphicFramePr/>
          <p:nvPr>
            <p:extLst>
              <p:ext uri="{D42A27DB-BD31-4B8C-83A1-F6EECF244321}">
                <p14:modId xmlns:p14="http://schemas.microsoft.com/office/powerpoint/2010/main" val="72022427"/>
              </p:ext>
            </p:extLst>
          </p:nvPr>
        </p:nvGraphicFramePr>
        <p:xfrm>
          <a:off x="8213764" y="2205320"/>
          <a:ext cx="1980000" cy="19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2570493" y="2964487"/>
            <a:ext cx="835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</a:rPr>
              <a:t>75%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78257" y="2964487"/>
            <a:ext cx="835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</a:rPr>
              <a:t>50%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786021" y="2964487"/>
            <a:ext cx="835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chemeClr val="bg1"/>
                </a:solidFill>
              </a:rPr>
              <a:t>25%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2" name="直角三角形 11"/>
          <p:cNvSpPr>
            <a:spLocks noChangeAspect="1"/>
          </p:cNvSpPr>
          <p:nvPr/>
        </p:nvSpPr>
        <p:spPr>
          <a:xfrm rot="18900000">
            <a:off x="2880236" y="4071766"/>
            <a:ext cx="216000" cy="216000"/>
          </a:xfrm>
          <a:prstGeom prst="rtTriangl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>
            <a:spLocks noChangeAspect="1"/>
          </p:cNvSpPr>
          <p:nvPr/>
        </p:nvSpPr>
        <p:spPr>
          <a:xfrm rot="18900000">
            <a:off x="5988000" y="4071766"/>
            <a:ext cx="216000" cy="216000"/>
          </a:xfrm>
          <a:prstGeom prst="rtTriangl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>
            <a:spLocks noChangeAspect="1"/>
          </p:cNvSpPr>
          <p:nvPr/>
        </p:nvSpPr>
        <p:spPr>
          <a:xfrm rot="18900000">
            <a:off x="9089786" y="4071766"/>
            <a:ext cx="216000" cy="216000"/>
          </a:xfrm>
          <a:prstGeom prst="rtTriangl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853143" y="4512234"/>
            <a:ext cx="2257200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输入小主题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967400" y="4512234"/>
            <a:ext cx="2257200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输入小主题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8184656" y="4512234"/>
            <a:ext cx="2257200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输入小主题</a:t>
            </a:r>
          </a:p>
        </p:txBody>
      </p:sp>
      <p:sp>
        <p:nvSpPr>
          <p:cNvPr id="18" name="矩形 17"/>
          <p:cNvSpPr/>
          <p:nvPr/>
        </p:nvSpPr>
        <p:spPr>
          <a:xfrm>
            <a:off x="1857336" y="4948841"/>
            <a:ext cx="225867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点击图表，选择「设计」选项卡中的「编辑数据」按钮即可修改数据。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950484" y="4948841"/>
            <a:ext cx="225867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点击图表，选择「设计」选项卡中的「编辑数据」按钮即可修改数据。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183918" y="4948841"/>
            <a:ext cx="225867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点击图表，选择「设计」选项卡中的「编辑数据」按钮即可修改数据。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07798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4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0426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同一事物内部百分比展示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Whoever evaluates your text cannot evaluate the way you write.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120097303"/>
              </p:ext>
            </p:extLst>
          </p:nvPr>
        </p:nvGraphicFramePr>
        <p:xfrm>
          <a:off x="7231859" y="2359057"/>
          <a:ext cx="288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矩形 8"/>
          <p:cNvSpPr/>
          <p:nvPr/>
        </p:nvSpPr>
        <p:spPr>
          <a:xfrm>
            <a:off x="845765" y="3799210"/>
            <a:ext cx="51964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下方的图注也是可以手动修改的，调节颜色记得根据右边的图表颜色一致哟。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/>
        </p:nvSpPr>
        <p:spPr>
          <a:xfrm>
            <a:off x="983576" y="5149057"/>
            <a:ext cx="180000" cy="180000"/>
          </a:xfrm>
          <a:prstGeom prst="ellipse">
            <a:avLst/>
          </a:prstGeom>
          <a:solidFill>
            <a:srgbClr val="335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椭圆 10"/>
          <p:cNvSpPr>
            <a:spLocks noChangeAspect="1"/>
          </p:cNvSpPr>
          <p:nvPr/>
        </p:nvSpPr>
        <p:spPr>
          <a:xfrm>
            <a:off x="2035435" y="5149057"/>
            <a:ext cx="180000" cy="180000"/>
          </a:xfrm>
          <a:prstGeom prst="ellipse">
            <a:avLst/>
          </a:prstGeom>
          <a:solidFill>
            <a:srgbClr val="3F6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椭圆 11"/>
          <p:cNvSpPr>
            <a:spLocks noChangeAspect="1"/>
          </p:cNvSpPr>
          <p:nvPr/>
        </p:nvSpPr>
        <p:spPr>
          <a:xfrm>
            <a:off x="3085105" y="5149057"/>
            <a:ext cx="180000" cy="180000"/>
          </a:xfrm>
          <a:prstGeom prst="ellipse">
            <a:avLst/>
          </a:prstGeom>
          <a:solidFill>
            <a:srgbClr val="7991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椭圆 12"/>
          <p:cNvSpPr>
            <a:spLocks noChangeAspect="1"/>
          </p:cNvSpPr>
          <p:nvPr/>
        </p:nvSpPr>
        <p:spPr>
          <a:xfrm>
            <a:off x="4134775" y="5149057"/>
            <a:ext cx="180000" cy="180000"/>
          </a:xfrm>
          <a:prstGeom prst="ellipse">
            <a:avLst/>
          </a:prstGeom>
          <a:solidFill>
            <a:srgbClr val="B3BE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169822" y="5069780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+mj-lt"/>
              </a:rPr>
              <a:t>2014</a:t>
            </a:r>
            <a:endParaRPr lang="zh-CN" altLang="en-US" sz="1600" dirty="0">
              <a:latin typeface="+mj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215435" y="5069780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+mj-lt"/>
              </a:rPr>
              <a:t>2015</a:t>
            </a:r>
            <a:endParaRPr lang="zh-CN" altLang="en-US" sz="1600" dirty="0">
              <a:latin typeface="+mj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265105" y="5069780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+mj-lt"/>
              </a:rPr>
              <a:t>2016</a:t>
            </a:r>
            <a:endParaRPr lang="zh-CN" altLang="en-US" sz="1600" dirty="0">
              <a:latin typeface="+mj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314775" y="5069780"/>
            <a:ext cx="601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latin typeface="+mj-lt"/>
              </a:rPr>
              <a:t>2017</a:t>
            </a:r>
            <a:endParaRPr lang="zh-CN" altLang="en-US" sz="1600" dirty="0">
              <a:latin typeface="+mj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45764" y="2018972"/>
            <a:ext cx="5196448" cy="1167929"/>
            <a:chOff x="845764" y="2018972"/>
            <a:chExt cx="5196448" cy="1167929"/>
          </a:xfrm>
        </p:grpSpPr>
        <p:sp>
          <p:nvSpPr>
            <p:cNvPr id="7" name="矩形 6"/>
            <p:cNvSpPr/>
            <p:nvPr/>
          </p:nvSpPr>
          <p:spPr>
            <a:xfrm>
              <a:off x="845765" y="2663681"/>
              <a:ext cx="519644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选中右边的饼状图，按照上一页的方法即可修改其中的数据使之更符合主题的需要。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45764" y="2018972"/>
              <a:ext cx="5196447" cy="369332"/>
            </a:xfrm>
            <a:prstGeom prst="rect">
              <a:avLst/>
            </a:prstGeom>
            <a:solidFill>
              <a:srgbClr val="0171C5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在这里输入简短的主题描述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直角三角形 17"/>
            <p:cNvSpPr>
              <a:spLocks noChangeAspect="1"/>
            </p:cNvSpPr>
            <p:nvPr/>
          </p:nvSpPr>
          <p:spPr>
            <a:xfrm rot="18900000">
              <a:off x="1118311" y="2265258"/>
              <a:ext cx="216000" cy="216000"/>
            </a:xfrm>
            <a:prstGeom prst="rtTriangle">
              <a:avLst/>
            </a:pr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59757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柱状图的纵向对比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Whoever evaluates your text cannot evaluate the way you write.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3386499743"/>
              </p:ext>
            </p:extLst>
          </p:nvPr>
        </p:nvGraphicFramePr>
        <p:xfrm>
          <a:off x="5974571" y="2368990"/>
          <a:ext cx="5379228" cy="27486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矩形 7"/>
          <p:cNvSpPr/>
          <p:nvPr/>
        </p:nvSpPr>
        <p:spPr>
          <a:xfrm>
            <a:off x="1493837" y="2890237"/>
            <a:ext cx="376283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rgbClr val="41434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同样地，右边是可以利用表格功能调整数据的柱状图。</a:t>
            </a:r>
            <a:endParaRPr lang="zh-CN" altLang="en-US" sz="1600" dirty="0">
              <a:solidFill>
                <a:srgbClr val="41434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493837" y="4159533"/>
            <a:ext cx="37628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solidFill>
                  <a:srgbClr val="41434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简单的数据比对用这个模板可能会展示得更为清晰。</a:t>
            </a:r>
            <a:endParaRPr lang="zh-CN" altLang="en-US" sz="1600" dirty="0">
              <a:solidFill>
                <a:srgbClr val="41434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93837" y="2092954"/>
            <a:ext cx="3762830" cy="369332"/>
          </a:xfrm>
          <a:prstGeom prst="rect">
            <a:avLst/>
          </a:prstGeom>
          <a:solidFill>
            <a:srgbClr val="0171C5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在这里输入小主题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直角三角形 10"/>
          <p:cNvSpPr>
            <a:spLocks noChangeAspect="1"/>
          </p:cNvSpPr>
          <p:nvPr/>
        </p:nvSpPr>
        <p:spPr>
          <a:xfrm rot="18900000">
            <a:off x="1733887" y="2322355"/>
            <a:ext cx="216000" cy="216000"/>
          </a:xfrm>
          <a:prstGeom prst="rtTriangl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8461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柱状图的横向对比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Whoever evaluates your text cannot evaluate the way you write.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3495240009"/>
              </p:ext>
            </p:extLst>
          </p:nvPr>
        </p:nvGraphicFramePr>
        <p:xfrm>
          <a:off x="2032000" y="2102537"/>
          <a:ext cx="8128000" cy="3406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矩形 6"/>
          <p:cNvSpPr>
            <a:spLocks noChangeAspect="1"/>
          </p:cNvSpPr>
          <p:nvPr/>
        </p:nvSpPr>
        <p:spPr>
          <a:xfrm>
            <a:off x="407988" y="2329682"/>
            <a:ext cx="524178" cy="524178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/>
              <a:t>1</a:t>
            </a:r>
            <a:endParaRPr lang="zh-CN" altLang="en-US" b="1" dirty="0"/>
          </a:p>
        </p:txBody>
      </p:sp>
      <p:sp>
        <p:nvSpPr>
          <p:cNvPr id="8" name="矩形 7"/>
          <p:cNvSpPr>
            <a:spLocks noChangeAspect="1"/>
          </p:cNvSpPr>
          <p:nvPr/>
        </p:nvSpPr>
        <p:spPr>
          <a:xfrm>
            <a:off x="407988" y="4717606"/>
            <a:ext cx="524178" cy="524178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/>
              <a:t>4</a:t>
            </a:r>
            <a:endParaRPr lang="zh-CN" altLang="en-US" b="1" dirty="0"/>
          </a:p>
        </p:txBody>
      </p:sp>
      <p:sp>
        <p:nvSpPr>
          <p:cNvPr id="9" name="矩形 8"/>
          <p:cNvSpPr>
            <a:spLocks noChangeAspect="1"/>
          </p:cNvSpPr>
          <p:nvPr/>
        </p:nvSpPr>
        <p:spPr>
          <a:xfrm>
            <a:off x="407988" y="3921632"/>
            <a:ext cx="524178" cy="524178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/>
              <a:t>3</a:t>
            </a:r>
            <a:endParaRPr lang="zh-CN" altLang="en-US" b="1" dirty="0"/>
          </a:p>
        </p:txBody>
      </p:sp>
      <p:sp>
        <p:nvSpPr>
          <p:cNvPr id="10" name="矩形 9"/>
          <p:cNvSpPr>
            <a:spLocks noChangeAspect="1"/>
          </p:cNvSpPr>
          <p:nvPr/>
        </p:nvSpPr>
        <p:spPr>
          <a:xfrm>
            <a:off x="407988" y="3125657"/>
            <a:ext cx="524178" cy="524178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/>
              <a:t>2</a:t>
            </a:r>
            <a:endParaRPr lang="zh-CN" altLang="en-US" b="1" dirty="0"/>
          </a:p>
        </p:txBody>
      </p:sp>
      <p:sp>
        <p:nvSpPr>
          <p:cNvPr id="11" name="矩形 10"/>
          <p:cNvSpPr>
            <a:spLocks noChangeAspect="1"/>
          </p:cNvSpPr>
          <p:nvPr/>
        </p:nvSpPr>
        <p:spPr>
          <a:xfrm>
            <a:off x="11255353" y="2329682"/>
            <a:ext cx="524178" cy="524178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/>
              <a:t>1</a:t>
            </a:r>
            <a:endParaRPr lang="zh-CN" altLang="en-US" b="1" dirty="0"/>
          </a:p>
        </p:txBody>
      </p:sp>
      <p:sp>
        <p:nvSpPr>
          <p:cNvPr id="12" name="矩形 11"/>
          <p:cNvSpPr>
            <a:spLocks noChangeAspect="1"/>
          </p:cNvSpPr>
          <p:nvPr/>
        </p:nvSpPr>
        <p:spPr>
          <a:xfrm>
            <a:off x="11255353" y="4717606"/>
            <a:ext cx="524178" cy="524178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/>
              <a:t>4</a:t>
            </a:r>
            <a:endParaRPr lang="zh-CN" altLang="en-US" b="1" dirty="0"/>
          </a:p>
        </p:txBody>
      </p:sp>
      <p:sp>
        <p:nvSpPr>
          <p:cNvPr id="13" name="矩形 12"/>
          <p:cNvSpPr>
            <a:spLocks noChangeAspect="1"/>
          </p:cNvSpPr>
          <p:nvPr/>
        </p:nvSpPr>
        <p:spPr>
          <a:xfrm>
            <a:off x="11255353" y="3921632"/>
            <a:ext cx="524178" cy="524178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/>
              <a:t>3</a:t>
            </a:r>
            <a:endParaRPr lang="zh-CN" altLang="en-US" b="1" dirty="0"/>
          </a:p>
        </p:txBody>
      </p:sp>
      <p:sp>
        <p:nvSpPr>
          <p:cNvPr id="14" name="矩形 13"/>
          <p:cNvSpPr>
            <a:spLocks noChangeAspect="1"/>
          </p:cNvSpPr>
          <p:nvPr/>
        </p:nvSpPr>
        <p:spPr>
          <a:xfrm>
            <a:off x="11255353" y="3125657"/>
            <a:ext cx="524178" cy="524178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/>
              <a:t>2</a:t>
            </a:r>
            <a:endParaRPr lang="zh-CN" altLang="en-US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1007587" y="242249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 smtClean="0">
                <a:latin typeface="+mj-lt"/>
              </a:rPr>
              <a:t>输入主题</a:t>
            </a:r>
            <a:endParaRPr lang="zh-CN" altLang="en-US" sz="1600" b="1" dirty="0">
              <a:latin typeface="+mj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007587" y="321846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/>
              <a:t>输入主题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007587" y="401444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/>
              <a:t>输入主题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007587" y="481041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/>
              <a:t>输入主题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0134053" y="242249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/>
              <a:t>输入主题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0134053" y="321846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/>
              <a:t>输入主题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0134053" y="401444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/>
              <a:t>输入主题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0134053" y="481041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/>
              <a:t>输入主题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3477116" y="2493096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100%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024591" y="3280833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80%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554552" y="4068570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60%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102886" y="4856307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40%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046094" y="2493096"/>
            <a:ext cx="662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100%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576554" y="3280833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80%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062870" y="4068570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60%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499895" y="4856307"/>
            <a:ext cx="5629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40%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1706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anchor="ctr">
            <a:normAutofit lnSpcReduction="10000"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024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4337836" y="1629000"/>
            <a:ext cx="3600000" cy="3600000"/>
          </a:xfrm>
          <a:prstGeom prst="ellips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19509" y="2828835"/>
            <a:ext cx="3236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7200" dirty="0" smtClean="0">
                <a:solidFill>
                  <a:schemeClr val="bg1"/>
                </a:solidFill>
              </a:rPr>
              <a:t>THANKS</a:t>
            </a:r>
            <a:endParaRPr lang="zh-CN" altLang="en-US" sz="7200" dirty="0">
              <a:solidFill>
                <a:schemeClr val="bg1"/>
              </a:solidFill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697836" y="2828835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4697836" y="4029164"/>
            <a:ext cx="28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436036" y="1743300"/>
            <a:ext cx="3403600" cy="3403600"/>
          </a:xfrm>
          <a:prstGeom prst="ellipse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697836" y="4064778"/>
            <a:ext cx="28800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请</a:t>
            </a:r>
            <a:r>
              <a:rPr lang="zh-CN" altLang="en-US" b="1" dirty="0" smtClean="0">
                <a:solidFill>
                  <a:schemeClr val="bg1"/>
                </a:solidFill>
              </a:rPr>
              <a:t>各位评委</a:t>
            </a:r>
            <a:r>
              <a:rPr lang="zh-CN" altLang="en-US" b="1" dirty="0">
                <a:solidFill>
                  <a:schemeClr val="bg1"/>
                </a:solidFill>
              </a:rPr>
              <a:t>老师批评指正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6828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组合 118"/>
          <p:cNvGrpSpPr/>
          <p:nvPr/>
        </p:nvGrpSpPr>
        <p:grpSpPr>
          <a:xfrm>
            <a:off x="807605" y="1251563"/>
            <a:ext cx="10568983" cy="5057757"/>
            <a:chOff x="807605" y="1251563"/>
            <a:chExt cx="10568983" cy="5057757"/>
          </a:xfrm>
        </p:grpSpPr>
        <p:sp>
          <p:nvSpPr>
            <p:cNvPr id="120" name="Freeform 5"/>
            <p:cNvSpPr>
              <a:spLocks noEditPoints="1"/>
            </p:cNvSpPr>
            <p:nvPr/>
          </p:nvSpPr>
          <p:spPr bwMode="auto">
            <a:xfrm>
              <a:off x="8380543" y="2807502"/>
              <a:ext cx="206439" cy="389940"/>
            </a:xfrm>
            <a:custGeom>
              <a:avLst/>
              <a:gdLst>
                <a:gd name="T0" fmla="*/ 156 w 541"/>
                <a:gd name="T1" fmla="*/ 1 h 1018"/>
                <a:gd name="T2" fmla="*/ 136 w 541"/>
                <a:gd name="T3" fmla="*/ 17 h 1018"/>
                <a:gd name="T4" fmla="*/ 135 w 541"/>
                <a:gd name="T5" fmla="*/ 46 h 1018"/>
                <a:gd name="T6" fmla="*/ 166 w 541"/>
                <a:gd name="T7" fmla="*/ 107 h 1018"/>
                <a:gd name="T8" fmla="*/ 193 w 541"/>
                <a:gd name="T9" fmla="*/ 230 h 1018"/>
                <a:gd name="T10" fmla="*/ 180 w 541"/>
                <a:gd name="T11" fmla="*/ 336 h 1018"/>
                <a:gd name="T12" fmla="*/ 124 w 541"/>
                <a:gd name="T13" fmla="*/ 452 h 1018"/>
                <a:gd name="T14" fmla="*/ 50 w 541"/>
                <a:gd name="T15" fmla="*/ 559 h 1018"/>
                <a:gd name="T16" fmla="*/ 7 w 541"/>
                <a:gd name="T17" fmla="*/ 682 h 1018"/>
                <a:gd name="T18" fmla="*/ 4 w 541"/>
                <a:gd name="T19" fmla="*/ 794 h 1018"/>
                <a:gd name="T20" fmla="*/ 31 w 541"/>
                <a:gd name="T21" fmla="*/ 891 h 1018"/>
                <a:gd name="T22" fmla="*/ 111 w 541"/>
                <a:gd name="T23" fmla="*/ 1008 h 1018"/>
                <a:gd name="T24" fmla="*/ 133 w 541"/>
                <a:gd name="T25" fmla="*/ 1018 h 1018"/>
                <a:gd name="T26" fmla="*/ 159 w 541"/>
                <a:gd name="T27" fmla="*/ 1004 h 1018"/>
                <a:gd name="T28" fmla="*/ 160 w 541"/>
                <a:gd name="T29" fmla="*/ 970 h 1018"/>
                <a:gd name="T30" fmla="*/ 149 w 541"/>
                <a:gd name="T31" fmla="*/ 863 h 1018"/>
                <a:gd name="T32" fmla="*/ 183 w 541"/>
                <a:gd name="T33" fmla="*/ 748 h 1018"/>
                <a:gd name="T34" fmla="*/ 207 w 541"/>
                <a:gd name="T35" fmla="*/ 772 h 1018"/>
                <a:gd name="T36" fmla="*/ 248 w 541"/>
                <a:gd name="T37" fmla="*/ 857 h 1018"/>
                <a:gd name="T38" fmla="*/ 268 w 541"/>
                <a:gd name="T39" fmla="*/ 941 h 1018"/>
                <a:gd name="T40" fmla="*/ 259 w 541"/>
                <a:gd name="T41" fmla="*/ 990 h 1018"/>
                <a:gd name="T42" fmla="*/ 272 w 541"/>
                <a:gd name="T43" fmla="*/ 1011 h 1018"/>
                <a:gd name="T44" fmla="*/ 301 w 541"/>
                <a:gd name="T45" fmla="*/ 1016 h 1018"/>
                <a:gd name="T46" fmla="*/ 368 w 541"/>
                <a:gd name="T47" fmla="*/ 958 h 1018"/>
                <a:gd name="T48" fmla="*/ 482 w 541"/>
                <a:gd name="T49" fmla="*/ 801 h 1018"/>
                <a:gd name="T50" fmla="*/ 525 w 541"/>
                <a:gd name="T51" fmla="*/ 689 h 1018"/>
                <a:gd name="T52" fmla="*/ 541 w 541"/>
                <a:gd name="T53" fmla="*/ 559 h 1018"/>
                <a:gd name="T54" fmla="*/ 517 w 541"/>
                <a:gd name="T55" fmla="*/ 385 h 1018"/>
                <a:gd name="T56" fmla="*/ 442 w 541"/>
                <a:gd name="T57" fmla="*/ 224 h 1018"/>
                <a:gd name="T58" fmla="*/ 342 w 541"/>
                <a:gd name="T59" fmla="*/ 110 h 1018"/>
                <a:gd name="T60" fmla="*/ 210 w 541"/>
                <a:gd name="T61" fmla="*/ 18 h 1018"/>
                <a:gd name="T62" fmla="*/ 331 w 541"/>
                <a:gd name="T63" fmla="*/ 891 h 1018"/>
                <a:gd name="T64" fmla="*/ 304 w 541"/>
                <a:gd name="T65" fmla="*/ 826 h 1018"/>
                <a:gd name="T66" fmla="*/ 269 w 541"/>
                <a:gd name="T67" fmla="*/ 761 h 1018"/>
                <a:gd name="T68" fmla="*/ 272 w 541"/>
                <a:gd name="T69" fmla="*/ 695 h 1018"/>
                <a:gd name="T70" fmla="*/ 290 w 541"/>
                <a:gd name="T71" fmla="*/ 656 h 1018"/>
                <a:gd name="T72" fmla="*/ 284 w 541"/>
                <a:gd name="T73" fmla="*/ 627 h 1018"/>
                <a:gd name="T74" fmla="*/ 260 w 541"/>
                <a:gd name="T75" fmla="*/ 615 h 1018"/>
                <a:gd name="T76" fmla="*/ 208 w 541"/>
                <a:gd name="T77" fmla="*/ 639 h 1018"/>
                <a:gd name="T78" fmla="*/ 122 w 541"/>
                <a:gd name="T79" fmla="*/ 725 h 1018"/>
                <a:gd name="T80" fmla="*/ 94 w 541"/>
                <a:gd name="T81" fmla="*/ 799 h 1018"/>
                <a:gd name="T82" fmla="*/ 80 w 541"/>
                <a:gd name="T83" fmla="*/ 844 h 1018"/>
                <a:gd name="T84" fmla="*/ 65 w 541"/>
                <a:gd name="T85" fmla="*/ 723 h 1018"/>
                <a:gd name="T86" fmla="*/ 107 w 541"/>
                <a:gd name="T87" fmla="*/ 585 h 1018"/>
                <a:gd name="T88" fmla="*/ 179 w 541"/>
                <a:gd name="T89" fmla="*/ 483 h 1018"/>
                <a:gd name="T90" fmla="*/ 245 w 541"/>
                <a:gd name="T91" fmla="*/ 340 h 1018"/>
                <a:gd name="T92" fmla="*/ 251 w 541"/>
                <a:gd name="T93" fmla="*/ 185 h 1018"/>
                <a:gd name="T94" fmla="*/ 250 w 541"/>
                <a:gd name="T95" fmla="*/ 115 h 1018"/>
                <a:gd name="T96" fmla="*/ 372 w 541"/>
                <a:gd name="T97" fmla="*/ 232 h 1018"/>
                <a:gd name="T98" fmla="*/ 448 w 541"/>
                <a:gd name="T99" fmla="*/ 370 h 1018"/>
                <a:gd name="T100" fmla="*/ 474 w 541"/>
                <a:gd name="T101" fmla="*/ 490 h 1018"/>
                <a:gd name="T102" fmla="*/ 474 w 541"/>
                <a:gd name="T103" fmla="*/ 617 h 1018"/>
                <a:gd name="T104" fmla="*/ 429 w 541"/>
                <a:gd name="T105" fmla="*/ 766 h 1018"/>
                <a:gd name="T106" fmla="*/ 357 w 541"/>
                <a:gd name="T107" fmla="*/ 876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41" h="1018">
                  <a:moveTo>
                    <a:pt x="175" y="2"/>
                  </a:moveTo>
                  <a:lnTo>
                    <a:pt x="175" y="2"/>
                  </a:lnTo>
                  <a:lnTo>
                    <a:pt x="170" y="1"/>
                  </a:lnTo>
                  <a:lnTo>
                    <a:pt x="165" y="0"/>
                  </a:lnTo>
                  <a:lnTo>
                    <a:pt x="160" y="0"/>
                  </a:lnTo>
                  <a:lnTo>
                    <a:pt x="156" y="1"/>
                  </a:lnTo>
                  <a:lnTo>
                    <a:pt x="150" y="3"/>
                  </a:lnTo>
                  <a:lnTo>
                    <a:pt x="146" y="5"/>
                  </a:lnTo>
                  <a:lnTo>
                    <a:pt x="143" y="8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36" y="17"/>
                  </a:lnTo>
                  <a:lnTo>
                    <a:pt x="134" y="21"/>
                  </a:lnTo>
                  <a:lnTo>
                    <a:pt x="133" y="25"/>
                  </a:lnTo>
                  <a:lnTo>
                    <a:pt x="132" y="31"/>
                  </a:lnTo>
                  <a:lnTo>
                    <a:pt x="133" y="36"/>
                  </a:lnTo>
                  <a:lnTo>
                    <a:pt x="133" y="40"/>
                  </a:lnTo>
                  <a:lnTo>
                    <a:pt x="135" y="46"/>
                  </a:lnTo>
                  <a:lnTo>
                    <a:pt x="139" y="50"/>
                  </a:lnTo>
                  <a:lnTo>
                    <a:pt x="139" y="50"/>
                  </a:lnTo>
                  <a:lnTo>
                    <a:pt x="144" y="60"/>
                  </a:lnTo>
                  <a:lnTo>
                    <a:pt x="150" y="71"/>
                  </a:lnTo>
                  <a:lnTo>
                    <a:pt x="158" y="88"/>
                  </a:lnTo>
                  <a:lnTo>
                    <a:pt x="166" y="107"/>
                  </a:lnTo>
                  <a:lnTo>
                    <a:pt x="174" y="129"/>
                  </a:lnTo>
                  <a:lnTo>
                    <a:pt x="181" y="155"/>
                  </a:lnTo>
                  <a:lnTo>
                    <a:pt x="188" y="183"/>
                  </a:lnTo>
                  <a:lnTo>
                    <a:pt x="190" y="198"/>
                  </a:lnTo>
                  <a:lnTo>
                    <a:pt x="192" y="214"/>
                  </a:lnTo>
                  <a:lnTo>
                    <a:pt x="193" y="230"/>
                  </a:lnTo>
                  <a:lnTo>
                    <a:pt x="193" y="247"/>
                  </a:lnTo>
                  <a:lnTo>
                    <a:pt x="193" y="265"/>
                  </a:lnTo>
                  <a:lnTo>
                    <a:pt x="191" y="282"/>
                  </a:lnTo>
                  <a:lnTo>
                    <a:pt x="189" y="300"/>
                  </a:lnTo>
                  <a:lnTo>
                    <a:pt x="186" y="318"/>
                  </a:lnTo>
                  <a:lnTo>
                    <a:pt x="180" y="336"/>
                  </a:lnTo>
                  <a:lnTo>
                    <a:pt x="175" y="356"/>
                  </a:lnTo>
                  <a:lnTo>
                    <a:pt x="168" y="375"/>
                  </a:lnTo>
                  <a:lnTo>
                    <a:pt x="159" y="394"/>
                  </a:lnTo>
                  <a:lnTo>
                    <a:pt x="148" y="414"/>
                  </a:lnTo>
                  <a:lnTo>
                    <a:pt x="136" y="433"/>
                  </a:lnTo>
                  <a:lnTo>
                    <a:pt x="124" y="452"/>
                  </a:lnTo>
                  <a:lnTo>
                    <a:pt x="109" y="473"/>
                  </a:lnTo>
                  <a:lnTo>
                    <a:pt x="109" y="473"/>
                  </a:lnTo>
                  <a:lnTo>
                    <a:pt x="91" y="494"/>
                  </a:lnTo>
                  <a:lnTo>
                    <a:pt x="76" y="516"/>
                  </a:lnTo>
                  <a:lnTo>
                    <a:pt x="62" y="537"/>
                  </a:lnTo>
                  <a:lnTo>
                    <a:pt x="50" y="559"/>
                  </a:lnTo>
                  <a:lnTo>
                    <a:pt x="39" y="579"/>
                  </a:lnTo>
                  <a:lnTo>
                    <a:pt x="30" y="600"/>
                  </a:lnTo>
                  <a:lnTo>
                    <a:pt x="22" y="621"/>
                  </a:lnTo>
                  <a:lnTo>
                    <a:pt x="15" y="641"/>
                  </a:lnTo>
                  <a:lnTo>
                    <a:pt x="10" y="662"/>
                  </a:lnTo>
                  <a:lnTo>
                    <a:pt x="7" y="682"/>
                  </a:lnTo>
                  <a:lnTo>
                    <a:pt x="3" y="701"/>
                  </a:lnTo>
                  <a:lnTo>
                    <a:pt x="1" y="721"/>
                  </a:lnTo>
                  <a:lnTo>
                    <a:pt x="0" y="739"/>
                  </a:lnTo>
                  <a:lnTo>
                    <a:pt x="1" y="758"/>
                  </a:lnTo>
                  <a:lnTo>
                    <a:pt x="2" y="776"/>
                  </a:lnTo>
                  <a:lnTo>
                    <a:pt x="4" y="794"/>
                  </a:lnTo>
                  <a:lnTo>
                    <a:pt x="7" y="811"/>
                  </a:lnTo>
                  <a:lnTo>
                    <a:pt x="11" y="828"/>
                  </a:lnTo>
                  <a:lnTo>
                    <a:pt x="15" y="845"/>
                  </a:lnTo>
                  <a:lnTo>
                    <a:pt x="19" y="861"/>
                  </a:lnTo>
                  <a:lnTo>
                    <a:pt x="26" y="876"/>
                  </a:lnTo>
                  <a:lnTo>
                    <a:pt x="31" y="891"/>
                  </a:lnTo>
                  <a:lnTo>
                    <a:pt x="38" y="905"/>
                  </a:lnTo>
                  <a:lnTo>
                    <a:pt x="45" y="919"/>
                  </a:lnTo>
                  <a:lnTo>
                    <a:pt x="60" y="946"/>
                  </a:lnTo>
                  <a:lnTo>
                    <a:pt x="76" y="970"/>
                  </a:lnTo>
                  <a:lnTo>
                    <a:pt x="94" y="990"/>
                  </a:lnTo>
                  <a:lnTo>
                    <a:pt x="111" y="1008"/>
                  </a:lnTo>
                  <a:lnTo>
                    <a:pt x="111" y="1008"/>
                  </a:lnTo>
                  <a:lnTo>
                    <a:pt x="115" y="1012"/>
                  </a:lnTo>
                  <a:lnTo>
                    <a:pt x="120" y="1016"/>
                  </a:lnTo>
                  <a:lnTo>
                    <a:pt x="127" y="1017"/>
                  </a:lnTo>
                  <a:lnTo>
                    <a:pt x="132" y="1018"/>
                  </a:lnTo>
                  <a:lnTo>
                    <a:pt x="133" y="1018"/>
                  </a:lnTo>
                  <a:lnTo>
                    <a:pt x="133" y="1018"/>
                  </a:lnTo>
                  <a:lnTo>
                    <a:pt x="140" y="1017"/>
                  </a:lnTo>
                  <a:lnTo>
                    <a:pt x="145" y="1015"/>
                  </a:lnTo>
                  <a:lnTo>
                    <a:pt x="150" y="1012"/>
                  </a:lnTo>
                  <a:lnTo>
                    <a:pt x="156" y="1008"/>
                  </a:lnTo>
                  <a:lnTo>
                    <a:pt x="159" y="1004"/>
                  </a:lnTo>
                  <a:lnTo>
                    <a:pt x="162" y="998"/>
                  </a:lnTo>
                  <a:lnTo>
                    <a:pt x="164" y="992"/>
                  </a:lnTo>
                  <a:lnTo>
                    <a:pt x="164" y="986"/>
                  </a:lnTo>
                  <a:lnTo>
                    <a:pt x="164" y="986"/>
                  </a:lnTo>
                  <a:lnTo>
                    <a:pt x="163" y="977"/>
                  </a:lnTo>
                  <a:lnTo>
                    <a:pt x="160" y="970"/>
                  </a:lnTo>
                  <a:lnTo>
                    <a:pt x="160" y="970"/>
                  </a:lnTo>
                  <a:lnTo>
                    <a:pt x="156" y="949"/>
                  </a:lnTo>
                  <a:lnTo>
                    <a:pt x="153" y="920"/>
                  </a:lnTo>
                  <a:lnTo>
                    <a:pt x="150" y="890"/>
                  </a:lnTo>
                  <a:lnTo>
                    <a:pt x="149" y="863"/>
                  </a:lnTo>
                  <a:lnTo>
                    <a:pt x="149" y="863"/>
                  </a:lnTo>
                  <a:lnTo>
                    <a:pt x="150" y="840"/>
                  </a:lnTo>
                  <a:lnTo>
                    <a:pt x="154" y="818"/>
                  </a:lnTo>
                  <a:lnTo>
                    <a:pt x="159" y="798"/>
                  </a:lnTo>
                  <a:lnTo>
                    <a:pt x="165" y="780"/>
                  </a:lnTo>
                  <a:lnTo>
                    <a:pt x="174" y="764"/>
                  </a:lnTo>
                  <a:lnTo>
                    <a:pt x="183" y="748"/>
                  </a:lnTo>
                  <a:lnTo>
                    <a:pt x="193" y="736"/>
                  </a:lnTo>
                  <a:lnTo>
                    <a:pt x="203" y="724"/>
                  </a:lnTo>
                  <a:lnTo>
                    <a:pt x="203" y="724"/>
                  </a:lnTo>
                  <a:lnTo>
                    <a:pt x="203" y="739"/>
                  </a:lnTo>
                  <a:lnTo>
                    <a:pt x="204" y="755"/>
                  </a:lnTo>
                  <a:lnTo>
                    <a:pt x="207" y="772"/>
                  </a:lnTo>
                  <a:lnTo>
                    <a:pt x="212" y="788"/>
                  </a:lnTo>
                  <a:lnTo>
                    <a:pt x="217" y="805"/>
                  </a:lnTo>
                  <a:lnTo>
                    <a:pt x="225" y="823"/>
                  </a:lnTo>
                  <a:lnTo>
                    <a:pt x="235" y="840"/>
                  </a:lnTo>
                  <a:lnTo>
                    <a:pt x="248" y="857"/>
                  </a:lnTo>
                  <a:lnTo>
                    <a:pt x="248" y="857"/>
                  </a:lnTo>
                  <a:lnTo>
                    <a:pt x="257" y="869"/>
                  </a:lnTo>
                  <a:lnTo>
                    <a:pt x="263" y="880"/>
                  </a:lnTo>
                  <a:lnTo>
                    <a:pt x="267" y="894"/>
                  </a:lnTo>
                  <a:lnTo>
                    <a:pt x="269" y="909"/>
                  </a:lnTo>
                  <a:lnTo>
                    <a:pt x="271" y="924"/>
                  </a:lnTo>
                  <a:lnTo>
                    <a:pt x="268" y="941"/>
                  </a:lnTo>
                  <a:lnTo>
                    <a:pt x="265" y="958"/>
                  </a:lnTo>
                  <a:lnTo>
                    <a:pt x="260" y="975"/>
                  </a:lnTo>
                  <a:lnTo>
                    <a:pt x="260" y="975"/>
                  </a:lnTo>
                  <a:lnTo>
                    <a:pt x="259" y="980"/>
                  </a:lnTo>
                  <a:lnTo>
                    <a:pt x="259" y="986"/>
                  </a:lnTo>
                  <a:lnTo>
                    <a:pt x="259" y="990"/>
                  </a:lnTo>
                  <a:lnTo>
                    <a:pt x="260" y="995"/>
                  </a:lnTo>
                  <a:lnTo>
                    <a:pt x="262" y="1000"/>
                  </a:lnTo>
                  <a:lnTo>
                    <a:pt x="264" y="1004"/>
                  </a:lnTo>
                  <a:lnTo>
                    <a:pt x="267" y="1008"/>
                  </a:lnTo>
                  <a:lnTo>
                    <a:pt x="272" y="1011"/>
                  </a:lnTo>
                  <a:lnTo>
                    <a:pt x="272" y="1011"/>
                  </a:lnTo>
                  <a:lnTo>
                    <a:pt x="276" y="1015"/>
                  </a:lnTo>
                  <a:lnTo>
                    <a:pt x="280" y="1016"/>
                  </a:lnTo>
                  <a:lnTo>
                    <a:pt x="286" y="1017"/>
                  </a:lnTo>
                  <a:lnTo>
                    <a:pt x="290" y="1018"/>
                  </a:lnTo>
                  <a:lnTo>
                    <a:pt x="295" y="1017"/>
                  </a:lnTo>
                  <a:lnTo>
                    <a:pt x="301" y="1016"/>
                  </a:lnTo>
                  <a:lnTo>
                    <a:pt x="305" y="1014"/>
                  </a:lnTo>
                  <a:lnTo>
                    <a:pt x="309" y="1011"/>
                  </a:lnTo>
                  <a:lnTo>
                    <a:pt x="309" y="1011"/>
                  </a:lnTo>
                  <a:lnTo>
                    <a:pt x="335" y="990"/>
                  </a:lnTo>
                  <a:lnTo>
                    <a:pt x="351" y="975"/>
                  </a:lnTo>
                  <a:lnTo>
                    <a:pt x="368" y="958"/>
                  </a:lnTo>
                  <a:lnTo>
                    <a:pt x="387" y="937"/>
                  </a:lnTo>
                  <a:lnTo>
                    <a:pt x="407" y="915"/>
                  </a:lnTo>
                  <a:lnTo>
                    <a:pt x="426" y="890"/>
                  </a:lnTo>
                  <a:lnTo>
                    <a:pt x="445" y="863"/>
                  </a:lnTo>
                  <a:lnTo>
                    <a:pt x="465" y="833"/>
                  </a:lnTo>
                  <a:lnTo>
                    <a:pt x="482" y="801"/>
                  </a:lnTo>
                  <a:lnTo>
                    <a:pt x="490" y="784"/>
                  </a:lnTo>
                  <a:lnTo>
                    <a:pt x="498" y="766"/>
                  </a:lnTo>
                  <a:lnTo>
                    <a:pt x="506" y="747"/>
                  </a:lnTo>
                  <a:lnTo>
                    <a:pt x="513" y="729"/>
                  </a:lnTo>
                  <a:lnTo>
                    <a:pt x="519" y="710"/>
                  </a:lnTo>
                  <a:lnTo>
                    <a:pt x="525" y="689"/>
                  </a:lnTo>
                  <a:lnTo>
                    <a:pt x="529" y="669"/>
                  </a:lnTo>
                  <a:lnTo>
                    <a:pt x="533" y="649"/>
                  </a:lnTo>
                  <a:lnTo>
                    <a:pt x="537" y="626"/>
                  </a:lnTo>
                  <a:lnTo>
                    <a:pt x="540" y="605"/>
                  </a:lnTo>
                  <a:lnTo>
                    <a:pt x="541" y="582"/>
                  </a:lnTo>
                  <a:lnTo>
                    <a:pt x="541" y="559"/>
                  </a:lnTo>
                  <a:lnTo>
                    <a:pt x="541" y="559"/>
                  </a:lnTo>
                  <a:lnTo>
                    <a:pt x="541" y="520"/>
                  </a:lnTo>
                  <a:lnTo>
                    <a:pt x="538" y="485"/>
                  </a:lnTo>
                  <a:lnTo>
                    <a:pt x="532" y="449"/>
                  </a:lnTo>
                  <a:lnTo>
                    <a:pt x="526" y="416"/>
                  </a:lnTo>
                  <a:lnTo>
                    <a:pt x="517" y="385"/>
                  </a:lnTo>
                  <a:lnTo>
                    <a:pt x="508" y="354"/>
                  </a:lnTo>
                  <a:lnTo>
                    <a:pt x="497" y="325"/>
                  </a:lnTo>
                  <a:lnTo>
                    <a:pt x="485" y="298"/>
                  </a:lnTo>
                  <a:lnTo>
                    <a:pt x="471" y="271"/>
                  </a:lnTo>
                  <a:lnTo>
                    <a:pt x="457" y="246"/>
                  </a:lnTo>
                  <a:lnTo>
                    <a:pt x="442" y="224"/>
                  </a:lnTo>
                  <a:lnTo>
                    <a:pt x="426" y="201"/>
                  </a:lnTo>
                  <a:lnTo>
                    <a:pt x="410" y="181"/>
                  </a:lnTo>
                  <a:lnTo>
                    <a:pt x="394" y="162"/>
                  </a:lnTo>
                  <a:lnTo>
                    <a:pt x="377" y="143"/>
                  </a:lnTo>
                  <a:lnTo>
                    <a:pt x="360" y="126"/>
                  </a:lnTo>
                  <a:lnTo>
                    <a:pt x="342" y="110"/>
                  </a:lnTo>
                  <a:lnTo>
                    <a:pt x="325" y="95"/>
                  </a:lnTo>
                  <a:lnTo>
                    <a:pt x="309" y="82"/>
                  </a:lnTo>
                  <a:lnTo>
                    <a:pt x="293" y="69"/>
                  </a:lnTo>
                  <a:lnTo>
                    <a:pt x="262" y="49"/>
                  </a:lnTo>
                  <a:lnTo>
                    <a:pt x="234" y="32"/>
                  </a:lnTo>
                  <a:lnTo>
                    <a:pt x="210" y="18"/>
                  </a:lnTo>
                  <a:lnTo>
                    <a:pt x="192" y="9"/>
                  </a:lnTo>
                  <a:lnTo>
                    <a:pt x="175" y="2"/>
                  </a:lnTo>
                  <a:lnTo>
                    <a:pt x="175" y="2"/>
                  </a:lnTo>
                  <a:close/>
                  <a:moveTo>
                    <a:pt x="333" y="904"/>
                  </a:moveTo>
                  <a:lnTo>
                    <a:pt x="333" y="904"/>
                  </a:lnTo>
                  <a:lnTo>
                    <a:pt x="331" y="891"/>
                  </a:lnTo>
                  <a:lnTo>
                    <a:pt x="328" y="879"/>
                  </a:lnTo>
                  <a:lnTo>
                    <a:pt x="325" y="869"/>
                  </a:lnTo>
                  <a:lnTo>
                    <a:pt x="321" y="857"/>
                  </a:lnTo>
                  <a:lnTo>
                    <a:pt x="317" y="846"/>
                  </a:lnTo>
                  <a:lnTo>
                    <a:pt x="310" y="835"/>
                  </a:lnTo>
                  <a:lnTo>
                    <a:pt x="304" y="826"/>
                  </a:lnTo>
                  <a:lnTo>
                    <a:pt x="296" y="816"/>
                  </a:lnTo>
                  <a:lnTo>
                    <a:pt x="296" y="816"/>
                  </a:lnTo>
                  <a:lnTo>
                    <a:pt x="287" y="802"/>
                  </a:lnTo>
                  <a:lnTo>
                    <a:pt x="279" y="788"/>
                  </a:lnTo>
                  <a:lnTo>
                    <a:pt x="273" y="774"/>
                  </a:lnTo>
                  <a:lnTo>
                    <a:pt x="269" y="761"/>
                  </a:lnTo>
                  <a:lnTo>
                    <a:pt x="266" y="748"/>
                  </a:lnTo>
                  <a:lnTo>
                    <a:pt x="266" y="737"/>
                  </a:lnTo>
                  <a:lnTo>
                    <a:pt x="266" y="725"/>
                  </a:lnTo>
                  <a:lnTo>
                    <a:pt x="267" y="714"/>
                  </a:lnTo>
                  <a:lnTo>
                    <a:pt x="269" y="703"/>
                  </a:lnTo>
                  <a:lnTo>
                    <a:pt x="272" y="695"/>
                  </a:lnTo>
                  <a:lnTo>
                    <a:pt x="278" y="680"/>
                  </a:lnTo>
                  <a:lnTo>
                    <a:pt x="283" y="669"/>
                  </a:lnTo>
                  <a:lnTo>
                    <a:pt x="286" y="665"/>
                  </a:lnTo>
                  <a:lnTo>
                    <a:pt x="286" y="665"/>
                  </a:lnTo>
                  <a:lnTo>
                    <a:pt x="288" y="661"/>
                  </a:lnTo>
                  <a:lnTo>
                    <a:pt x="290" y="656"/>
                  </a:lnTo>
                  <a:lnTo>
                    <a:pt x="291" y="651"/>
                  </a:lnTo>
                  <a:lnTo>
                    <a:pt x="291" y="645"/>
                  </a:lnTo>
                  <a:lnTo>
                    <a:pt x="291" y="641"/>
                  </a:lnTo>
                  <a:lnTo>
                    <a:pt x="289" y="636"/>
                  </a:lnTo>
                  <a:lnTo>
                    <a:pt x="287" y="632"/>
                  </a:lnTo>
                  <a:lnTo>
                    <a:pt x="284" y="627"/>
                  </a:lnTo>
                  <a:lnTo>
                    <a:pt x="284" y="627"/>
                  </a:lnTo>
                  <a:lnTo>
                    <a:pt x="279" y="622"/>
                  </a:lnTo>
                  <a:lnTo>
                    <a:pt x="273" y="619"/>
                  </a:lnTo>
                  <a:lnTo>
                    <a:pt x="266" y="615"/>
                  </a:lnTo>
                  <a:lnTo>
                    <a:pt x="260" y="615"/>
                  </a:lnTo>
                  <a:lnTo>
                    <a:pt x="260" y="615"/>
                  </a:lnTo>
                  <a:lnTo>
                    <a:pt x="254" y="615"/>
                  </a:lnTo>
                  <a:lnTo>
                    <a:pt x="248" y="618"/>
                  </a:lnTo>
                  <a:lnTo>
                    <a:pt x="248" y="618"/>
                  </a:lnTo>
                  <a:lnTo>
                    <a:pt x="239" y="621"/>
                  </a:lnTo>
                  <a:lnTo>
                    <a:pt x="220" y="630"/>
                  </a:lnTo>
                  <a:lnTo>
                    <a:pt x="208" y="639"/>
                  </a:lnTo>
                  <a:lnTo>
                    <a:pt x="194" y="648"/>
                  </a:lnTo>
                  <a:lnTo>
                    <a:pt x="180" y="659"/>
                  </a:lnTo>
                  <a:lnTo>
                    <a:pt x="165" y="672"/>
                  </a:lnTo>
                  <a:lnTo>
                    <a:pt x="150" y="688"/>
                  </a:lnTo>
                  <a:lnTo>
                    <a:pt x="136" y="706"/>
                  </a:lnTo>
                  <a:lnTo>
                    <a:pt x="122" y="725"/>
                  </a:lnTo>
                  <a:lnTo>
                    <a:pt x="117" y="736"/>
                  </a:lnTo>
                  <a:lnTo>
                    <a:pt x="111" y="747"/>
                  </a:lnTo>
                  <a:lnTo>
                    <a:pt x="105" y="759"/>
                  </a:lnTo>
                  <a:lnTo>
                    <a:pt x="101" y="772"/>
                  </a:lnTo>
                  <a:lnTo>
                    <a:pt x="97" y="785"/>
                  </a:lnTo>
                  <a:lnTo>
                    <a:pt x="94" y="799"/>
                  </a:lnTo>
                  <a:lnTo>
                    <a:pt x="90" y="814"/>
                  </a:lnTo>
                  <a:lnTo>
                    <a:pt x="88" y="829"/>
                  </a:lnTo>
                  <a:lnTo>
                    <a:pt x="87" y="845"/>
                  </a:lnTo>
                  <a:lnTo>
                    <a:pt x="86" y="861"/>
                  </a:lnTo>
                  <a:lnTo>
                    <a:pt x="86" y="861"/>
                  </a:lnTo>
                  <a:lnTo>
                    <a:pt x="80" y="844"/>
                  </a:lnTo>
                  <a:lnTo>
                    <a:pt x="73" y="825"/>
                  </a:lnTo>
                  <a:lnTo>
                    <a:pt x="69" y="805"/>
                  </a:lnTo>
                  <a:lnTo>
                    <a:pt x="66" y="785"/>
                  </a:lnTo>
                  <a:lnTo>
                    <a:pt x="63" y="765"/>
                  </a:lnTo>
                  <a:lnTo>
                    <a:pt x="63" y="744"/>
                  </a:lnTo>
                  <a:lnTo>
                    <a:pt x="65" y="723"/>
                  </a:lnTo>
                  <a:lnTo>
                    <a:pt x="67" y="700"/>
                  </a:lnTo>
                  <a:lnTo>
                    <a:pt x="71" y="678"/>
                  </a:lnTo>
                  <a:lnTo>
                    <a:pt x="77" y="655"/>
                  </a:lnTo>
                  <a:lnTo>
                    <a:pt x="85" y="633"/>
                  </a:lnTo>
                  <a:lnTo>
                    <a:pt x="96" y="609"/>
                  </a:lnTo>
                  <a:lnTo>
                    <a:pt x="107" y="585"/>
                  </a:lnTo>
                  <a:lnTo>
                    <a:pt x="121" y="561"/>
                  </a:lnTo>
                  <a:lnTo>
                    <a:pt x="137" y="537"/>
                  </a:lnTo>
                  <a:lnTo>
                    <a:pt x="157" y="512"/>
                  </a:lnTo>
                  <a:lnTo>
                    <a:pt x="157" y="512"/>
                  </a:lnTo>
                  <a:lnTo>
                    <a:pt x="169" y="499"/>
                  </a:lnTo>
                  <a:lnTo>
                    <a:pt x="179" y="483"/>
                  </a:lnTo>
                  <a:lnTo>
                    <a:pt x="189" y="468"/>
                  </a:lnTo>
                  <a:lnTo>
                    <a:pt x="198" y="455"/>
                  </a:lnTo>
                  <a:lnTo>
                    <a:pt x="214" y="426"/>
                  </a:lnTo>
                  <a:lnTo>
                    <a:pt x="227" y="397"/>
                  </a:lnTo>
                  <a:lnTo>
                    <a:pt x="237" y="368"/>
                  </a:lnTo>
                  <a:lnTo>
                    <a:pt x="245" y="340"/>
                  </a:lnTo>
                  <a:lnTo>
                    <a:pt x="251" y="312"/>
                  </a:lnTo>
                  <a:lnTo>
                    <a:pt x="254" y="285"/>
                  </a:lnTo>
                  <a:lnTo>
                    <a:pt x="256" y="259"/>
                  </a:lnTo>
                  <a:lnTo>
                    <a:pt x="256" y="233"/>
                  </a:lnTo>
                  <a:lnTo>
                    <a:pt x="254" y="209"/>
                  </a:lnTo>
                  <a:lnTo>
                    <a:pt x="251" y="185"/>
                  </a:lnTo>
                  <a:lnTo>
                    <a:pt x="248" y="163"/>
                  </a:lnTo>
                  <a:lnTo>
                    <a:pt x="243" y="142"/>
                  </a:lnTo>
                  <a:lnTo>
                    <a:pt x="237" y="122"/>
                  </a:lnTo>
                  <a:lnTo>
                    <a:pt x="232" y="104"/>
                  </a:lnTo>
                  <a:lnTo>
                    <a:pt x="232" y="104"/>
                  </a:lnTo>
                  <a:lnTo>
                    <a:pt x="250" y="115"/>
                  </a:lnTo>
                  <a:lnTo>
                    <a:pt x="271" y="130"/>
                  </a:lnTo>
                  <a:lnTo>
                    <a:pt x="290" y="147"/>
                  </a:lnTo>
                  <a:lnTo>
                    <a:pt x="311" y="165"/>
                  </a:lnTo>
                  <a:lnTo>
                    <a:pt x="332" y="185"/>
                  </a:lnTo>
                  <a:lnTo>
                    <a:pt x="352" y="208"/>
                  </a:lnTo>
                  <a:lnTo>
                    <a:pt x="372" y="232"/>
                  </a:lnTo>
                  <a:lnTo>
                    <a:pt x="392" y="258"/>
                  </a:lnTo>
                  <a:lnTo>
                    <a:pt x="409" y="287"/>
                  </a:lnTo>
                  <a:lnTo>
                    <a:pt x="426" y="319"/>
                  </a:lnTo>
                  <a:lnTo>
                    <a:pt x="434" y="335"/>
                  </a:lnTo>
                  <a:lnTo>
                    <a:pt x="441" y="353"/>
                  </a:lnTo>
                  <a:lnTo>
                    <a:pt x="448" y="370"/>
                  </a:lnTo>
                  <a:lnTo>
                    <a:pt x="454" y="388"/>
                  </a:lnTo>
                  <a:lnTo>
                    <a:pt x="459" y="407"/>
                  </a:lnTo>
                  <a:lnTo>
                    <a:pt x="464" y="427"/>
                  </a:lnTo>
                  <a:lnTo>
                    <a:pt x="468" y="447"/>
                  </a:lnTo>
                  <a:lnTo>
                    <a:pt x="472" y="468"/>
                  </a:lnTo>
                  <a:lnTo>
                    <a:pt x="474" y="490"/>
                  </a:lnTo>
                  <a:lnTo>
                    <a:pt x="477" y="512"/>
                  </a:lnTo>
                  <a:lnTo>
                    <a:pt x="478" y="535"/>
                  </a:lnTo>
                  <a:lnTo>
                    <a:pt x="479" y="559"/>
                  </a:lnTo>
                  <a:lnTo>
                    <a:pt x="479" y="559"/>
                  </a:lnTo>
                  <a:lnTo>
                    <a:pt x="478" y="588"/>
                  </a:lnTo>
                  <a:lnTo>
                    <a:pt x="474" y="617"/>
                  </a:lnTo>
                  <a:lnTo>
                    <a:pt x="470" y="643"/>
                  </a:lnTo>
                  <a:lnTo>
                    <a:pt x="465" y="670"/>
                  </a:lnTo>
                  <a:lnTo>
                    <a:pt x="457" y="695"/>
                  </a:lnTo>
                  <a:lnTo>
                    <a:pt x="450" y="720"/>
                  </a:lnTo>
                  <a:lnTo>
                    <a:pt x="440" y="743"/>
                  </a:lnTo>
                  <a:lnTo>
                    <a:pt x="429" y="766"/>
                  </a:lnTo>
                  <a:lnTo>
                    <a:pt x="419" y="786"/>
                  </a:lnTo>
                  <a:lnTo>
                    <a:pt x="407" y="806"/>
                  </a:lnTo>
                  <a:lnTo>
                    <a:pt x="395" y="826"/>
                  </a:lnTo>
                  <a:lnTo>
                    <a:pt x="382" y="843"/>
                  </a:lnTo>
                  <a:lnTo>
                    <a:pt x="370" y="860"/>
                  </a:lnTo>
                  <a:lnTo>
                    <a:pt x="357" y="876"/>
                  </a:lnTo>
                  <a:lnTo>
                    <a:pt x="333" y="904"/>
                  </a:lnTo>
                  <a:lnTo>
                    <a:pt x="333" y="90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1" name="Freeform 6"/>
            <p:cNvSpPr>
              <a:spLocks noEditPoints="1"/>
            </p:cNvSpPr>
            <p:nvPr/>
          </p:nvSpPr>
          <p:spPr bwMode="auto">
            <a:xfrm>
              <a:off x="6280213" y="1251563"/>
              <a:ext cx="389940" cy="38994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2" name="Freeform 7"/>
            <p:cNvSpPr>
              <a:spLocks noEditPoints="1"/>
            </p:cNvSpPr>
            <p:nvPr/>
          </p:nvSpPr>
          <p:spPr bwMode="auto">
            <a:xfrm>
              <a:off x="10312661" y="1251563"/>
              <a:ext cx="388029" cy="389940"/>
            </a:xfrm>
            <a:custGeom>
              <a:avLst/>
              <a:gdLst>
                <a:gd name="T0" fmla="*/ 618 w 1018"/>
                <a:gd name="T1" fmla="*/ 573 h 1018"/>
                <a:gd name="T2" fmla="*/ 635 w 1018"/>
                <a:gd name="T3" fmla="*/ 492 h 1018"/>
                <a:gd name="T4" fmla="*/ 579 w 1018"/>
                <a:gd name="T5" fmla="*/ 402 h 1018"/>
                <a:gd name="T6" fmla="*/ 674 w 1018"/>
                <a:gd name="T7" fmla="*/ 249 h 1018"/>
                <a:gd name="T8" fmla="*/ 742 w 1018"/>
                <a:gd name="T9" fmla="*/ 198 h 1018"/>
                <a:gd name="T10" fmla="*/ 764 w 1018"/>
                <a:gd name="T11" fmla="*/ 128 h 1018"/>
                <a:gd name="T12" fmla="*/ 735 w 1018"/>
                <a:gd name="T13" fmla="*/ 46 h 1018"/>
                <a:gd name="T14" fmla="*/ 662 w 1018"/>
                <a:gd name="T15" fmla="*/ 2 h 1018"/>
                <a:gd name="T16" fmla="*/ 587 w 1018"/>
                <a:gd name="T17" fmla="*/ 10 h 1018"/>
                <a:gd name="T18" fmla="*/ 525 w 1018"/>
                <a:gd name="T19" fmla="*/ 67 h 1018"/>
                <a:gd name="T20" fmla="*/ 511 w 1018"/>
                <a:gd name="T21" fmla="*/ 144 h 1018"/>
                <a:gd name="T22" fmla="*/ 568 w 1018"/>
                <a:gd name="T23" fmla="*/ 234 h 1018"/>
                <a:gd name="T24" fmla="*/ 471 w 1018"/>
                <a:gd name="T25" fmla="*/ 387 h 1018"/>
                <a:gd name="T26" fmla="*/ 404 w 1018"/>
                <a:gd name="T27" fmla="*/ 438 h 1018"/>
                <a:gd name="T28" fmla="*/ 382 w 1018"/>
                <a:gd name="T29" fmla="*/ 509 h 1018"/>
                <a:gd name="T30" fmla="*/ 221 w 1018"/>
                <a:gd name="T31" fmla="*/ 646 h 1018"/>
                <a:gd name="T32" fmla="*/ 128 w 1018"/>
                <a:gd name="T33" fmla="*/ 604 h 1018"/>
                <a:gd name="T34" fmla="*/ 57 w 1018"/>
                <a:gd name="T35" fmla="*/ 626 h 1018"/>
                <a:gd name="T36" fmla="*/ 7 w 1018"/>
                <a:gd name="T37" fmla="*/ 694 h 1018"/>
                <a:gd name="T38" fmla="*/ 7 w 1018"/>
                <a:gd name="T39" fmla="*/ 769 h 1018"/>
                <a:gd name="T40" fmla="*/ 57 w 1018"/>
                <a:gd name="T41" fmla="*/ 837 h 1018"/>
                <a:gd name="T42" fmla="*/ 128 w 1018"/>
                <a:gd name="T43" fmla="*/ 858 h 1018"/>
                <a:gd name="T44" fmla="*/ 208 w 1018"/>
                <a:gd name="T45" fmla="*/ 829 h 1018"/>
                <a:gd name="T46" fmla="*/ 252 w 1018"/>
                <a:gd name="T47" fmla="*/ 757 h 1018"/>
                <a:gd name="T48" fmla="*/ 425 w 1018"/>
                <a:gd name="T49" fmla="*/ 603 h 1018"/>
                <a:gd name="T50" fmla="*/ 497 w 1018"/>
                <a:gd name="T51" fmla="*/ 635 h 1018"/>
                <a:gd name="T52" fmla="*/ 782 w 1018"/>
                <a:gd name="T53" fmla="*/ 826 h 1018"/>
                <a:gd name="T54" fmla="*/ 764 w 1018"/>
                <a:gd name="T55" fmla="*/ 903 h 1018"/>
                <a:gd name="T56" fmla="*/ 802 w 1018"/>
                <a:gd name="T57" fmla="*/ 981 h 1018"/>
                <a:gd name="T58" fmla="*/ 878 w 1018"/>
                <a:gd name="T59" fmla="*/ 1017 h 1018"/>
                <a:gd name="T60" fmla="*/ 952 w 1018"/>
                <a:gd name="T61" fmla="*/ 1002 h 1018"/>
                <a:gd name="T62" fmla="*/ 1009 w 1018"/>
                <a:gd name="T63" fmla="*/ 940 h 1018"/>
                <a:gd name="T64" fmla="*/ 1015 w 1018"/>
                <a:gd name="T65" fmla="*/ 865 h 1018"/>
                <a:gd name="T66" fmla="*/ 972 w 1018"/>
                <a:gd name="T67" fmla="*/ 792 h 1018"/>
                <a:gd name="T68" fmla="*/ 891 w 1018"/>
                <a:gd name="T69" fmla="*/ 763 h 1018"/>
                <a:gd name="T70" fmla="*/ 93 w 1018"/>
                <a:gd name="T71" fmla="*/ 784 h 1018"/>
                <a:gd name="T72" fmla="*/ 65 w 1018"/>
                <a:gd name="T73" fmla="*/ 732 h 1018"/>
                <a:gd name="T74" fmla="*/ 103 w 1018"/>
                <a:gd name="T75" fmla="*/ 673 h 1018"/>
                <a:gd name="T76" fmla="*/ 153 w 1018"/>
                <a:gd name="T77" fmla="*/ 673 h 1018"/>
                <a:gd name="T78" fmla="*/ 191 w 1018"/>
                <a:gd name="T79" fmla="*/ 732 h 1018"/>
                <a:gd name="T80" fmla="*/ 163 w 1018"/>
                <a:gd name="T81" fmla="*/ 784 h 1018"/>
                <a:gd name="T82" fmla="*/ 510 w 1018"/>
                <a:gd name="T83" fmla="*/ 573 h 1018"/>
                <a:gd name="T84" fmla="*/ 451 w 1018"/>
                <a:gd name="T85" fmla="*/ 533 h 1018"/>
                <a:gd name="T86" fmla="*/ 451 w 1018"/>
                <a:gd name="T87" fmla="*/ 484 h 1018"/>
                <a:gd name="T88" fmla="*/ 510 w 1018"/>
                <a:gd name="T89" fmla="*/ 445 h 1018"/>
                <a:gd name="T90" fmla="*/ 562 w 1018"/>
                <a:gd name="T91" fmla="*/ 473 h 1018"/>
                <a:gd name="T92" fmla="*/ 572 w 1018"/>
                <a:gd name="T93" fmla="*/ 521 h 1018"/>
                <a:gd name="T94" fmla="*/ 516 w 1018"/>
                <a:gd name="T95" fmla="*/ 572 h 1018"/>
                <a:gd name="T96" fmla="*/ 579 w 1018"/>
                <a:gd name="T97" fmla="*/ 102 h 1018"/>
                <a:gd name="T98" fmla="*/ 636 w 1018"/>
                <a:gd name="T99" fmla="*/ 63 h 1018"/>
                <a:gd name="T100" fmla="*/ 689 w 1018"/>
                <a:gd name="T101" fmla="*/ 91 h 1018"/>
                <a:gd name="T102" fmla="*/ 699 w 1018"/>
                <a:gd name="T103" fmla="*/ 139 h 1018"/>
                <a:gd name="T104" fmla="*/ 643 w 1018"/>
                <a:gd name="T105" fmla="*/ 191 h 1018"/>
                <a:gd name="T106" fmla="*/ 591 w 1018"/>
                <a:gd name="T107" fmla="*/ 172 h 1018"/>
                <a:gd name="T108" fmla="*/ 891 w 1018"/>
                <a:gd name="T109" fmla="*/ 954 h 1018"/>
                <a:gd name="T110" fmla="*/ 838 w 1018"/>
                <a:gd name="T111" fmla="*/ 926 h 1018"/>
                <a:gd name="T112" fmla="*/ 829 w 1018"/>
                <a:gd name="T113" fmla="*/ 878 h 1018"/>
                <a:gd name="T114" fmla="*/ 884 w 1018"/>
                <a:gd name="T115" fmla="*/ 827 h 1018"/>
                <a:gd name="T116" fmla="*/ 936 w 1018"/>
                <a:gd name="T117" fmla="*/ 845 h 1018"/>
                <a:gd name="T118" fmla="*/ 954 w 1018"/>
                <a:gd name="T119" fmla="*/ 897 h 1018"/>
                <a:gd name="T120" fmla="*/ 904 w 1018"/>
                <a:gd name="T121" fmla="*/ 95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1018">
                  <a:moveTo>
                    <a:pt x="891" y="763"/>
                  </a:moveTo>
                  <a:lnTo>
                    <a:pt x="891" y="763"/>
                  </a:lnTo>
                  <a:lnTo>
                    <a:pt x="874" y="765"/>
                  </a:lnTo>
                  <a:lnTo>
                    <a:pt x="858" y="768"/>
                  </a:lnTo>
                  <a:lnTo>
                    <a:pt x="841" y="774"/>
                  </a:lnTo>
                  <a:lnTo>
                    <a:pt x="826" y="781"/>
                  </a:lnTo>
                  <a:lnTo>
                    <a:pt x="618" y="573"/>
                  </a:lnTo>
                  <a:lnTo>
                    <a:pt x="618" y="573"/>
                  </a:lnTo>
                  <a:lnTo>
                    <a:pt x="626" y="558"/>
                  </a:lnTo>
                  <a:lnTo>
                    <a:pt x="632" y="543"/>
                  </a:lnTo>
                  <a:lnTo>
                    <a:pt x="635" y="526"/>
                  </a:lnTo>
                  <a:lnTo>
                    <a:pt x="636" y="509"/>
                  </a:lnTo>
                  <a:lnTo>
                    <a:pt x="636" y="509"/>
                  </a:lnTo>
                  <a:lnTo>
                    <a:pt x="635" y="492"/>
                  </a:lnTo>
                  <a:lnTo>
                    <a:pt x="632" y="476"/>
                  </a:lnTo>
                  <a:lnTo>
                    <a:pt x="628" y="461"/>
                  </a:lnTo>
                  <a:lnTo>
                    <a:pt x="620" y="447"/>
                  </a:lnTo>
                  <a:lnTo>
                    <a:pt x="612" y="435"/>
                  </a:lnTo>
                  <a:lnTo>
                    <a:pt x="602" y="422"/>
                  </a:lnTo>
                  <a:lnTo>
                    <a:pt x="591" y="412"/>
                  </a:lnTo>
                  <a:lnTo>
                    <a:pt x="579" y="402"/>
                  </a:lnTo>
                  <a:lnTo>
                    <a:pt x="628" y="253"/>
                  </a:lnTo>
                  <a:lnTo>
                    <a:pt x="628" y="253"/>
                  </a:lnTo>
                  <a:lnTo>
                    <a:pt x="636" y="254"/>
                  </a:lnTo>
                  <a:lnTo>
                    <a:pt x="636" y="254"/>
                  </a:lnTo>
                  <a:lnTo>
                    <a:pt x="649" y="253"/>
                  </a:lnTo>
                  <a:lnTo>
                    <a:pt x="662" y="252"/>
                  </a:lnTo>
                  <a:lnTo>
                    <a:pt x="674" y="249"/>
                  </a:lnTo>
                  <a:lnTo>
                    <a:pt x="686" y="245"/>
                  </a:lnTo>
                  <a:lnTo>
                    <a:pt x="698" y="239"/>
                  </a:lnTo>
                  <a:lnTo>
                    <a:pt x="707" y="233"/>
                  </a:lnTo>
                  <a:lnTo>
                    <a:pt x="718" y="225"/>
                  </a:lnTo>
                  <a:lnTo>
                    <a:pt x="727" y="217"/>
                  </a:lnTo>
                  <a:lnTo>
                    <a:pt x="735" y="208"/>
                  </a:lnTo>
                  <a:lnTo>
                    <a:pt x="742" y="198"/>
                  </a:lnTo>
                  <a:lnTo>
                    <a:pt x="748" y="188"/>
                  </a:lnTo>
                  <a:lnTo>
                    <a:pt x="753" y="177"/>
                  </a:lnTo>
                  <a:lnTo>
                    <a:pt x="758" y="165"/>
                  </a:lnTo>
                  <a:lnTo>
                    <a:pt x="761" y="152"/>
                  </a:lnTo>
                  <a:lnTo>
                    <a:pt x="763" y="141"/>
                  </a:lnTo>
                  <a:lnTo>
                    <a:pt x="764" y="128"/>
                  </a:lnTo>
                  <a:lnTo>
                    <a:pt x="764" y="128"/>
                  </a:lnTo>
                  <a:lnTo>
                    <a:pt x="763" y="114"/>
                  </a:lnTo>
                  <a:lnTo>
                    <a:pt x="761" y="102"/>
                  </a:lnTo>
                  <a:lnTo>
                    <a:pt x="758" y="89"/>
                  </a:lnTo>
                  <a:lnTo>
                    <a:pt x="753" y="77"/>
                  </a:lnTo>
                  <a:lnTo>
                    <a:pt x="748" y="67"/>
                  </a:lnTo>
                  <a:lnTo>
                    <a:pt x="742" y="56"/>
                  </a:lnTo>
                  <a:lnTo>
                    <a:pt x="735" y="46"/>
                  </a:lnTo>
                  <a:lnTo>
                    <a:pt x="727" y="38"/>
                  </a:lnTo>
                  <a:lnTo>
                    <a:pt x="718" y="29"/>
                  </a:lnTo>
                  <a:lnTo>
                    <a:pt x="707" y="21"/>
                  </a:lnTo>
                  <a:lnTo>
                    <a:pt x="698" y="15"/>
                  </a:lnTo>
                  <a:lnTo>
                    <a:pt x="686" y="10"/>
                  </a:lnTo>
                  <a:lnTo>
                    <a:pt x="674" y="5"/>
                  </a:lnTo>
                  <a:lnTo>
                    <a:pt x="662" y="2"/>
                  </a:lnTo>
                  <a:lnTo>
                    <a:pt x="649" y="1"/>
                  </a:lnTo>
                  <a:lnTo>
                    <a:pt x="636" y="0"/>
                  </a:lnTo>
                  <a:lnTo>
                    <a:pt x="636" y="0"/>
                  </a:lnTo>
                  <a:lnTo>
                    <a:pt x="624" y="1"/>
                  </a:lnTo>
                  <a:lnTo>
                    <a:pt x="611" y="2"/>
                  </a:lnTo>
                  <a:lnTo>
                    <a:pt x="599" y="5"/>
                  </a:lnTo>
                  <a:lnTo>
                    <a:pt x="587" y="10"/>
                  </a:lnTo>
                  <a:lnTo>
                    <a:pt x="576" y="15"/>
                  </a:lnTo>
                  <a:lnTo>
                    <a:pt x="566" y="21"/>
                  </a:lnTo>
                  <a:lnTo>
                    <a:pt x="556" y="29"/>
                  </a:lnTo>
                  <a:lnTo>
                    <a:pt x="546" y="38"/>
                  </a:lnTo>
                  <a:lnTo>
                    <a:pt x="539" y="46"/>
                  </a:lnTo>
                  <a:lnTo>
                    <a:pt x="531" y="56"/>
                  </a:lnTo>
                  <a:lnTo>
                    <a:pt x="525" y="67"/>
                  </a:lnTo>
                  <a:lnTo>
                    <a:pt x="520" y="77"/>
                  </a:lnTo>
                  <a:lnTo>
                    <a:pt x="515" y="89"/>
                  </a:lnTo>
                  <a:lnTo>
                    <a:pt x="512" y="102"/>
                  </a:lnTo>
                  <a:lnTo>
                    <a:pt x="510" y="114"/>
                  </a:lnTo>
                  <a:lnTo>
                    <a:pt x="510" y="128"/>
                  </a:lnTo>
                  <a:lnTo>
                    <a:pt x="510" y="128"/>
                  </a:lnTo>
                  <a:lnTo>
                    <a:pt x="511" y="144"/>
                  </a:lnTo>
                  <a:lnTo>
                    <a:pt x="514" y="160"/>
                  </a:lnTo>
                  <a:lnTo>
                    <a:pt x="518" y="175"/>
                  </a:lnTo>
                  <a:lnTo>
                    <a:pt x="526" y="189"/>
                  </a:lnTo>
                  <a:lnTo>
                    <a:pt x="533" y="202"/>
                  </a:lnTo>
                  <a:lnTo>
                    <a:pt x="544" y="214"/>
                  </a:lnTo>
                  <a:lnTo>
                    <a:pt x="555" y="224"/>
                  </a:lnTo>
                  <a:lnTo>
                    <a:pt x="568" y="234"/>
                  </a:lnTo>
                  <a:lnTo>
                    <a:pt x="518" y="382"/>
                  </a:lnTo>
                  <a:lnTo>
                    <a:pt x="518" y="382"/>
                  </a:lnTo>
                  <a:lnTo>
                    <a:pt x="510" y="382"/>
                  </a:lnTo>
                  <a:lnTo>
                    <a:pt x="510" y="382"/>
                  </a:lnTo>
                  <a:lnTo>
                    <a:pt x="497" y="382"/>
                  </a:lnTo>
                  <a:lnTo>
                    <a:pt x="484" y="384"/>
                  </a:lnTo>
                  <a:lnTo>
                    <a:pt x="471" y="387"/>
                  </a:lnTo>
                  <a:lnTo>
                    <a:pt x="461" y="392"/>
                  </a:lnTo>
                  <a:lnTo>
                    <a:pt x="449" y="397"/>
                  </a:lnTo>
                  <a:lnTo>
                    <a:pt x="438" y="403"/>
                  </a:lnTo>
                  <a:lnTo>
                    <a:pt x="428" y="411"/>
                  </a:lnTo>
                  <a:lnTo>
                    <a:pt x="420" y="418"/>
                  </a:lnTo>
                  <a:lnTo>
                    <a:pt x="411" y="428"/>
                  </a:lnTo>
                  <a:lnTo>
                    <a:pt x="404" y="438"/>
                  </a:lnTo>
                  <a:lnTo>
                    <a:pt x="397" y="448"/>
                  </a:lnTo>
                  <a:lnTo>
                    <a:pt x="392" y="459"/>
                  </a:lnTo>
                  <a:lnTo>
                    <a:pt x="388" y="471"/>
                  </a:lnTo>
                  <a:lnTo>
                    <a:pt x="384" y="483"/>
                  </a:lnTo>
                  <a:lnTo>
                    <a:pt x="383" y="496"/>
                  </a:lnTo>
                  <a:lnTo>
                    <a:pt x="382" y="509"/>
                  </a:lnTo>
                  <a:lnTo>
                    <a:pt x="382" y="509"/>
                  </a:lnTo>
                  <a:lnTo>
                    <a:pt x="383" y="519"/>
                  </a:lnTo>
                  <a:lnTo>
                    <a:pt x="384" y="530"/>
                  </a:lnTo>
                  <a:lnTo>
                    <a:pt x="386" y="541"/>
                  </a:lnTo>
                  <a:lnTo>
                    <a:pt x="390" y="550"/>
                  </a:lnTo>
                  <a:lnTo>
                    <a:pt x="230" y="657"/>
                  </a:lnTo>
                  <a:lnTo>
                    <a:pt x="230" y="657"/>
                  </a:lnTo>
                  <a:lnTo>
                    <a:pt x="221" y="646"/>
                  </a:lnTo>
                  <a:lnTo>
                    <a:pt x="211" y="635"/>
                  </a:lnTo>
                  <a:lnTo>
                    <a:pt x="199" y="627"/>
                  </a:lnTo>
                  <a:lnTo>
                    <a:pt x="186" y="619"/>
                  </a:lnTo>
                  <a:lnTo>
                    <a:pt x="173" y="613"/>
                  </a:lnTo>
                  <a:lnTo>
                    <a:pt x="158" y="608"/>
                  </a:lnTo>
                  <a:lnTo>
                    <a:pt x="143" y="605"/>
                  </a:lnTo>
                  <a:lnTo>
                    <a:pt x="128" y="604"/>
                  </a:lnTo>
                  <a:lnTo>
                    <a:pt x="128" y="604"/>
                  </a:lnTo>
                  <a:lnTo>
                    <a:pt x="115" y="605"/>
                  </a:lnTo>
                  <a:lnTo>
                    <a:pt x="102" y="607"/>
                  </a:lnTo>
                  <a:lnTo>
                    <a:pt x="90" y="610"/>
                  </a:lnTo>
                  <a:lnTo>
                    <a:pt x="79" y="614"/>
                  </a:lnTo>
                  <a:lnTo>
                    <a:pt x="67" y="619"/>
                  </a:lnTo>
                  <a:lnTo>
                    <a:pt x="57" y="626"/>
                  </a:lnTo>
                  <a:lnTo>
                    <a:pt x="47" y="633"/>
                  </a:lnTo>
                  <a:lnTo>
                    <a:pt x="38" y="642"/>
                  </a:lnTo>
                  <a:lnTo>
                    <a:pt x="29" y="650"/>
                  </a:lnTo>
                  <a:lnTo>
                    <a:pt x="23" y="660"/>
                  </a:lnTo>
                  <a:lnTo>
                    <a:pt x="16" y="671"/>
                  </a:lnTo>
                  <a:lnTo>
                    <a:pt x="11" y="682"/>
                  </a:lnTo>
                  <a:lnTo>
                    <a:pt x="7" y="694"/>
                  </a:lnTo>
                  <a:lnTo>
                    <a:pt x="3" y="706"/>
                  </a:lnTo>
                  <a:lnTo>
                    <a:pt x="1" y="719"/>
                  </a:lnTo>
                  <a:lnTo>
                    <a:pt x="0" y="732"/>
                  </a:lnTo>
                  <a:lnTo>
                    <a:pt x="0" y="732"/>
                  </a:lnTo>
                  <a:lnTo>
                    <a:pt x="1" y="745"/>
                  </a:lnTo>
                  <a:lnTo>
                    <a:pt x="3" y="757"/>
                  </a:lnTo>
                  <a:lnTo>
                    <a:pt x="7" y="769"/>
                  </a:lnTo>
                  <a:lnTo>
                    <a:pt x="11" y="781"/>
                  </a:lnTo>
                  <a:lnTo>
                    <a:pt x="16" y="792"/>
                  </a:lnTo>
                  <a:lnTo>
                    <a:pt x="23" y="803"/>
                  </a:lnTo>
                  <a:lnTo>
                    <a:pt x="29" y="812"/>
                  </a:lnTo>
                  <a:lnTo>
                    <a:pt x="38" y="822"/>
                  </a:lnTo>
                  <a:lnTo>
                    <a:pt x="47" y="829"/>
                  </a:lnTo>
                  <a:lnTo>
                    <a:pt x="57" y="837"/>
                  </a:lnTo>
                  <a:lnTo>
                    <a:pt x="67" y="843"/>
                  </a:lnTo>
                  <a:lnTo>
                    <a:pt x="79" y="849"/>
                  </a:lnTo>
                  <a:lnTo>
                    <a:pt x="90" y="853"/>
                  </a:lnTo>
                  <a:lnTo>
                    <a:pt x="102" y="856"/>
                  </a:lnTo>
                  <a:lnTo>
                    <a:pt x="115" y="858"/>
                  </a:lnTo>
                  <a:lnTo>
                    <a:pt x="128" y="858"/>
                  </a:lnTo>
                  <a:lnTo>
                    <a:pt x="128" y="858"/>
                  </a:lnTo>
                  <a:lnTo>
                    <a:pt x="141" y="858"/>
                  </a:lnTo>
                  <a:lnTo>
                    <a:pt x="154" y="856"/>
                  </a:lnTo>
                  <a:lnTo>
                    <a:pt x="165" y="853"/>
                  </a:lnTo>
                  <a:lnTo>
                    <a:pt x="177" y="849"/>
                  </a:lnTo>
                  <a:lnTo>
                    <a:pt x="188" y="843"/>
                  </a:lnTo>
                  <a:lnTo>
                    <a:pt x="199" y="837"/>
                  </a:lnTo>
                  <a:lnTo>
                    <a:pt x="208" y="829"/>
                  </a:lnTo>
                  <a:lnTo>
                    <a:pt x="218" y="822"/>
                  </a:lnTo>
                  <a:lnTo>
                    <a:pt x="226" y="812"/>
                  </a:lnTo>
                  <a:lnTo>
                    <a:pt x="233" y="803"/>
                  </a:lnTo>
                  <a:lnTo>
                    <a:pt x="239" y="792"/>
                  </a:lnTo>
                  <a:lnTo>
                    <a:pt x="245" y="781"/>
                  </a:lnTo>
                  <a:lnTo>
                    <a:pt x="249" y="769"/>
                  </a:lnTo>
                  <a:lnTo>
                    <a:pt x="252" y="757"/>
                  </a:lnTo>
                  <a:lnTo>
                    <a:pt x="255" y="745"/>
                  </a:lnTo>
                  <a:lnTo>
                    <a:pt x="255" y="732"/>
                  </a:lnTo>
                  <a:lnTo>
                    <a:pt x="255" y="732"/>
                  </a:lnTo>
                  <a:lnTo>
                    <a:pt x="255" y="724"/>
                  </a:lnTo>
                  <a:lnTo>
                    <a:pt x="253" y="718"/>
                  </a:lnTo>
                  <a:lnTo>
                    <a:pt x="425" y="603"/>
                  </a:lnTo>
                  <a:lnTo>
                    <a:pt x="425" y="603"/>
                  </a:lnTo>
                  <a:lnTo>
                    <a:pt x="434" y="610"/>
                  </a:lnTo>
                  <a:lnTo>
                    <a:pt x="443" y="617"/>
                  </a:lnTo>
                  <a:lnTo>
                    <a:pt x="453" y="622"/>
                  </a:lnTo>
                  <a:lnTo>
                    <a:pt x="464" y="628"/>
                  </a:lnTo>
                  <a:lnTo>
                    <a:pt x="474" y="631"/>
                  </a:lnTo>
                  <a:lnTo>
                    <a:pt x="485" y="634"/>
                  </a:lnTo>
                  <a:lnTo>
                    <a:pt x="497" y="635"/>
                  </a:lnTo>
                  <a:lnTo>
                    <a:pt x="510" y="636"/>
                  </a:lnTo>
                  <a:lnTo>
                    <a:pt x="510" y="636"/>
                  </a:lnTo>
                  <a:lnTo>
                    <a:pt x="527" y="635"/>
                  </a:lnTo>
                  <a:lnTo>
                    <a:pt x="543" y="631"/>
                  </a:lnTo>
                  <a:lnTo>
                    <a:pt x="559" y="626"/>
                  </a:lnTo>
                  <a:lnTo>
                    <a:pt x="573" y="618"/>
                  </a:lnTo>
                  <a:lnTo>
                    <a:pt x="782" y="826"/>
                  </a:lnTo>
                  <a:lnTo>
                    <a:pt x="782" y="826"/>
                  </a:lnTo>
                  <a:lnTo>
                    <a:pt x="775" y="841"/>
                  </a:lnTo>
                  <a:lnTo>
                    <a:pt x="768" y="856"/>
                  </a:lnTo>
                  <a:lnTo>
                    <a:pt x="765" y="873"/>
                  </a:lnTo>
                  <a:lnTo>
                    <a:pt x="764" y="891"/>
                  </a:lnTo>
                  <a:lnTo>
                    <a:pt x="764" y="891"/>
                  </a:lnTo>
                  <a:lnTo>
                    <a:pt x="764" y="903"/>
                  </a:lnTo>
                  <a:lnTo>
                    <a:pt x="766" y="916"/>
                  </a:lnTo>
                  <a:lnTo>
                    <a:pt x="770" y="928"/>
                  </a:lnTo>
                  <a:lnTo>
                    <a:pt x="774" y="940"/>
                  </a:lnTo>
                  <a:lnTo>
                    <a:pt x="779" y="951"/>
                  </a:lnTo>
                  <a:lnTo>
                    <a:pt x="786" y="961"/>
                  </a:lnTo>
                  <a:lnTo>
                    <a:pt x="793" y="971"/>
                  </a:lnTo>
                  <a:lnTo>
                    <a:pt x="802" y="981"/>
                  </a:lnTo>
                  <a:lnTo>
                    <a:pt x="810" y="988"/>
                  </a:lnTo>
                  <a:lnTo>
                    <a:pt x="820" y="996"/>
                  </a:lnTo>
                  <a:lnTo>
                    <a:pt x="831" y="1002"/>
                  </a:lnTo>
                  <a:lnTo>
                    <a:pt x="841" y="1007"/>
                  </a:lnTo>
                  <a:lnTo>
                    <a:pt x="853" y="1012"/>
                  </a:lnTo>
                  <a:lnTo>
                    <a:pt x="865" y="1015"/>
                  </a:lnTo>
                  <a:lnTo>
                    <a:pt x="878" y="1017"/>
                  </a:lnTo>
                  <a:lnTo>
                    <a:pt x="891" y="1018"/>
                  </a:lnTo>
                  <a:lnTo>
                    <a:pt x="891" y="1018"/>
                  </a:lnTo>
                  <a:lnTo>
                    <a:pt x="904" y="1017"/>
                  </a:lnTo>
                  <a:lnTo>
                    <a:pt x="917" y="1015"/>
                  </a:lnTo>
                  <a:lnTo>
                    <a:pt x="929" y="1012"/>
                  </a:lnTo>
                  <a:lnTo>
                    <a:pt x="940" y="1007"/>
                  </a:lnTo>
                  <a:lnTo>
                    <a:pt x="952" y="1002"/>
                  </a:lnTo>
                  <a:lnTo>
                    <a:pt x="963" y="996"/>
                  </a:lnTo>
                  <a:lnTo>
                    <a:pt x="972" y="988"/>
                  </a:lnTo>
                  <a:lnTo>
                    <a:pt x="981" y="981"/>
                  </a:lnTo>
                  <a:lnTo>
                    <a:pt x="989" y="971"/>
                  </a:lnTo>
                  <a:lnTo>
                    <a:pt x="997" y="961"/>
                  </a:lnTo>
                  <a:lnTo>
                    <a:pt x="1003" y="951"/>
                  </a:lnTo>
                  <a:lnTo>
                    <a:pt x="1009" y="940"/>
                  </a:lnTo>
                  <a:lnTo>
                    <a:pt x="1013" y="928"/>
                  </a:lnTo>
                  <a:lnTo>
                    <a:pt x="1015" y="916"/>
                  </a:lnTo>
                  <a:lnTo>
                    <a:pt x="1017" y="903"/>
                  </a:lnTo>
                  <a:lnTo>
                    <a:pt x="1018" y="891"/>
                  </a:lnTo>
                  <a:lnTo>
                    <a:pt x="1018" y="891"/>
                  </a:lnTo>
                  <a:lnTo>
                    <a:pt x="1017" y="878"/>
                  </a:lnTo>
                  <a:lnTo>
                    <a:pt x="1015" y="865"/>
                  </a:lnTo>
                  <a:lnTo>
                    <a:pt x="1013" y="853"/>
                  </a:lnTo>
                  <a:lnTo>
                    <a:pt x="1009" y="841"/>
                  </a:lnTo>
                  <a:lnTo>
                    <a:pt x="1003" y="829"/>
                  </a:lnTo>
                  <a:lnTo>
                    <a:pt x="997" y="820"/>
                  </a:lnTo>
                  <a:lnTo>
                    <a:pt x="989" y="810"/>
                  </a:lnTo>
                  <a:lnTo>
                    <a:pt x="981" y="800"/>
                  </a:lnTo>
                  <a:lnTo>
                    <a:pt x="972" y="792"/>
                  </a:lnTo>
                  <a:lnTo>
                    <a:pt x="963" y="785"/>
                  </a:lnTo>
                  <a:lnTo>
                    <a:pt x="952" y="779"/>
                  </a:lnTo>
                  <a:lnTo>
                    <a:pt x="940" y="774"/>
                  </a:lnTo>
                  <a:lnTo>
                    <a:pt x="929" y="769"/>
                  </a:lnTo>
                  <a:lnTo>
                    <a:pt x="917" y="766"/>
                  </a:lnTo>
                  <a:lnTo>
                    <a:pt x="904" y="764"/>
                  </a:lnTo>
                  <a:lnTo>
                    <a:pt x="891" y="763"/>
                  </a:lnTo>
                  <a:lnTo>
                    <a:pt x="891" y="763"/>
                  </a:lnTo>
                  <a:close/>
                  <a:moveTo>
                    <a:pt x="128" y="795"/>
                  </a:moveTo>
                  <a:lnTo>
                    <a:pt x="128" y="795"/>
                  </a:lnTo>
                  <a:lnTo>
                    <a:pt x="121" y="795"/>
                  </a:lnTo>
                  <a:lnTo>
                    <a:pt x="115" y="794"/>
                  </a:lnTo>
                  <a:lnTo>
                    <a:pt x="103" y="790"/>
                  </a:lnTo>
                  <a:lnTo>
                    <a:pt x="93" y="784"/>
                  </a:lnTo>
                  <a:lnTo>
                    <a:pt x="83" y="777"/>
                  </a:lnTo>
                  <a:lnTo>
                    <a:pt x="75" y="767"/>
                  </a:lnTo>
                  <a:lnTo>
                    <a:pt x="69" y="756"/>
                  </a:lnTo>
                  <a:lnTo>
                    <a:pt x="66" y="745"/>
                  </a:lnTo>
                  <a:lnTo>
                    <a:pt x="65" y="738"/>
                  </a:lnTo>
                  <a:lnTo>
                    <a:pt x="65" y="732"/>
                  </a:lnTo>
                  <a:lnTo>
                    <a:pt x="65" y="732"/>
                  </a:lnTo>
                  <a:lnTo>
                    <a:pt x="65" y="725"/>
                  </a:lnTo>
                  <a:lnTo>
                    <a:pt x="66" y="719"/>
                  </a:lnTo>
                  <a:lnTo>
                    <a:pt x="69" y="707"/>
                  </a:lnTo>
                  <a:lnTo>
                    <a:pt x="75" y="696"/>
                  </a:lnTo>
                  <a:lnTo>
                    <a:pt x="83" y="687"/>
                  </a:lnTo>
                  <a:lnTo>
                    <a:pt x="93" y="679"/>
                  </a:lnTo>
                  <a:lnTo>
                    <a:pt x="103" y="673"/>
                  </a:lnTo>
                  <a:lnTo>
                    <a:pt x="115" y="669"/>
                  </a:lnTo>
                  <a:lnTo>
                    <a:pt x="121" y="668"/>
                  </a:lnTo>
                  <a:lnTo>
                    <a:pt x="128" y="667"/>
                  </a:lnTo>
                  <a:lnTo>
                    <a:pt x="128" y="667"/>
                  </a:lnTo>
                  <a:lnTo>
                    <a:pt x="134" y="668"/>
                  </a:lnTo>
                  <a:lnTo>
                    <a:pt x="141" y="669"/>
                  </a:lnTo>
                  <a:lnTo>
                    <a:pt x="153" y="673"/>
                  </a:lnTo>
                  <a:lnTo>
                    <a:pt x="163" y="679"/>
                  </a:lnTo>
                  <a:lnTo>
                    <a:pt x="173" y="687"/>
                  </a:lnTo>
                  <a:lnTo>
                    <a:pt x="180" y="696"/>
                  </a:lnTo>
                  <a:lnTo>
                    <a:pt x="187" y="707"/>
                  </a:lnTo>
                  <a:lnTo>
                    <a:pt x="190" y="719"/>
                  </a:lnTo>
                  <a:lnTo>
                    <a:pt x="191" y="725"/>
                  </a:lnTo>
                  <a:lnTo>
                    <a:pt x="191" y="732"/>
                  </a:lnTo>
                  <a:lnTo>
                    <a:pt x="191" y="732"/>
                  </a:lnTo>
                  <a:lnTo>
                    <a:pt x="191" y="738"/>
                  </a:lnTo>
                  <a:lnTo>
                    <a:pt x="190" y="745"/>
                  </a:lnTo>
                  <a:lnTo>
                    <a:pt x="187" y="756"/>
                  </a:lnTo>
                  <a:lnTo>
                    <a:pt x="180" y="767"/>
                  </a:lnTo>
                  <a:lnTo>
                    <a:pt x="173" y="777"/>
                  </a:lnTo>
                  <a:lnTo>
                    <a:pt x="163" y="784"/>
                  </a:lnTo>
                  <a:lnTo>
                    <a:pt x="153" y="790"/>
                  </a:lnTo>
                  <a:lnTo>
                    <a:pt x="141" y="794"/>
                  </a:lnTo>
                  <a:lnTo>
                    <a:pt x="134" y="795"/>
                  </a:lnTo>
                  <a:lnTo>
                    <a:pt x="128" y="795"/>
                  </a:lnTo>
                  <a:lnTo>
                    <a:pt x="128" y="795"/>
                  </a:lnTo>
                  <a:close/>
                  <a:moveTo>
                    <a:pt x="510" y="573"/>
                  </a:moveTo>
                  <a:lnTo>
                    <a:pt x="510" y="573"/>
                  </a:lnTo>
                  <a:lnTo>
                    <a:pt x="503" y="572"/>
                  </a:lnTo>
                  <a:lnTo>
                    <a:pt x="497" y="571"/>
                  </a:lnTo>
                  <a:lnTo>
                    <a:pt x="485" y="568"/>
                  </a:lnTo>
                  <a:lnTo>
                    <a:pt x="474" y="561"/>
                  </a:lnTo>
                  <a:lnTo>
                    <a:pt x="465" y="554"/>
                  </a:lnTo>
                  <a:lnTo>
                    <a:pt x="456" y="544"/>
                  </a:lnTo>
                  <a:lnTo>
                    <a:pt x="451" y="533"/>
                  </a:lnTo>
                  <a:lnTo>
                    <a:pt x="448" y="521"/>
                  </a:lnTo>
                  <a:lnTo>
                    <a:pt x="447" y="515"/>
                  </a:lnTo>
                  <a:lnTo>
                    <a:pt x="446" y="509"/>
                  </a:lnTo>
                  <a:lnTo>
                    <a:pt x="446" y="509"/>
                  </a:lnTo>
                  <a:lnTo>
                    <a:pt x="447" y="502"/>
                  </a:lnTo>
                  <a:lnTo>
                    <a:pt x="448" y="496"/>
                  </a:lnTo>
                  <a:lnTo>
                    <a:pt x="451" y="484"/>
                  </a:lnTo>
                  <a:lnTo>
                    <a:pt x="456" y="473"/>
                  </a:lnTo>
                  <a:lnTo>
                    <a:pt x="465" y="463"/>
                  </a:lnTo>
                  <a:lnTo>
                    <a:pt x="474" y="456"/>
                  </a:lnTo>
                  <a:lnTo>
                    <a:pt x="485" y="451"/>
                  </a:lnTo>
                  <a:lnTo>
                    <a:pt x="497" y="446"/>
                  </a:lnTo>
                  <a:lnTo>
                    <a:pt x="503" y="445"/>
                  </a:lnTo>
                  <a:lnTo>
                    <a:pt x="510" y="445"/>
                  </a:lnTo>
                  <a:lnTo>
                    <a:pt x="510" y="445"/>
                  </a:lnTo>
                  <a:lnTo>
                    <a:pt x="516" y="445"/>
                  </a:lnTo>
                  <a:lnTo>
                    <a:pt x="523" y="446"/>
                  </a:lnTo>
                  <a:lnTo>
                    <a:pt x="535" y="451"/>
                  </a:lnTo>
                  <a:lnTo>
                    <a:pt x="545" y="456"/>
                  </a:lnTo>
                  <a:lnTo>
                    <a:pt x="555" y="463"/>
                  </a:lnTo>
                  <a:lnTo>
                    <a:pt x="562" y="473"/>
                  </a:lnTo>
                  <a:lnTo>
                    <a:pt x="568" y="484"/>
                  </a:lnTo>
                  <a:lnTo>
                    <a:pt x="572" y="496"/>
                  </a:lnTo>
                  <a:lnTo>
                    <a:pt x="573" y="502"/>
                  </a:lnTo>
                  <a:lnTo>
                    <a:pt x="573" y="509"/>
                  </a:lnTo>
                  <a:lnTo>
                    <a:pt x="573" y="509"/>
                  </a:lnTo>
                  <a:lnTo>
                    <a:pt x="573" y="515"/>
                  </a:lnTo>
                  <a:lnTo>
                    <a:pt x="572" y="521"/>
                  </a:lnTo>
                  <a:lnTo>
                    <a:pt x="568" y="533"/>
                  </a:lnTo>
                  <a:lnTo>
                    <a:pt x="562" y="544"/>
                  </a:lnTo>
                  <a:lnTo>
                    <a:pt x="555" y="554"/>
                  </a:lnTo>
                  <a:lnTo>
                    <a:pt x="545" y="561"/>
                  </a:lnTo>
                  <a:lnTo>
                    <a:pt x="535" y="568"/>
                  </a:lnTo>
                  <a:lnTo>
                    <a:pt x="523" y="571"/>
                  </a:lnTo>
                  <a:lnTo>
                    <a:pt x="516" y="572"/>
                  </a:lnTo>
                  <a:lnTo>
                    <a:pt x="510" y="573"/>
                  </a:lnTo>
                  <a:lnTo>
                    <a:pt x="510" y="573"/>
                  </a:lnTo>
                  <a:close/>
                  <a:moveTo>
                    <a:pt x="573" y="128"/>
                  </a:moveTo>
                  <a:lnTo>
                    <a:pt x="573" y="128"/>
                  </a:lnTo>
                  <a:lnTo>
                    <a:pt x="573" y="120"/>
                  </a:lnTo>
                  <a:lnTo>
                    <a:pt x="574" y="115"/>
                  </a:lnTo>
                  <a:lnTo>
                    <a:pt x="579" y="102"/>
                  </a:lnTo>
                  <a:lnTo>
                    <a:pt x="584" y="91"/>
                  </a:lnTo>
                  <a:lnTo>
                    <a:pt x="591" y="83"/>
                  </a:lnTo>
                  <a:lnTo>
                    <a:pt x="601" y="74"/>
                  </a:lnTo>
                  <a:lnTo>
                    <a:pt x="612" y="69"/>
                  </a:lnTo>
                  <a:lnTo>
                    <a:pt x="624" y="64"/>
                  </a:lnTo>
                  <a:lnTo>
                    <a:pt x="630" y="64"/>
                  </a:lnTo>
                  <a:lnTo>
                    <a:pt x="636" y="63"/>
                  </a:lnTo>
                  <a:lnTo>
                    <a:pt x="636" y="63"/>
                  </a:lnTo>
                  <a:lnTo>
                    <a:pt x="643" y="64"/>
                  </a:lnTo>
                  <a:lnTo>
                    <a:pt x="649" y="64"/>
                  </a:lnTo>
                  <a:lnTo>
                    <a:pt x="661" y="69"/>
                  </a:lnTo>
                  <a:lnTo>
                    <a:pt x="672" y="74"/>
                  </a:lnTo>
                  <a:lnTo>
                    <a:pt x="682" y="83"/>
                  </a:lnTo>
                  <a:lnTo>
                    <a:pt x="689" y="91"/>
                  </a:lnTo>
                  <a:lnTo>
                    <a:pt x="696" y="102"/>
                  </a:lnTo>
                  <a:lnTo>
                    <a:pt x="699" y="115"/>
                  </a:lnTo>
                  <a:lnTo>
                    <a:pt x="700" y="120"/>
                  </a:lnTo>
                  <a:lnTo>
                    <a:pt x="700" y="128"/>
                  </a:lnTo>
                  <a:lnTo>
                    <a:pt x="700" y="128"/>
                  </a:lnTo>
                  <a:lnTo>
                    <a:pt x="700" y="134"/>
                  </a:lnTo>
                  <a:lnTo>
                    <a:pt x="699" y="139"/>
                  </a:lnTo>
                  <a:lnTo>
                    <a:pt x="696" y="152"/>
                  </a:lnTo>
                  <a:lnTo>
                    <a:pt x="689" y="163"/>
                  </a:lnTo>
                  <a:lnTo>
                    <a:pt x="682" y="172"/>
                  </a:lnTo>
                  <a:lnTo>
                    <a:pt x="672" y="180"/>
                  </a:lnTo>
                  <a:lnTo>
                    <a:pt x="661" y="186"/>
                  </a:lnTo>
                  <a:lnTo>
                    <a:pt x="649" y="190"/>
                  </a:lnTo>
                  <a:lnTo>
                    <a:pt x="643" y="191"/>
                  </a:lnTo>
                  <a:lnTo>
                    <a:pt x="636" y="191"/>
                  </a:lnTo>
                  <a:lnTo>
                    <a:pt x="636" y="191"/>
                  </a:lnTo>
                  <a:lnTo>
                    <a:pt x="630" y="191"/>
                  </a:lnTo>
                  <a:lnTo>
                    <a:pt x="624" y="190"/>
                  </a:lnTo>
                  <a:lnTo>
                    <a:pt x="612" y="186"/>
                  </a:lnTo>
                  <a:lnTo>
                    <a:pt x="601" y="180"/>
                  </a:lnTo>
                  <a:lnTo>
                    <a:pt x="591" y="172"/>
                  </a:lnTo>
                  <a:lnTo>
                    <a:pt x="584" y="163"/>
                  </a:lnTo>
                  <a:lnTo>
                    <a:pt x="579" y="152"/>
                  </a:lnTo>
                  <a:lnTo>
                    <a:pt x="574" y="139"/>
                  </a:lnTo>
                  <a:lnTo>
                    <a:pt x="573" y="134"/>
                  </a:lnTo>
                  <a:lnTo>
                    <a:pt x="573" y="128"/>
                  </a:lnTo>
                  <a:lnTo>
                    <a:pt x="573" y="128"/>
                  </a:lnTo>
                  <a:close/>
                  <a:moveTo>
                    <a:pt x="891" y="954"/>
                  </a:moveTo>
                  <a:lnTo>
                    <a:pt x="891" y="954"/>
                  </a:lnTo>
                  <a:lnTo>
                    <a:pt x="884" y="954"/>
                  </a:lnTo>
                  <a:lnTo>
                    <a:pt x="878" y="953"/>
                  </a:lnTo>
                  <a:lnTo>
                    <a:pt x="866" y="950"/>
                  </a:lnTo>
                  <a:lnTo>
                    <a:pt x="855" y="943"/>
                  </a:lnTo>
                  <a:lnTo>
                    <a:pt x="846" y="936"/>
                  </a:lnTo>
                  <a:lnTo>
                    <a:pt x="838" y="926"/>
                  </a:lnTo>
                  <a:lnTo>
                    <a:pt x="833" y="915"/>
                  </a:lnTo>
                  <a:lnTo>
                    <a:pt x="829" y="903"/>
                  </a:lnTo>
                  <a:lnTo>
                    <a:pt x="827" y="897"/>
                  </a:lnTo>
                  <a:lnTo>
                    <a:pt x="827" y="891"/>
                  </a:lnTo>
                  <a:lnTo>
                    <a:pt x="827" y="891"/>
                  </a:lnTo>
                  <a:lnTo>
                    <a:pt x="827" y="884"/>
                  </a:lnTo>
                  <a:lnTo>
                    <a:pt x="829" y="878"/>
                  </a:lnTo>
                  <a:lnTo>
                    <a:pt x="833" y="866"/>
                  </a:lnTo>
                  <a:lnTo>
                    <a:pt x="838" y="855"/>
                  </a:lnTo>
                  <a:lnTo>
                    <a:pt x="846" y="845"/>
                  </a:lnTo>
                  <a:lnTo>
                    <a:pt x="855" y="838"/>
                  </a:lnTo>
                  <a:lnTo>
                    <a:pt x="866" y="832"/>
                  </a:lnTo>
                  <a:lnTo>
                    <a:pt x="878" y="828"/>
                  </a:lnTo>
                  <a:lnTo>
                    <a:pt x="884" y="827"/>
                  </a:lnTo>
                  <a:lnTo>
                    <a:pt x="891" y="827"/>
                  </a:lnTo>
                  <a:lnTo>
                    <a:pt x="891" y="827"/>
                  </a:lnTo>
                  <a:lnTo>
                    <a:pt x="897" y="827"/>
                  </a:lnTo>
                  <a:lnTo>
                    <a:pt x="904" y="828"/>
                  </a:lnTo>
                  <a:lnTo>
                    <a:pt x="915" y="832"/>
                  </a:lnTo>
                  <a:lnTo>
                    <a:pt x="926" y="838"/>
                  </a:lnTo>
                  <a:lnTo>
                    <a:pt x="936" y="845"/>
                  </a:lnTo>
                  <a:lnTo>
                    <a:pt x="943" y="855"/>
                  </a:lnTo>
                  <a:lnTo>
                    <a:pt x="950" y="866"/>
                  </a:lnTo>
                  <a:lnTo>
                    <a:pt x="953" y="878"/>
                  </a:lnTo>
                  <a:lnTo>
                    <a:pt x="954" y="884"/>
                  </a:lnTo>
                  <a:lnTo>
                    <a:pt x="955" y="891"/>
                  </a:lnTo>
                  <a:lnTo>
                    <a:pt x="955" y="891"/>
                  </a:lnTo>
                  <a:lnTo>
                    <a:pt x="954" y="897"/>
                  </a:lnTo>
                  <a:lnTo>
                    <a:pt x="953" y="903"/>
                  </a:lnTo>
                  <a:lnTo>
                    <a:pt x="950" y="915"/>
                  </a:lnTo>
                  <a:lnTo>
                    <a:pt x="943" y="926"/>
                  </a:lnTo>
                  <a:lnTo>
                    <a:pt x="936" y="936"/>
                  </a:lnTo>
                  <a:lnTo>
                    <a:pt x="926" y="943"/>
                  </a:lnTo>
                  <a:lnTo>
                    <a:pt x="915" y="950"/>
                  </a:lnTo>
                  <a:lnTo>
                    <a:pt x="904" y="953"/>
                  </a:lnTo>
                  <a:lnTo>
                    <a:pt x="897" y="954"/>
                  </a:lnTo>
                  <a:lnTo>
                    <a:pt x="891" y="954"/>
                  </a:lnTo>
                  <a:lnTo>
                    <a:pt x="891" y="95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3" name="Freeform 8"/>
            <p:cNvSpPr>
              <a:spLocks noEditPoints="1"/>
            </p:cNvSpPr>
            <p:nvPr/>
          </p:nvSpPr>
          <p:spPr bwMode="auto">
            <a:xfrm>
              <a:off x="8968512" y="3621788"/>
              <a:ext cx="388029" cy="317304"/>
            </a:xfrm>
            <a:custGeom>
              <a:avLst/>
              <a:gdLst>
                <a:gd name="T0" fmla="*/ 977 w 1019"/>
                <a:gd name="T1" fmla="*/ 394 h 828"/>
                <a:gd name="T2" fmla="*/ 905 w 1019"/>
                <a:gd name="T3" fmla="*/ 218 h 828"/>
                <a:gd name="T4" fmla="*/ 776 w 1019"/>
                <a:gd name="T5" fmla="*/ 85 h 828"/>
                <a:gd name="T6" fmla="*/ 606 w 1019"/>
                <a:gd name="T7" fmla="*/ 11 h 828"/>
                <a:gd name="T8" fmla="*/ 437 w 1019"/>
                <a:gd name="T9" fmla="*/ 7 h 828"/>
                <a:gd name="T10" fmla="*/ 262 w 1019"/>
                <a:gd name="T11" fmla="*/ 72 h 828"/>
                <a:gd name="T12" fmla="*/ 127 w 1019"/>
                <a:gd name="T13" fmla="*/ 199 h 828"/>
                <a:gd name="T14" fmla="*/ 48 w 1019"/>
                <a:gd name="T15" fmla="*/ 371 h 828"/>
                <a:gd name="T16" fmla="*/ 34 w 1019"/>
                <a:gd name="T17" fmla="*/ 498 h 828"/>
                <a:gd name="T18" fmla="*/ 0 w 1019"/>
                <a:gd name="T19" fmla="*/ 604 h 828"/>
                <a:gd name="T20" fmla="*/ 42 w 1019"/>
                <a:gd name="T21" fmla="*/ 724 h 828"/>
                <a:gd name="T22" fmla="*/ 166 w 1019"/>
                <a:gd name="T23" fmla="*/ 793 h 828"/>
                <a:gd name="T24" fmla="*/ 234 w 1019"/>
                <a:gd name="T25" fmla="*/ 825 h 828"/>
                <a:gd name="T26" fmla="*/ 301 w 1019"/>
                <a:gd name="T27" fmla="*/ 816 h 828"/>
                <a:gd name="T28" fmla="*/ 346 w 1019"/>
                <a:gd name="T29" fmla="*/ 760 h 828"/>
                <a:gd name="T30" fmla="*/ 346 w 1019"/>
                <a:gd name="T31" fmla="*/ 449 h 828"/>
                <a:gd name="T32" fmla="*/ 301 w 1019"/>
                <a:gd name="T33" fmla="*/ 394 h 828"/>
                <a:gd name="T34" fmla="*/ 234 w 1019"/>
                <a:gd name="T35" fmla="*/ 384 h 828"/>
                <a:gd name="T36" fmla="*/ 162 w 1019"/>
                <a:gd name="T37" fmla="*/ 417 h 828"/>
                <a:gd name="T38" fmla="*/ 120 w 1019"/>
                <a:gd name="T39" fmla="*/ 373 h 828"/>
                <a:gd name="T40" fmla="*/ 189 w 1019"/>
                <a:gd name="T41" fmla="*/ 260 h 828"/>
                <a:gd name="T42" fmla="*/ 298 w 1019"/>
                <a:gd name="T43" fmla="*/ 176 h 828"/>
                <a:gd name="T44" fmla="*/ 434 w 1019"/>
                <a:gd name="T45" fmla="*/ 130 h 828"/>
                <a:gd name="T46" fmla="*/ 567 w 1019"/>
                <a:gd name="T47" fmla="*/ 127 h 828"/>
                <a:gd name="T48" fmla="*/ 705 w 1019"/>
                <a:gd name="T49" fmla="*/ 168 h 828"/>
                <a:gd name="T50" fmla="*/ 818 w 1019"/>
                <a:gd name="T51" fmla="*/ 248 h 828"/>
                <a:gd name="T52" fmla="*/ 893 w 1019"/>
                <a:gd name="T53" fmla="*/ 358 h 828"/>
                <a:gd name="T54" fmla="*/ 878 w 1019"/>
                <a:gd name="T55" fmla="*/ 421 h 828"/>
                <a:gd name="T56" fmla="*/ 794 w 1019"/>
                <a:gd name="T57" fmla="*/ 388 h 828"/>
                <a:gd name="T58" fmla="*/ 727 w 1019"/>
                <a:gd name="T59" fmla="*/ 390 h 828"/>
                <a:gd name="T60" fmla="*/ 676 w 1019"/>
                <a:gd name="T61" fmla="*/ 440 h 828"/>
                <a:gd name="T62" fmla="*/ 670 w 1019"/>
                <a:gd name="T63" fmla="*/ 751 h 828"/>
                <a:gd name="T64" fmla="*/ 711 w 1019"/>
                <a:gd name="T65" fmla="*/ 812 h 828"/>
                <a:gd name="T66" fmla="*/ 774 w 1019"/>
                <a:gd name="T67" fmla="*/ 827 h 828"/>
                <a:gd name="T68" fmla="*/ 835 w 1019"/>
                <a:gd name="T69" fmla="*/ 795 h 828"/>
                <a:gd name="T70" fmla="*/ 965 w 1019"/>
                <a:gd name="T71" fmla="*/ 737 h 828"/>
                <a:gd name="T72" fmla="*/ 1019 w 1019"/>
                <a:gd name="T73" fmla="*/ 604 h 828"/>
                <a:gd name="T74" fmla="*/ 993 w 1019"/>
                <a:gd name="T75" fmla="*/ 510 h 828"/>
                <a:gd name="T76" fmla="*/ 232 w 1019"/>
                <a:gd name="T77" fmla="*/ 455 h 828"/>
                <a:gd name="T78" fmla="*/ 273 w 1019"/>
                <a:gd name="T79" fmla="*/ 451 h 828"/>
                <a:gd name="T80" fmla="*/ 286 w 1019"/>
                <a:gd name="T81" fmla="*/ 739 h 828"/>
                <a:gd name="T82" fmla="*/ 255 w 1019"/>
                <a:gd name="T83" fmla="*/ 764 h 828"/>
                <a:gd name="T84" fmla="*/ 224 w 1019"/>
                <a:gd name="T85" fmla="*/ 732 h 828"/>
                <a:gd name="T86" fmla="*/ 122 w 1019"/>
                <a:gd name="T87" fmla="*/ 711 h 828"/>
                <a:gd name="T88" fmla="*/ 71 w 1019"/>
                <a:gd name="T89" fmla="*/ 647 h 828"/>
                <a:gd name="T90" fmla="*/ 68 w 1019"/>
                <a:gd name="T91" fmla="*/ 573 h 828"/>
                <a:gd name="T92" fmla="*/ 113 w 1019"/>
                <a:gd name="T93" fmla="*/ 505 h 828"/>
                <a:gd name="T94" fmla="*/ 796 w 1019"/>
                <a:gd name="T95" fmla="*/ 732 h 828"/>
                <a:gd name="T96" fmla="*/ 764 w 1019"/>
                <a:gd name="T97" fmla="*/ 764 h 828"/>
                <a:gd name="T98" fmla="*/ 732 w 1019"/>
                <a:gd name="T99" fmla="*/ 739 h 828"/>
                <a:gd name="T100" fmla="*/ 746 w 1019"/>
                <a:gd name="T101" fmla="*/ 451 h 828"/>
                <a:gd name="T102" fmla="*/ 786 w 1019"/>
                <a:gd name="T103" fmla="*/ 455 h 828"/>
                <a:gd name="T104" fmla="*/ 859 w 1019"/>
                <a:gd name="T105" fmla="*/ 482 h 828"/>
                <a:gd name="T106" fmla="*/ 927 w 1019"/>
                <a:gd name="T107" fmla="*/ 527 h 828"/>
                <a:gd name="T108" fmla="*/ 954 w 1019"/>
                <a:gd name="T109" fmla="*/ 604 h 828"/>
                <a:gd name="T110" fmla="*/ 934 w 1019"/>
                <a:gd name="T111" fmla="*/ 675 h 828"/>
                <a:gd name="T112" fmla="*/ 870 w 1019"/>
                <a:gd name="T113" fmla="*/ 725 h 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19" h="828">
                  <a:moveTo>
                    <a:pt x="985" y="498"/>
                  </a:moveTo>
                  <a:lnTo>
                    <a:pt x="985" y="498"/>
                  </a:lnTo>
                  <a:lnTo>
                    <a:pt x="986" y="494"/>
                  </a:lnTo>
                  <a:lnTo>
                    <a:pt x="986" y="494"/>
                  </a:lnTo>
                  <a:lnTo>
                    <a:pt x="985" y="468"/>
                  </a:lnTo>
                  <a:lnTo>
                    <a:pt x="984" y="444"/>
                  </a:lnTo>
                  <a:lnTo>
                    <a:pt x="981" y="419"/>
                  </a:lnTo>
                  <a:lnTo>
                    <a:pt x="977" y="394"/>
                  </a:lnTo>
                  <a:lnTo>
                    <a:pt x="971" y="371"/>
                  </a:lnTo>
                  <a:lnTo>
                    <a:pt x="965" y="347"/>
                  </a:lnTo>
                  <a:lnTo>
                    <a:pt x="958" y="324"/>
                  </a:lnTo>
                  <a:lnTo>
                    <a:pt x="949" y="302"/>
                  </a:lnTo>
                  <a:lnTo>
                    <a:pt x="939" y="280"/>
                  </a:lnTo>
                  <a:lnTo>
                    <a:pt x="929" y="259"/>
                  </a:lnTo>
                  <a:lnTo>
                    <a:pt x="918" y="239"/>
                  </a:lnTo>
                  <a:lnTo>
                    <a:pt x="905" y="218"/>
                  </a:lnTo>
                  <a:lnTo>
                    <a:pt x="892" y="199"/>
                  </a:lnTo>
                  <a:lnTo>
                    <a:pt x="877" y="181"/>
                  </a:lnTo>
                  <a:lnTo>
                    <a:pt x="862" y="162"/>
                  </a:lnTo>
                  <a:lnTo>
                    <a:pt x="847" y="145"/>
                  </a:lnTo>
                  <a:lnTo>
                    <a:pt x="830" y="129"/>
                  </a:lnTo>
                  <a:lnTo>
                    <a:pt x="813" y="113"/>
                  </a:lnTo>
                  <a:lnTo>
                    <a:pt x="794" y="99"/>
                  </a:lnTo>
                  <a:lnTo>
                    <a:pt x="776" y="85"/>
                  </a:lnTo>
                  <a:lnTo>
                    <a:pt x="757" y="72"/>
                  </a:lnTo>
                  <a:lnTo>
                    <a:pt x="736" y="60"/>
                  </a:lnTo>
                  <a:lnTo>
                    <a:pt x="716" y="50"/>
                  </a:lnTo>
                  <a:lnTo>
                    <a:pt x="695" y="39"/>
                  </a:lnTo>
                  <a:lnTo>
                    <a:pt x="673" y="30"/>
                  </a:lnTo>
                  <a:lnTo>
                    <a:pt x="651" y="23"/>
                  </a:lnTo>
                  <a:lnTo>
                    <a:pt x="628" y="16"/>
                  </a:lnTo>
                  <a:lnTo>
                    <a:pt x="606" y="11"/>
                  </a:lnTo>
                  <a:lnTo>
                    <a:pt x="582" y="7"/>
                  </a:lnTo>
                  <a:lnTo>
                    <a:pt x="558" y="4"/>
                  </a:lnTo>
                  <a:lnTo>
                    <a:pt x="534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485" y="1"/>
                  </a:lnTo>
                  <a:lnTo>
                    <a:pt x="461" y="4"/>
                  </a:lnTo>
                  <a:lnTo>
                    <a:pt x="437" y="7"/>
                  </a:lnTo>
                  <a:lnTo>
                    <a:pt x="414" y="11"/>
                  </a:lnTo>
                  <a:lnTo>
                    <a:pt x="390" y="16"/>
                  </a:lnTo>
                  <a:lnTo>
                    <a:pt x="367" y="23"/>
                  </a:lnTo>
                  <a:lnTo>
                    <a:pt x="346" y="30"/>
                  </a:lnTo>
                  <a:lnTo>
                    <a:pt x="323" y="39"/>
                  </a:lnTo>
                  <a:lnTo>
                    <a:pt x="303" y="50"/>
                  </a:lnTo>
                  <a:lnTo>
                    <a:pt x="283" y="60"/>
                  </a:lnTo>
                  <a:lnTo>
                    <a:pt x="262" y="72"/>
                  </a:lnTo>
                  <a:lnTo>
                    <a:pt x="243" y="85"/>
                  </a:lnTo>
                  <a:lnTo>
                    <a:pt x="225" y="99"/>
                  </a:lnTo>
                  <a:lnTo>
                    <a:pt x="206" y="113"/>
                  </a:lnTo>
                  <a:lnTo>
                    <a:pt x="189" y="129"/>
                  </a:lnTo>
                  <a:lnTo>
                    <a:pt x="172" y="145"/>
                  </a:lnTo>
                  <a:lnTo>
                    <a:pt x="156" y="162"/>
                  </a:lnTo>
                  <a:lnTo>
                    <a:pt x="141" y="181"/>
                  </a:lnTo>
                  <a:lnTo>
                    <a:pt x="127" y="199"/>
                  </a:lnTo>
                  <a:lnTo>
                    <a:pt x="114" y="218"/>
                  </a:lnTo>
                  <a:lnTo>
                    <a:pt x="101" y="239"/>
                  </a:lnTo>
                  <a:lnTo>
                    <a:pt x="90" y="259"/>
                  </a:lnTo>
                  <a:lnTo>
                    <a:pt x="80" y="280"/>
                  </a:lnTo>
                  <a:lnTo>
                    <a:pt x="70" y="302"/>
                  </a:lnTo>
                  <a:lnTo>
                    <a:pt x="62" y="324"/>
                  </a:lnTo>
                  <a:lnTo>
                    <a:pt x="54" y="347"/>
                  </a:lnTo>
                  <a:lnTo>
                    <a:pt x="48" y="371"/>
                  </a:lnTo>
                  <a:lnTo>
                    <a:pt x="42" y="394"/>
                  </a:lnTo>
                  <a:lnTo>
                    <a:pt x="38" y="419"/>
                  </a:lnTo>
                  <a:lnTo>
                    <a:pt x="35" y="444"/>
                  </a:lnTo>
                  <a:lnTo>
                    <a:pt x="33" y="468"/>
                  </a:lnTo>
                  <a:lnTo>
                    <a:pt x="33" y="494"/>
                  </a:lnTo>
                  <a:lnTo>
                    <a:pt x="33" y="494"/>
                  </a:lnTo>
                  <a:lnTo>
                    <a:pt x="34" y="498"/>
                  </a:lnTo>
                  <a:lnTo>
                    <a:pt x="34" y="498"/>
                  </a:lnTo>
                  <a:lnTo>
                    <a:pt x="26" y="510"/>
                  </a:lnTo>
                  <a:lnTo>
                    <a:pt x="20" y="522"/>
                  </a:lnTo>
                  <a:lnTo>
                    <a:pt x="14" y="535"/>
                  </a:lnTo>
                  <a:lnTo>
                    <a:pt x="9" y="549"/>
                  </a:lnTo>
                  <a:lnTo>
                    <a:pt x="6" y="562"/>
                  </a:lnTo>
                  <a:lnTo>
                    <a:pt x="3" y="575"/>
                  </a:lnTo>
                  <a:lnTo>
                    <a:pt x="2" y="590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2" y="624"/>
                  </a:lnTo>
                  <a:lnTo>
                    <a:pt x="5" y="642"/>
                  </a:lnTo>
                  <a:lnTo>
                    <a:pt x="9" y="660"/>
                  </a:lnTo>
                  <a:lnTo>
                    <a:pt x="14" y="677"/>
                  </a:lnTo>
                  <a:lnTo>
                    <a:pt x="23" y="693"/>
                  </a:lnTo>
                  <a:lnTo>
                    <a:pt x="32" y="710"/>
                  </a:lnTo>
                  <a:lnTo>
                    <a:pt x="42" y="724"/>
                  </a:lnTo>
                  <a:lnTo>
                    <a:pt x="54" y="737"/>
                  </a:lnTo>
                  <a:lnTo>
                    <a:pt x="67" y="749"/>
                  </a:lnTo>
                  <a:lnTo>
                    <a:pt x="81" y="760"/>
                  </a:lnTo>
                  <a:lnTo>
                    <a:pt x="96" y="770"/>
                  </a:lnTo>
                  <a:lnTo>
                    <a:pt x="112" y="778"/>
                  </a:lnTo>
                  <a:lnTo>
                    <a:pt x="129" y="785"/>
                  </a:lnTo>
                  <a:lnTo>
                    <a:pt x="147" y="790"/>
                  </a:lnTo>
                  <a:lnTo>
                    <a:pt x="166" y="793"/>
                  </a:lnTo>
                  <a:lnTo>
                    <a:pt x="184" y="795"/>
                  </a:lnTo>
                  <a:lnTo>
                    <a:pt x="184" y="795"/>
                  </a:lnTo>
                  <a:lnTo>
                    <a:pt x="191" y="802"/>
                  </a:lnTo>
                  <a:lnTo>
                    <a:pt x="199" y="808"/>
                  </a:lnTo>
                  <a:lnTo>
                    <a:pt x="206" y="814"/>
                  </a:lnTo>
                  <a:lnTo>
                    <a:pt x="215" y="819"/>
                  </a:lnTo>
                  <a:lnTo>
                    <a:pt x="225" y="822"/>
                  </a:lnTo>
                  <a:lnTo>
                    <a:pt x="234" y="825"/>
                  </a:lnTo>
                  <a:lnTo>
                    <a:pt x="245" y="827"/>
                  </a:lnTo>
                  <a:lnTo>
                    <a:pt x="255" y="828"/>
                  </a:lnTo>
                  <a:lnTo>
                    <a:pt x="255" y="828"/>
                  </a:lnTo>
                  <a:lnTo>
                    <a:pt x="264" y="827"/>
                  </a:lnTo>
                  <a:lnTo>
                    <a:pt x="274" y="825"/>
                  </a:lnTo>
                  <a:lnTo>
                    <a:pt x="284" y="823"/>
                  </a:lnTo>
                  <a:lnTo>
                    <a:pt x="292" y="820"/>
                  </a:lnTo>
                  <a:lnTo>
                    <a:pt x="301" y="816"/>
                  </a:lnTo>
                  <a:lnTo>
                    <a:pt x="308" y="812"/>
                  </a:lnTo>
                  <a:lnTo>
                    <a:pt x="316" y="806"/>
                  </a:lnTo>
                  <a:lnTo>
                    <a:pt x="322" y="800"/>
                  </a:lnTo>
                  <a:lnTo>
                    <a:pt x="329" y="793"/>
                  </a:lnTo>
                  <a:lnTo>
                    <a:pt x="334" y="786"/>
                  </a:lnTo>
                  <a:lnTo>
                    <a:pt x="338" y="777"/>
                  </a:lnTo>
                  <a:lnTo>
                    <a:pt x="343" y="770"/>
                  </a:lnTo>
                  <a:lnTo>
                    <a:pt x="346" y="760"/>
                  </a:lnTo>
                  <a:lnTo>
                    <a:pt x="348" y="751"/>
                  </a:lnTo>
                  <a:lnTo>
                    <a:pt x="350" y="742"/>
                  </a:lnTo>
                  <a:lnTo>
                    <a:pt x="350" y="732"/>
                  </a:lnTo>
                  <a:lnTo>
                    <a:pt x="350" y="478"/>
                  </a:lnTo>
                  <a:lnTo>
                    <a:pt x="350" y="478"/>
                  </a:lnTo>
                  <a:lnTo>
                    <a:pt x="350" y="468"/>
                  </a:lnTo>
                  <a:lnTo>
                    <a:pt x="348" y="459"/>
                  </a:lnTo>
                  <a:lnTo>
                    <a:pt x="346" y="449"/>
                  </a:lnTo>
                  <a:lnTo>
                    <a:pt x="343" y="440"/>
                  </a:lnTo>
                  <a:lnTo>
                    <a:pt x="338" y="433"/>
                  </a:lnTo>
                  <a:lnTo>
                    <a:pt x="334" y="424"/>
                  </a:lnTo>
                  <a:lnTo>
                    <a:pt x="329" y="417"/>
                  </a:lnTo>
                  <a:lnTo>
                    <a:pt x="322" y="410"/>
                  </a:lnTo>
                  <a:lnTo>
                    <a:pt x="316" y="404"/>
                  </a:lnTo>
                  <a:lnTo>
                    <a:pt x="308" y="398"/>
                  </a:lnTo>
                  <a:lnTo>
                    <a:pt x="301" y="394"/>
                  </a:lnTo>
                  <a:lnTo>
                    <a:pt x="292" y="390"/>
                  </a:lnTo>
                  <a:lnTo>
                    <a:pt x="284" y="387"/>
                  </a:lnTo>
                  <a:lnTo>
                    <a:pt x="274" y="384"/>
                  </a:lnTo>
                  <a:lnTo>
                    <a:pt x="264" y="382"/>
                  </a:lnTo>
                  <a:lnTo>
                    <a:pt x="255" y="382"/>
                  </a:lnTo>
                  <a:lnTo>
                    <a:pt x="255" y="382"/>
                  </a:lnTo>
                  <a:lnTo>
                    <a:pt x="245" y="382"/>
                  </a:lnTo>
                  <a:lnTo>
                    <a:pt x="234" y="384"/>
                  </a:lnTo>
                  <a:lnTo>
                    <a:pt x="225" y="388"/>
                  </a:lnTo>
                  <a:lnTo>
                    <a:pt x="215" y="391"/>
                  </a:lnTo>
                  <a:lnTo>
                    <a:pt x="206" y="395"/>
                  </a:lnTo>
                  <a:lnTo>
                    <a:pt x="199" y="402"/>
                  </a:lnTo>
                  <a:lnTo>
                    <a:pt x="191" y="407"/>
                  </a:lnTo>
                  <a:lnTo>
                    <a:pt x="184" y="415"/>
                  </a:lnTo>
                  <a:lnTo>
                    <a:pt x="184" y="415"/>
                  </a:lnTo>
                  <a:lnTo>
                    <a:pt x="162" y="417"/>
                  </a:lnTo>
                  <a:lnTo>
                    <a:pt x="141" y="421"/>
                  </a:lnTo>
                  <a:lnTo>
                    <a:pt x="121" y="427"/>
                  </a:lnTo>
                  <a:lnTo>
                    <a:pt x="101" y="437"/>
                  </a:lnTo>
                  <a:lnTo>
                    <a:pt x="101" y="437"/>
                  </a:lnTo>
                  <a:lnTo>
                    <a:pt x="105" y="420"/>
                  </a:lnTo>
                  <a:lnTo>
                    <a:pt x="109" y="404"/>
                  </a:lnTo>
                  <a:lnTo>
                    <a:pt x="113" y="388"/>
                  </a:lnTo>
                  <a:lnTo>
                    <a:pt x="120" y="373"/>
                  </a:lnTo>
                  <a:lnTo>
                    <a:pt x="126" y="358"/>
                  </a:lnTo>
                  <a:lnTo>
                    <a:pt x="132" y="343"/>
                  </a:lnTo>
                  <a:lnTo>
                    <a:pt x="141" y="328"/>
                  </a:lnTo>
                  <a:lnTo>
                    <a:pt x="150" y="314"/>
                  </a:lnTo>
                  <a:lnTo>
                    <a:pt x="158" y="300"/>
                  </a:lnTo>
                  <a:lnTo>
                    <a:pt x="168" y="286"/>
                  </a:lnTo>
                  <a:lnTo>
                    <a:pt x="179" y="273"/>
                  </a:lnTo>
                  <a:lnTo>
                    <a:pt x="189" y="260"/>
                  </a:lnTo>
                  <a:lnTo>
                    <a:pt x="201" y="248"/>
                  </a:lnTo>
                  <a:lnTo>
                    <a:pt x="214" y="236"/>
                  </a:lnTo>
                  <a:lnTo>
                    <a:pt x="226" y="225"/>
                  </a:lnTo>
                  <a:lnTo>
                    <a:pt x="240" y="214"/>
                  </a:lnTo>
                  <a:lnTo>
                    <a:pt x="254" y="203"/>
                  </a:lnTo>
                  <a:lnTo>
                    <a:pt x="268" y="194"/>
                  </a:lnTo>
                  <a:lnTo>
                    <a:pt x="283" y="185"/>
                  </a:lnTo>
                  <a:lnTo>
                    <a:pt x="298" y="176"/>
                  </a:lnTo>
                  <a:lnTo>
                    <a:pt x="314" y="168"/>
                  </a:lnTo>
                  <a:lnTo>
                    <a:pt x="330" y="160"/>
                  </a:lnTo>
                  <a:lnTo>
                    <a:pt x="346" y="154"/>
                  </a:lnTo>
                  <a:lnTo>
                    <a:pt x="363" y="147"/>
                  </a:lnTo>
                  <a:lnTo>
                    <a:pt x="380" y="142"/>
                  </a:lnTo>
                  <a:lnTo>
                    <a:pt x="397" y="138"/>
                  </a:lnTo>
                  <a:lnTo>
                    <a:pt x="416" y="133"/>
                  </a:lnTo>
                  <a:lnTo>
                    <a:pt x="434" y="130"/>
                  </a:lnTo>
                  <a:lnTo>
                    <a:pt x="452" y="127"/>
                  </a:lnTo>
                  <a:lnTo>
                    <a:pt x="471" y="125"/>
                  </a:lnTo>
                  <a:lnTo>
                    <a:pt x="490" y="124"/>
                  </a:lnTo>
                  <a:lnTo>
                    <a:pt x="509" y="124"/>
                  </a:lnTo>
                  <a:lnTo>
                    <a:pt x="509" y="124"/>
                  </a:lnTo>
                  <a:lnTo>
                    <a:pt x="528" y="124"/>
                  </a:lnTo>
                  <a:lnTo>
                    <a:pt x="548" y="125"/>
                  </a:lnTo>
                  <a:lnTo>
                    <a:pt x="567" y="127"/>
                  </a:lnTo>
                  <a:lnTo>
                    <a:pt x="585" y="130"/>
                  </a:lnTo>
                  <a:lnTo>
                    <a:pt x="603" y="133"/>
                  </a:lnTo>
                  <a:lnTo>
                    <a:pt x="621" y="138"/>
                  </a:lnTo>
                  <a:lnTo>
                    <a:pt x="639" y="142"/>
                  </a:lnTo>
                  <a:lnTo>
                    <a:pt x="656" y="147"/>
                  </a:lnTo>
                  <a:lnTo>
                    <a:pt x="673" y="154"/>
                  </a:lnTo>
                  <a:lnTo>
                    <a:pt x="689" y="160"/>
                  </a:lnTo>
                  <a:lnTo>
                    <a:pt x="705" y="168"/>
                  </a:lnTo>
                  <a:lnTo>
                    <a:pt x="721" y="176"/>
                  </a:lnTo>
                  <a:lnTo>
                    <a:pt x="736" y="185"/>
                  </a:lnTo>
                  <a:lnTo>
                    <a:pt x="752" y="194"/>
                  </a:lnTo>
                  <a:lnTo>
                    <a:pt x="765" y="203"/>
                  </a:lnTo>
                  <a:lnTo>
                    <a:pt x="779" y="214"/>
                  </a:lnTo>
                  <a:lnTo>
                    <a:pt x="792" y="225"/>
                  </a:lnTo>
                  <a:lnTo>
                    <a:pt x="805" y="236"/>
                  </a:lnTo>
                  <a:lnTo>
                    <a:pt x="818" y="248"/>
                  </a:lnTo>
                  <a:lnTo>
                    <a:pt x="829" y="260"/>
                  </a:lnTo>
                  <a:lnTo>
                    <a:pt x="841" y="273"/>
                  </a:lnTo>
                  <a:lnTo>
                    <a:pt x="851" y="286"/>
                  </a:lnTo>
                  <a:lnTo>
                    <a:pt x="861" y="300"/>
                  </a:lnTo>
                  <a:lnTo>
                    <a:pt x="870" y="314"/>
                  </a:lnTo>
                  <a:lnTo>
                    <a:pt x="878" y="328"/>
                  </a:lnTo>
                  <a:lnTo>
                    <a:pt x="886" y="343"/>
                  </a:lnTo>
                  <a:lnTo>
                    <a:pt x="893" y="358"/>
                  </a:lnTo>
                  <a:lnTo>
                    <a:pt x="900" y="373"/>
                  </a:lnTo>
                  <a:lnTo>
                    <a:pt x="905" y="388"/>
                  </a:lnTo>
                  <a:lnTo>
                    <a:pt x="910" y="404"/>
                  </a:lnTo>
                  <a:lnTo>
                    <a:pt x="915" y="420"/>
                  </a:lnTo>
                  <a:lnTo>
                    <a:pt x="918" y="437"/>
                  </a:lnTo>
                  <a:lnTo>
                    <a:pt x="918" y="437"/>
                  </a:lnTo>
                  <a:lnTo>
                    <a:pt x="899" y="427"/>
                  </a:lnTo>
                  <a:lnTo>
                    <a:pt x="878" y="421"/>
                  </a:lnTo>
                  <a:lnTo>
                    <a:pt x="857" y="417"/>
                  </a:lnTo>
                  <a:lnTo>
                    <a:pt x="835" y="415"/>
                  </a:lnTo>
                  <a:lnTo>
                    <a:pt x="835" y="415"/>
                  </a:lnTo>
                  <a:lnTo>
                    <a:pt x="828" y="407"/>
                  </a:lnTo>
                  <a:lnTo>
                    <a:pt x="820" y="402"/>
                  </a:lnTo>
                  <a:lnTo>
                    <a:pt x="812" y="395"/>
                  </a:lnTo>
                  <a:lnTo>
                    <a:pt x="803" y="391"/>
                  </a:lnTo>
                  <a:lnTo>
                    <a:pt x="794" y="388"/>
                  </a:lnTo>
                  <a:lnTo>
                    <a:pt x="785" y="384"/>
                  </a:lnTo>
                  <a:lnTo>
                    <a:pt x="774" y="382"/>
                  </a:lnTo>
                  <a:lnTo>
                    <a:pt x="764" y="382"/>
                  </a:lnTo>
                  <a:lnTo>
                    <a:pt x="764" y="382"/>
                  </a:lnTo>
                  <a:lnTo>
                    <a:pt x="754" y="382"/>
                  </a:lnTo>
                  <a:lnTo>
                    <a:pt x="745" y="384"/>
                  </a:lnTo>
                  <a:lnTo>
                    <a:pt x="735" y="387"/>
                  </a:lnTo>
                  <a:lnTo>
                    <a:pt x="727" y="390"/>
                  </a:lnTo>
                  <a:lnTo>
                    <a:pt x="718" y="394"/>
                  </a:lnTo>
                  <a:lnTo>
                    <a:pt x="711" y="398"/>
                  </a:lnTo>
                  <a:lnTo>
                    <a:pt x="703" y="404"/>
                  </a:lnTo>
                  <a:lnTo>
                    <a:pt x="697" y="410"/>
                  </a:lnTo>
                  <a:lnTo>
                    <a:pt x="690" y="417"/>
                  </a:lnTo>
                  <a:lnTo>
                    <a:pt x="685" y="424"/>
                  </a:lnTo>
                  <a:lnTo>
                    <a:pt x="680" y="433"/>
                  </a:lnTo>
                  <a:lnTo>
                    <a:pt x="676" y="440"/>
                  </a:lnTo>
                  <a:lnTo>
                    <a:pt x="673" y="449"/>
                  </a:lnTo>
                  <a:lnTo>
                    <a:pt x="670" y="459"/>
                  </a:lnTo>
                  <a:lnTo>
                    <a:pt x="669" y="468"/>
                  </a:lnTo>
                  <a:lnTo>
                    <a:pt x="669" y="478"/>
                  </a:lnTo>
                  <a:lnTo>
                    <a:pt x="669" y="732"/>
                  </a:lnTo>
                  <a:lnTo>
                    <a:pt x="669" y="732"/>
                  </a:lnTo>
                  <a:lnTo>
                    <a:pt x="669" y="742"/>
                  </a:lnTo>
                  <a:lnTo>
                    <a:pt x="670" y="751"/>
                  </a:lnTo>
                  <a:lnTo>
                    <a:pt x="673" y="760"/>
                  </a:lnTo>
                  <a:lnTo>
                    <a:pt x="676" y="770"/>
                  </a:lnTo>
                  <a:lnTo>
                    <a:pt x="680" y="777"/>
                  </a:lnTo>
                  <a:lnTo>
                    <a:pt x="685" y="786"/>
                  </a:lnTo>
                  <a:lnTo>
                    <a:pt x="690" y="793"/>
                  </a:lnTo>
                  <a:lnTo>
                    <a:pt x="697" y="800"/>
                  </a:lnTo>
                  <a:lnTo>
                    <a:pt x="703" y="806"/>
                  </a:lnTo>
                  <a:lnTo>
                    <a:pt x="711" y="812"/>
                  </a:lnTo>
                  <a:lnTo>
                    <a:pt x="718" y="816"/>
                  </a:lnTo>
                  <a:lnTo>
                    <a:pt x="727" y="820"/>
                  </a:lnTo>
                  <a:lnTo>
                    <a:pt x="735" y="823"/>
                  </a:lnTo>
                  <a:lnTo>
                    <a:pt x="745" y="825"/>
                  </a:lnTo>
                  <a:lnTo>
                    <a:pt x="754" y="827"/>
                  </a:lnTo>
                  <a:lnTo>
                    <a:pt x="764" y="828"/>
                  </a:lnTo>
                  <a:lnTo>
                    <a:pt x="764" y="828"/>
                  </a:lnTo>
                  <a:lnTo>
                    <a:pt x="774" y="827"/>
                  </a:lnTo>
                  <a:lnTo>
                    <a:pt x="785" y="825"/>
                  </a:lnTo>
                  <a:lnTo>
                    <a:pt x="794" y="822"/>
                  </a:lnTo>
                  <a:lnTo>
                    <a:pt x="803" y="819"/>
                  </a:lnTo>
                  <a:lnTo>
                    <a:pt x="812" y="814"/>
                  </a:lnTo>
                  <a:lnTo>
                    <a:pt x="820" y="808"/>
                  </a:lnTo>
                  <a:lnTo>
                    <a:pt x="828" y="802"/>
                  </a:lnTo>
                  <a:lnTo>
                    <a:pt x="835" y="795"/>
                  </a:lnTo>
                  <a:lnTo>
                    <a:pt x="835" y="795"/>
                  </a:lnTo>
                  <a:lnTo>
                    <a:pt x="853" y="793"/>
                  </a:lnTo>
                  <a:lnTo>
                    <a:pt x="872" y="790"/>
                  </a:lnTo>
                  <a:lnTo>
                    <a:pt x="890" y="785"/>
                  </a:lnTo>
                  <a:lnTo>
                    <a:pt x="906" y="778"/>
                  </a:lnTo>
                  <a:lnTo>
                    <a:pt x="922" y="770"/>
                  </a:lnTo>
                  <a:lnTo>
                    <a:pt x="937" y="760"/>
                  </a:lnTo>
                  <a:lnTo>
                    <a:pt x="952" y="749"/>
                  </a:lnTo>
                  <a:lnTo>
                    <a:pt x="965" y="737"/>
                  </a:lnTo>
                  <a:lnTo>
                    <a:pt x="977" y="724"/>
                  </a:lnTo>
                  <a:lnTo>
                    <a:pt x="988" y="710"/>
                  </a:lnTo>
                  <a:lnTo>
                    <a:pt x="996" y="693"/>
                  </a:lnTo>
                  <a:lnTo>
                    <a:pt x="1004" y="677"/>
                  </a:lnTo>
                  <a:lnTo>
                    <a:pt x="1010" y="660"/>
                  </a:lnTo>
                  <a:lnTo>
                    <a:pt x="1014" y="642"/>
                  </a:lnTo>
                  <a:lnTo>
                    <a:pt x="1018" y="624"/>
                  </a:lnTo>
                  <a:lnTo>
                    <a:pt x="1019" y="604"/>
                  </a:lnTo>
                  <a:lnTo>
                    <a:pt x="1019" y="604"/>
                  </a:lnTo>
                  <a:lnTo>
                    <a:pt x="1018" y="590"/>
                  </a:lnTo>
                  <a:lnTo>
                    <a:pt x="1017" y="575"/>
                  </a:lnTo>
                  <a:lnTo>
                    <a:pt x="1013" y="562"/>
                  </a:lnTo>
                  <a:lnTo>
                    <a:pt x="1010" y="549"/>
                  </a:lnTo>
                  <a:lnTo>
                    <a:pt x="1005" y="535"/>
                  </a:lnTo>
                  <a:lnTo>
                    <a:pt x="999" y="522"/>
                  </a:lnTo>
                  <a:lnTo>
                    <a:pt x="993" y="510"/>
                  </a:lnTo>
                  <a:lnTo>
                    <a:pt x="985" y="498"/>
                  </a:lnTo>
                  <a:lnTo>
                    <a:pt x="985" y="498"/>
                  </a:lnTo>
                  <a:close/>
                  <a:moveTo>
                    <a:pt x="224" y="478"/>
                  </a:moveTo>
                  <a:lnTo>
                    <a:pt x="224" y="478"/>
                  </a:lnTo>
                  <a:lnTo>
                    <a:pt x="224" y="471"/>
                  </a:lnTo>
                  <a:lnTo>
                    <a:pt x="226" y="465"/>
                  </a:lnTo>
                  <a:lnTo>
                    <a:pt x="229" y="460"/>
                  </a:lnTo>
                  <a:lnTo>
                    <a:pt x="232" y="455"/>
                  </a:lnTo>
                  <a:lnTo>
                    <a:pt x="238" y="451"/>
                  </a:lnTo>
                  <a:lnTo>
                    <a:pt x="243" y="449"/>
                  </a:lnTo>
                  <a:lnTo>
                    <a:pt x="248" y="447"/>
                  </a:lnTo>
                  <a:lnTo>
                    <a:pt x="255" y="446"/>
                  </a:lnTo>
                  <a:lnTo>
                    <a:pt x="255" y="446"/>
                  </a:lnTo>
                  <a:lnTo>
                    <a:pt x="261" y="447"/>
                  </a:lnTo>
                  <a:lnTo>
                    <a:pt x="268" y="449"/>
                  </a:lnTo>
                  <a:lnTo>
                    <a:pt x="273" y="451"/>
                  </a:lnTo>
                  <a:lnTo>
                    <a:pt x="277" y="455"/>
                  </a:lnTo>
                  <a:lnTo>
                    <a:pt x="282" y="460"/>
                  </a:lnTo>
                  <a:lnTo>
                    <a:pt x="285" y="465"/>
                  </a:lnTo>
                  <a:lnTo>
                    <a:pt x="286" y="471"/>
                  </a:lnTo>
                  <a:lnTo>
                    <a:pt x="287" y="478"/>
                  </a:lnTo>
                  <a:lnTo>
                    <a:pt x="287" y="732"/>
                  </a:lnTo>
                  <a:lnTo>
                    <a:pt x="287" y="732"/>
                  </a:lnTo>
                  <a:lnTo>
                    <a:pt x="286" y="739"/>
                  </a:lnTo>
                  <a:lnTo>
                    <a:pt x="285" y="745"/>
                  </a:lnTo>
                  <a:lnTo>
                    <a:pt x="282" y="750"/>
                  </a:lnTo>
                  <a:lnTo>
                    <a:pt x="277" y="755"/>
                  </a:lnTo>
                  <a:lnTo>
                    <a:pt x="273" y="759"/>
                  </a:lnTo>
                  <a:lnTo>
                    <a:pt x="268" y="761"/>
                  </a:lnTo>
                  <a:lnTo>
                    <a:pt x="261" y="763"/>
                  </a:lnTo>
                  <a:lnTo>
                    <a:pt x="255" y="764"/>
                  </a:lnTo>
                  <a:lnTo>
                    <a:pt x="255" y="764"/>
                  </a:lnTo>
                  <a:lnTo>
                    <a:pt x="248" y="763"/>
                  </a:lnTo>
                  <a:lnTo>
                    <a:pt x="243" y="761"/>
                  </a:lnTo>
                  <a:lnTo>
                    <a:pt x="238" y="759"/>
                  </a:lnTo>
                  <a:lnTo>
                    <a:pt x="232" y="755"/>
                  </a:lnTo>
                  <a:lnTo>
                    <a:pt x="229" y="750"/>
                  </a:lnTo>
                  <a:lnTo>
                    <a:pt x="226" y="745"/>
                  </a:lnTo>
                  <a:lnTo>
                    <a:pt x="224" y="739"/>
                  </a:lnTo>
                  <a:lnTo>
                    <a:pt x="224" y="732"/>
                  </a:lnTo>
                  <a:lnTo>
                    <a:pt x="224" y="478"/>
                  </a:lnTo>
                  <a:close/>
                  <a:moveTo>
                    <a:pt x="159" y="482"/>
                  </a:moveTo>
                  <a:lnTo>
                    <a:pt x="159" y="728"/>
                  </a:lnTo>
                  <a:lnTo>
                    <a:pt x="159" y="728"/>
                  </a:lnTo>
                  <a:lnTo>
                    <a:pt x="150" y="725"/>
                  </a:lnTo>
                  <a:lnTo>
                    <a:pt x="140" y="720"/>
                  </a:lnTo>
                  <a:lnTo>
                    <a:pt x="130" y="716"/>
                  </a:lnTo>
                  <a:lnTo>
                    <a:pt x="122" y="711"/>
                  </a:lnTo>
                  <a:lnTo>
                    <a:pt x="113" y="704"/>
                  </a:lnTo>
                  <a:lnTo>
                    <a:pt x="106" y="698"/>
                  </a:lnTo>
                  <a:lnTo>
                    <a:pt x="98" y="691"/>
                  </a:lnTo>
                  <a:lnTo>
                    <a:pt x="92" y="683"/>
                  </a:lnTo>
                  <a:lnTo>
                    <a:pt x="85" y="675"/>
                  </a:lnTo>
                  <a:lnTo>
                    <a:pt x="80" y="666"/>
                  </a:lnTo>
                  <a:lnTo>
                    <a:pt x="76" y="657"/>
                  </a:lnTo>
                  <a:lnTo>
                    <a:pt x="71" y="647"/>
                  </a:lnTo>
                  <a:lnTo>
                    <a:pt x="68" y="637"/>
                  </a:lnTo>
                  <a:lnTo>
                    <a:pt x="66" y="627"/>
                  </a:lnTo>
                  <a:lnTo>
                    <a:pt x="65" y="616"/>
                  </a:lnTo>
                  <a:lnTo>
                    <a:pt x="64" y="604"/>
                  </a:lnTo>
                  <a:lnTo>
                    <a:pt x="64" y="604"/>
                  </a:lnTo>
                  <a:lnTo>
                    <a:pt x="65" y="594"/>
                  </a:lnTo>
                  <a:lnTo>
                    <a:pt x="66" y="583"/>
                  </a:lnTo>
                  <a:lnTo>
                    <a:pt x="68" y="573"/>
                  </a:lnTo>
                  <a:lnTo>
                    <a:pt x="71" y="563"/>
                  </a:lnTo>
                  <a:lnTo>
                    <a:pt x="76" y="553"/>
                  </a:lnTo>
                  <a:lnTo>
                    <a:pt x="80" y="544"/>
                  </a:lnTo>
                  <a:lnTo>
                    <a:pt x="85" y="535"/>
                  </a:lnTo>
                  <a:lnTo>
                    <a:pt x="92" y="527"/>
                  </a:lnTo>
                  <a:lnTo>
                    <a:pt x="98" y="519"/>
                  </a:lnTo>
                  <a:lnTo>
                    <a:pt x="106" y="512"/>
                  </a:lnTo>
                  <a:lnTo>
                    <a:pt x="113" y="505"/>
                  </a:lnTo>
                  <a:lnTo>
                    <a:pt x="122" y="499"/>
                  </a:lnTo>
                  <a:lnTo>
                    <a:pt x="130" y="494"/>
                  </a:lnTo>
                  <a:lnTo>
                    <a:pt x="140" y="490"/>
                  </a:lnTo>
                  <a:lnTo>
                    <a:pt x="150" y="485"/>
                  </a:lnTo>
                  <a:lnTo>
                    <a:pt x="159" y="482"/>
                  </a:lnTo>
                  <a:lnTo>
                    <a:pt x="159" y="482"/>
                  </a:lnTo>
                  <a:close/>
                  <a:moveTo>
                    <a:pt x="796" y="732"/>
                  </a:moveTo>
                  <a:lnTo>
                    <a:pt x="796" y="732"/>
                  </a:lnTo>
                  <a:lnTo>
                    <a:pt x="796" y="739"/>
                  </a:lnTo>
                  <a:lnTo>
                    <a:pt x="793" y="745"/>
                  </a:lnTo>
                  <a:lnTo>
                    <a:pt x="790" y="750"/>
                  </a:lnTo>
                  <a:lnTo>
                    <a:pt x="786" y="755"/>
                  </a:lnTo>
                  <a:lnTo>
                    <a:pt x="782" y="759"/>
                  </a:lnTo>
                  <a:lnTo>
                    <a:pt x="776" y="761"/>
                  </a:lnTo>
                  <a:lnTo>
                    <a:pt x="770" y="763"/>
                  </a:lnTo>
                  <a:lnTo>
                    <a:pt x="764" y="764"/>
                  </a:lnTo>
                  <a:lnTo>
                    <a:pt x="764" y="764"/>
                  </a:lnTo>
                  <a:lnTo>
                    <a:pt x="758" y="763"/>
                  </a:lnTo>
                  <a:lnTo>
                    <a:pt x="752" y="761"/>
                  </a:lnTo>
                  <a:lnTo>
                    <a:pt x="746" y="759"/>
                  </a:lnTo>
                  <a:lnTo>
                    <a:pt x="742" y="755"/>
                  </a:lnTo>
                  <a:lnTo>
                    <a:pt x="738" y="750"/>
                  </a:lnTo>
                  <a:lnTo>
                    <a:pt x="734" y="745"/>
                  </a:lnTo>
                  <a:lnTo>
                    <a:pt x="732" y="739"/>
                  </a:lnTo>
                  <a:lnTo>
                    <a:pt x="732" y="732"/>
                  </a:lnTo>
                  <a:lnTo>
                    <a:pt x="732" y="478"/>
                  </a:lnTo>
                  <a:lnTo>
                    <a:pt x="732" y="478"/>
                  </a:lnTo>
                  <a:lnTo>
                    <a:pt x="732" y="471"/>
                  </a:lnTo>
                  <a:lnTo>
                    <a:pt x="734" y="465"/>
                  </a:lnTo>
                  <a:lnTo>
                    <a:pt x="738" y="460"/>
                  </a:lnTo>
                  <a:lnTo>
                    <a:pt x="742" y="455"/>
                  </a:lnTo>
                  <a:lnTo>
                    <a:pt x="746" y="451"/>
                  </a:lnTo>
                  <a:lnTo>
                    <a:pt x="752" y="449"/>
                  </a:lnTo>
                  <a:lnTo>
                    <a:pt x="758" y="447"/>
                  </a:lnTo>
                  <a:lnTo>
                    <a:pt x="764" y="446"/>
                  </a:lnTo>
                  <a:lnTo>
                    <a:pt x="764" y="446"/>
                  </a:lnTo>
                  <a:lnTo>
                    <a:pt x="770" y="447"/>
                  </a:lnTo>
                  <a:lnTo>
                    <a:pt x="776" y="449"/>
                  </a:lnTo>
                  <a:lnTo>
                    <a:pt x="782" y="451"/>
                  </a:lnTo>
                  <a:lnTo>
                    <a:pt x="786" y="455"/>
                  </a:lnTo>
                  <a:lnTo>
                    <a:pt x="790" y="460"/>
                  </a:lnTo>
                  <a:lnTo>
                    <a:pt x="793" y="465"/>
                  </a:lnTo>
                  <a:lnTo>
                    <a:pt x="796" y="471"/>
                  </a:lnTo>
                  <a:lnTo>
                    <a:pt x="796" y="478"/>
                  </a:lnTo>
                  <a:lnTo>
                    <a:pt x="796" y="732"/>
                  </a:lnTo>
                  <a:close/>
                  <a:moveTo>
                    <a:pt x="859" y="728"/>
                  </a:moveTo>
                  <a:lnTo>
                    <a:pt x="859" y="482"/>
                  </a:lnTo>
                  <a:lnTo>
                    <a:pt x="859" y="482"/>
                  </a:lnTo>
                  <a:lnTo>
                    <a:pt x="870" y="485"/>
                  </a:lnTo>
                  <a:lnTo>
                    <a:pt x="879" y="490"/>
                  </a:lnTo>
                  <a:lnTo>
                    <a:pt x="889" y="494"/>
                  </a:lnTo>
                  <a:lnTo>
                    <a:pt x="897" y="499"/>
                  </a:lnTo>
                  <a:lnTo>
                    <a:pt x="906" y="505"/>
                  </a:lnTo>
                  <a:lnTo>
                    <a:pt x="914" y="512"/>
                  </a:lnTo>
                  <a:lnTo>
                    <a:pt x="921" y="519"/>
                  </a:lnTo>
                  <a:lnTo>
                    <a:pt x="927" y="527"/>
                  </a:lnTo>
                  <a:lnTo>
                    <a:pt x="934" y="535"/>
                  </a:lnTo>
                  <a:lnTo>
                    <a:pt x="939" y="544"/>
                  </a:lnTo>
                  <a:lnTo>
                    <a:pt x="944" y="553"/>
                  </a:lnTo>
                  <a:lnTo>
                    <a:pt x="948" y="563"/>
                  </a:lnTo>
                  <a:lnTo>
                    <a:pt x="951" y="573"/>
                  </a:lnTo>
                  <a:lnTo>
                    <a:pt x="953" y="583"/>
                  </a:lnTo>
                  <a:lnTo>
                    <a:pt x="954" y="594"/>
                  </a:lnTo>
                  <a:lnTo>
                    <a:pt x="954" y="604"/>
                  </a:lnTo>
                  <a:lnTo>
                    <a:pt x="954" y="604"/>
                  </a:lnTo>
                  <a:lnTo>
                    <a:pt x="954" y="616"/>
                  </a:lnTo>
                  <a:lnTo>
                    <a:pt x="953" y="627"/>
                  </a:lnTo>
                  <a:lnTo>
                    <a:pt x="951" y="637"/>
                  </a:lnTo>
                  <a:lnTo>
                    <a:pt x="948" y="647"/>
                  </a:lnTo>
                  <a:lnTo>
                    <a:pt x="944" y="657"/>
                  </a:lnTo>
                  <a:lnTo>
                    <a:pt x="939" y="666"/>
                  </a:lnTo>
                  <a:lnTo>
                    <a:pt x="934" y="675"/>
                  </a:lnTo>
                  <a:lnTo>
                    <a:pt x="927" y="683"/>
                  </a:lnTo>
                  <a:lnTo>
                    <a:pt x="921" y="691"/>
                  </a:lnTo>
                  <a:lnTo>
                    <a:pt x="914" y="698"/>
                  </a:lnTo>
                  <a:lnTo>
                    <a:pt x="906" y="704"/>
                  </a:lnTo>
                  <a:lnTo>
                    <a:pt x="897" y="711"/>
                  </a:lnTo>
                  <a:lnTo>
                    <a:pt x="889" y="716"/>
                  </a:lnTo>
                  <a:lnTo>
                    <a:pt x="879" y="720"/>
                  </a:lnTo>
                  <a:lnTo>
                    <a:pt x="870" y="725"/>
                  </a:lnTo>
                  <a:lnTo>
                    <a:pt x="859" y="728"/>
                  </a:lnTo>
                  <a:lnTo>
                    <a:pt x="859" y="72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4" name="Freeform 9"/>
            <p:cNvSpPr>
              <a:spLocks/>
            </p:cNvSpPr>
            <p:nvPr/>
          </p:nvSpPr>
          <p:spPr bwMode="auto">
            <a:xfrm>
              <a:off x="9640587" y="4363440"/>
              <a:ext cx="388029" cy="389940"/>
            </a:xfrm>
            <a:custGeom>
              <a:avLst/>
              <a:gdLst>
                <a:gd name="T0" fmla="*/ 998 w 1018"/>
                <a:gd name="T1" fmla="*/ 476 h 1018"/>
                <a:gd name="T2" fmla="*/ 985 w 1018"/>
                <a:gd name="T3" fmla="*/ 384 h 1018"/>
                <a:gd name="T4" fmla="*/ 964 w 1018"/>
                <a:gd name="T5" fmla="*/ 349 h 1018"/>
                <a:gd name="T6" fmla="*/ 586 w 1018"/>
                <a:gd name="T7" fmla="*/ 477 h 1018"/>
                <a:gd name="T8" fmla="*/ 937 w 1018"/>
                <a:gd name="T9" fmla="*/ 301 h 1018"/>
                <a:gd name="T10" fmla="*/ 932 w 1018"/>
                <a:gd name="T11" fmla="*/ 261 h 1018"/>
                <a:gd name="T12" fmla="*/ 870 w 1018"/>
                <a:gd name="T13" fmla="*/ 187 h 1018"/>
                <a:gd name="T14" fmla="*/ 866 w 1018"/>
                <a:gd name="T15" fmla="*/ 146 h 1018"/>
                <a:gd name="T16" fmla="*/ 821 w 1018"/>
                <a:gd name="T17" fmla="*/ 147 h 1018"/>
                <a:gd name="T18" fmla="*/ 746 w 1018"/>
                <a:gd name="T19" fmla="*/ 79 h 1018"/>
                <a:gd name="T20" fmla="*/ 705 w 1018"/>
                <a:gd name="T21" fmla="*/ 83 h 1018"/>
                <a:gd name="T22" fmla="*/ 655 w 1018"/>
                <a:gd name="T23" fmla="*/ 85 h 1018"/>
                <a:gd name="T24" fmla="*/ 659 w 1018"/>
                <a:gd name="T25" fmla="*/ 45 h 1018"/>
                <a:gd name="T26" fmla="*/ 620 w 1018"/>
                <a:gd name="T27" fmla="*/ 33 h 1018"/>
                <a:gd name="T28" fmla="*/ 531 w 1018"/>
                <a:gd name="T29" fmla="*/ 14 h 1018"/>
                <a:gd name="T30" fmla="*/ 492 w 1018"/>
                <a:gd name="T31" fmla="*/ 3 h 1018"/>
                <a:gd name="T32" fmla="*/ 400 w 1018"/>
                <a:gd name="T33" fmla="*/ 43 h 1018"/>
                <a:gd name="T34" fmla="*/ 360 w 1018"/>
                <a:gd name="T35" fmla="*/ 39 h 1018"/>
                <a:gd name="T36" fmla="*/ 349 w 1018"/>
                <a:gd name="T37" fmla="*/ 77 h 1018"/>
                <a:gd name="T38" fmla="*/ 314 w 1018"/>
                <a:gd name="T39" fmla="*/ 102 h 1018"/>
                <a:gd name="T40" fmla="*/ 282 w 1018"/>
                <a:gd name="T41" fmla="*/ 77 h 1018"/>
                <a:gd name="T42" fmla="*/ 251 w 1018"/>
                <a:gd name="T43" fmla="*/ 110 h 1018"/>
                <a:gd name="T44" fmla="*/ 162 w 1018"/>
                <a:gd name="T45" fmla="*/ 144 h 1018"/>
                <a:gd name="T46" fmla="*/ 137 w 1018"/>
                <a:gd name="T47" fmla="*/ 175 h 1018"/>
                <a:gd name="T48" fmla="*/ 97 w 1018"/>
                <a:gd name="T49" fmla="*/ 260 h 1018"/>
                <a:gd name="T50" fmla="*/ 73 w 1018"/>
                <a:gd name="T51" fmla="*/ 291 h 1018"/>
                <a:gd name="T52" fmla="*/ 105 w 1018"/>
                <a:gd name="T53" fmla="*/ 322 h 1018"/>
                <a:gd name="T54" fmla="*/ 69 w 1018"/>
                <a:gd name="T55" fmla="*/ 355 h 1018"/>
                <a:gd name="T56" fmla="*/ 33 w 1018"/>
                <a:gd name="T57" fmla="*/ 375 h 1018"/>
                <a:gd name="T58" fmla="*/ 32 w 1018"/>
                <a:gd name="T59" fmla="*/ 482 h 1018"/>
                <a:gd name="T60" fmla="*/ 1 w 1018"/>
                <a:gd name="T61" fmla="*/ 508 h 1018"/>
                <a:gd name="T62" fmla="*/ 20 w 1018"/>
                <a:gd name="T63" fmla="*/ 543 h 1018"/>
                <a:gd name="T64" fmla="*/ 33 w 1018"/>
                <a:gd name="T65" fmla="*/ 635 h 1018"/>
                <a:gd name="T66" fmla="*/ 53 w 1018"/>
                <a:gd name="T67" fmla="*/ 671 h 1018"/>
                <a:gd name="T68" fmla="*/ 205 w 1018"/>
                <a:gd name="T69" fmla="*/ 544 h 1018"/>
                <a:gd name="T70" fmla="*/ 86 w 1018"/>
                <a:gd name="T71" fmla="*/ 714 h 1018"/>
                <a:gd name="T72" fmla="*/ 82 w 1018"/>
                <a:gd name="T73" fmla="*/ 753 h 1018"/>
                <a:gd name="T74" fmla="*/ 152 w 1018"/>
                <a:gd name="T75" fmla="*/ 827 h 1018"/>
                <a:gd name="T76" fmla="*/ 152 w 1018"/>
                <a:gd name="T77" fmla="*/ 872 h 1018"/>
                <a:gd name="T78" fmla="*/ 187 w 1018"/>
                <a:gd name="T79" fmla="*/ 879 h 1018"/>
                <a:gd name="T80" fmla="*/ 264 w 1018"/>
                <a:gd name="T81" fmla="*/ 933 h 1018"/>
                <a:gd name="T82" fmla="*/ 302 w 1018"/>
                <a:gd name="T83" fmla="*/ 943 h 1018"/>
                <a:gd name="T84" fmla="*/ 477 w 1018"/>
                <a:gd name="T85" fmla="*/ 587 h 1018"/>
                <a:gd name="T86" fmla="*/ 355 w 1018"/>
                <a:gd name="T87" fmla="*/ 963 h 1018"/>
                <a:gd name="T88" fmla="*/ 386 w 1018"/>
                <a:gd name="T89" fmla="*/ 987 h 1018"/>
                <a:gd name="T90" fmla="*/ 482 w 1018"/>
                <a:gd name="T91" fmla="*/ 994 h 1018"/>
                <a:gd name="T92" fmla="*/ 514 w 1018"/>
                <a:gd name="T93" fmla="*/ 1018 h 1018"/>
                <a:gd name="T94" fmla="*/ 545 w 1018"/>
                <a:gd name="T95" fmla="*/ 986 h 1018"/>
                <a:gd name="T96" fmla="*/ 640 w 1018"/>
                <a:gd name="T97" fmla="*/ 985 h 1018"/>
                <a:gd name="T98" fmla="*/ 672 w 1018"/>
                <a:gd name="T99" fmla="*/ 959 h 1018"/>
                <a:gd name="T100" fmla="*/ 702 w 1018"/>
                <a:gd name="T101" fmla="*/ 744 h 1018"/>
                <a:gd name="T102" fmla="*/ 723 w 1018"/>
                <a:gd name="T103" fmla="*/ 939 h 1018"/>
                <a:gd name="T104" fmla="*/ 762 w 1018"/>
                <a:gd name="T105" fmla="*/ 927 h 1018"/>
                <a:gd name="T106" fmla="*/ 838 w 1018"/>
                <a:gd name="T107" fmla="*/ 874 h 1018"/>
                <a:gd name="T108" fmla="*/ 872 w 1018"/>
                <a:gd name="T109" fmla="*/ 866 h 1018"/>
                <a:gd name="T110" fmla="*/ 871 w 1018"/>
                <a:gd name="T111" fmla="*/ 821 h 1018"/>
                <a:gd name="T112" fmla="*/ 940 w 1018"/>
                <a:gd name="T113" fmla="*/ 746 h 1018"/>
                <a:gd name="T114" fmla="*/ 935 w 1018"/>
                <a:gd name="T115" fmla="*/ 706 h 1018"/>
                <a:gd name="T116" fmla="*/ 933 w 1018"/>
                <a:gd name="T117" fmla="*/ 656 h 1018"/>
                <a:gd name="T118" fmla="*/ 968 w 1018"/>
                <a:gd name="T119" fmla="*/ 662 h 1018"/>
                <a:gd name="T120" fmla="*/ 987 w 1018"/>
                <a:gd name="T121" fmla="*/ 627 h 1018"/>
                <a:gd name="T122" fmla="*/ 999 w 1018"/>
                <a:gd name="T123" fmla="*/ 535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8" h="1018">
                  <a:moveTo>
                    <a:pt x="1018" y="504"/>
                  </a:moveTo>
                  <a:lnTo>
                    <a:pt x="1018" y="504"/>
                  </a:lnTo>
                  <a:lnTo>
                    <a:pt x="1017" y="498"/>
                  </a:lnTo>
                  <a:lnTo>
                    <a:pt x="1015" y="493"/>
                  </a:lnTo>
                  <a:lnTo>
                    <a:pt x="1013" y="487"/>
                  </a:lnTo>
                  <a:lnTo>
                    <a:pt x="1008" y="483"/>
                  </a:lnTo>
                  <a:lnTo>
                    <a:pt x="1003" y="479"/>
                  </a:lnTo>
                  <a:lnTo>
                    <a:pt x="998" y="476"/>
                  </a:lnTo>
                  <a:lnTo>
                    <a:pt x="992" y="474"/>
                  </a:lnTo>
                  <a:lnTo>
                    <a:pt x="986" y="473"/>
                  </a:lnTo>
                  <a:lnTo>
                    <a:pt x="903" y="474"/>
                  </a:lnTo>
                  <a:lnTo>
                    <a:pt x="976" y="400"/>
                  </a:lnTo>
                  <a:lnTo>
                    <a:pt x="976" y="400"/>
                  </a:lnTo>
                  <a:lnTo>
                    <a:pt x="979" y="396"/>
                  </a:lnTo>
                  <a:lnTo>
                    <a:pt x="983" y="390"/>
                  </a:lnTo>
                  <a:lnTo>
                    <a:pt x="985" y="384"/>
                  </a:lnTo>
                  <a:lnTo>
                    <a:pt x="985" y="378"/>
                  </a:lnTo>
                  <a:lnTo>
                    <a:pt x="984" y="373"/>
                  </a:lnTo>
                  <a:lnTo>
                    <a:pt x="983" y="366"/>
                  </a:lnTo>
                  <a:lnTo>
                    <a:pt x="979" y="361"/>
                  </a:lnTo>
                  <a:lnTo>
                    <a:pt x="975" y="355"/>
                  </a:lnTo>
                  <a:lnTo>
                    <a:pt x="975" y="355"/>
                  </a:lnTo>
                  <a:lnTo>
                    <a:pt x="970" y="352"/>
                  </a:lnTo>
                  <a:lnTo>
                    <a:pt x="964" y="349"/>
                  </a:lnTo>
                  <a:lnTo>
                    <a:pt x="959" y="347"/>
                  </a:lnTo>
                  <a:lnTo>
                    <a:pt x="953" y="347"/>
                  </a:lnTo>
                  <a:lnTo>
                    <a:pt x="946" y="347"/>
                  </a:lnTo>
                  <a:lnTo>
                    <a:pt x="941" y="349"/>
                  </a:lnTo>
                  <a:lnTo>
                    <a:pt x="935" y="352"/>
                  </a:lnTo>
                  <a:lnTo>
                    <a:pt x="930" y="356"/>
                  </a:lnTo>
                  <a:lnTo>
                    <a:pt x="813" y="476"/>
                  </a:lnTo>
                  <a:lnTo>
                    <a:pt x="586" y="477"/>
                  </a:lnTo>
                  <a:lnTo>
                    <a:pt x="743" y="317"/>
                  </a:lnTo>
                  <a:lnTo>
                    <a:pt x="910" y="316"/>
                  </a:lnTo>
                  <a:lnTo>
                    <a:pt x="910" y="316"/>
                  </a:lnTo>
                  <a:lnTo>
                    <a:pt x="916" y="315"/>
                  </a:lnTo>
                  <a:lnTo>
                    <a:pt x="923" y="312"/>
                  </a:lnTo>
                  <a:lnTo>
                    <a:pt x="928" y="309"/>
                  </a:lnTo>
                  <a:lnTo>
                    <a:pt x="932" y="306"/>
                  </a:lnTo>
                  <a:lnTo>
                    <a:pt x="937" y="301"/>
                  </a:lnTo>
                  <a:lnTo>
                    <a:pt x="939" y="295"/>
                  </a:lnTo>
                  <a:lnTo>
                    <a:pt x="941" y="290"/>
                  </a:lnTo>
                  <a:lnTo>
                    <a:pt x="941" y="283"/>
                  </a:lnTo>
                  <a:lnTo>
                    <a:pt x="941" y="283"/>
                  </a:lnTo>
                  <a:lnTo>
                    <a:pt x="941" y="277"/>
                  </a:lnTo>
                  <a:lnTo>
                    <a:pt x="939" y="271"/>
                  </a:lnTo>
                  <a:lnTo>
                    <a:pt x="935" y="265"/>
                  </a:lnTo>
                  <a:lnTo>
                    <a:pt x="932" y="261"/>
                  </a:lnTo>
                  <a:lnTo>
                    <a:pt x="927" y="257"/>
                  </a:lnTo>
                  <a:lnTo>
                    <a:pt x="922" y="253"/>
                  </a:lnTo>
                  <a:lnTo>
                    <a:pt x="916" y="252"/>
                  </a:lnTo>
                  <a:lnTo>
                    <a:pt x="910" y="251"/>
                  </a:lnTo>
                  <a:lnTo>
                    <a:pt x="806" y="252"/>
                  </a:lnTo>
                  <a:lnTo>
                    <a:pt x="866" y="191"/>
                  </a:lnTo>
                  <a:lnTo>
                    <a:pt x="866" y="191"/>
                  </a:lnTo>
                  <a:lnTo>
                    <a:pt x="870" y="187"/>
                  </a:lnTo>
                  <a:lnTo>
                    <a:pt x="873" y="180"/>
                  </a:lnTo>
                  <a:lnTo>
                    <a:pt x="874" y="175"/>
                  </a:lnTo>
                  <a:lnTo>
                    <a:pt x="875" y="169"/>
                  </a:lnTo>
                  <a:lnTo>
                    <a:pt x="874" y="163"/>
                  </a:lnTo>
                  <a:lnTo>
                    <a:pt x="872" y="157"/>
                  </a:lnTo>
                  <a:lnTo>
                    <a:pt x="870" y="151"/>
                  </a:lnTo>
                  <a:lnTo>
                    <a:pt x="866" y="146"/>
                  </a:lnTo>
                  <a:lnTo>
                    <a:pt x="866" y="146"/>
                  </a:lnTo>
                  <a:lnTo>
                    <a:pt x="860" y="143"/>
                  </a:lnTo>
                  <a:lnTo>
                    <a:pt x="855" y="140"/>
                  </a:lnTo>
                  <a:lnTo>
                    <a:pt x="849" y="138"/>
                  </a:lnTo>
                  <a:lnTo>
                    <a:pt x="843" y="138"/>
                  </a:lnTo>
                  <a:lnTo>
                    <a:pt x="837" y="138"/>
                  </a:lnTo>
                  <a:lnTo>
                    <a:pt x="831" y="140"/>
                  </a:lnTo>
                  <a:lnTo>
                    <a:pt x="826" y="143"/>
                  </a:lnTo>
                  <a:lnTo>
                    <a:pt x="821" y="147"/>
                  </a:lnTo>
                  <a:lnTo>
                    <a:pt x="761" y="208"/>
                  </a:lnTo>
                  <a:lnTo>
                    <a:pt x="759" y="104"/>
                  </a:lnTo>
                  <a:lnTo>
                    <a:pt x="759" y="104"/>
                  </a:lnTo>
                  <a:lnTo>
                    <a:pt x="759" y="98"/>
                  </a:lnTo>
                  <a:lnTo>
                    <a:pt x="757" y="92"/>
                  </a:lnTo>
                  <a:lnTo>
                    <a:pt x="754" y="87"/>
                  </a:lnTo>
                  <a:lnTo>
                    <a:pt x="750" y="83"/>
                  </a:lnTo>
                  <a:lnTo>
                    <a:pt x="746" y="79"/>
                  </a:lnTo>
                  <a:lnTo>
                    <a:pt x="740" y="75"/>
                  </a:lnTo>
                  <a:lnTo>
                    <a:pt x="734" y="74"/>
                  </a:lnTo>
                  <a:lnTo>
                    <a:pt x="727" y="73"/>
                  </a:lnTo>
                  <a:lnTo>
                    <a:pt x="727" y="73"/>
                  </a:lnTo>
                  <a:lnTo>
                    <a:pt x="721" y="74"/>
                  </a:lnTo>
                  <a:lnTo>
                    <a:pt x="715" y="75"/>
                  </a:lnTo>
                  <a:lnTo>
                    <a:pt x="710" y="79"/>
                  </a:lnTo>
                  <a:lnTo>
                    <a:pt x="705" y="83"/>
                  </a:lnTo>
                  <a:lnTo>
                    <a:pt x="702" y="87"/>
                  </a:lnTo>
                  <a:lnTo>
                    <a:pt x="698" y="92"/>
                  </a:lnTo>
                  <a:lnTo>
                    <a:pt x="697" y="99"/>
                  </a:lnTo>
                  <a:lnTo>
                    <a:pt x="696" y="105"/>
                  </a:lnTo>
                  <a:lnTo>
                    <a:pt x="697" y="272"/>
                  </a:lnTo>
                  <a:lnTo>
                    <a:pt x="540" y="433"/>
                  </a:lnTo>
                  <a:lnTo>
                    <a:pt x="538" y="204"/>
                  </a:lnTo>
                  <a:lnTo>
                    <a:pt x="655" y="85"/>
                  </a:lnTo>
                  <a:lnTo>
                    <a:pt x="655" y="85"/>
                  </a:lnTo>
                  <a:lnTo>
                    <a:pt x="659" y="81"/>
                  </a:lnTo>
                  <a:lnTo>
                    <a:pt x="662" y="75"/>
                  </a:lnTo>
                  <a:lnTo>
                    <a:pt x="663" y="69"/>
                  </a:lnTo>
                  <a:lnTo>
                    <a:pt x="664" y="62"/>
                  </a:lnTo>
                  <a:lnTo>
                    <a:pt x="663" y="57"/>
                  </a:lnTo>
                  <a:lnTo>
                    <a:pt x="662" y="51"/>
                  </a:lnTo>
                  <a:lnTo>
                    <a:pt x="659" y="45"/>
                  </a:lnTo>
                  <a:lnTo>
                    <a:pt x="654" y="41"/>
                  </a:lnTo>
                  <a:lnTo>
                    <a:pt x="654" y="41"/>
                  </a:lnTo>
                  <a:lnTo>
                    <a:pt x="649" y="37"/>
                  </a:lnTo>
                  <a:lnTo>
                    <a:pt x="644" y="33"/>
                  </a:lnTo>
                  <a:lnTo>
                    <a:pt x="638" y="32"/>
                  </a:lnTo>
                  <a:lnTo>
                    <a:pt x="632" y="31"/>
                  </a:lnTo>
                  <a:lnTo>
                    <a:pt x="625" y="32"/>
                  </a:lnTo>
                  <a:lnTo>
                    <a:pt x="620" y="33"/>
                  </a:lnTo>
                  <a:lnTo>
                    <a:pt x="615" y="37"/>
                  </a:lnTo>
                  <a:lnTo>
                    <a:pt x="609" y="41"/>
                  </a:lnTo>
                  <a:lnTo>
                    <a:pt x="537" y="115"/>
                  </a:lnTo>
                  <a:lnTo>
                    <a:pt x="536" y="32"/>
                  </a:lnTo>
                  <a:lnTo>
                    <a:pt x="536" y="32"/>
                  </a:lnTo>
                  <a:lnTo>
                    <a:pt x="535" y="26"/>
                  </a:lnTo>
                  <a:lnTo>
                    <a:pt x="534" y="20"/>
                  </a:lnTo>
                  <a:lnTo>
                    <a:pt x="531" y="14"/>
                  </a:lnTo>
                  <a:lnTo>
                    <a:pt x="527" y="10"/>
                  </a:lnTo>
                  <a:lnTo>
                    <a:pt x="522" y="6"/>
                  </a:lnTo>
                  <a:lnTo>
                    <a:pt x="517" y="3"/>
                  </a:lnTo>
                  <a:lnTo>
                    <a:pt x="511" y="1"/>
                  </a:lnTo>
                  <a:lnTo>
                    <a:pt x="504" y="0"/>
                  </a:lnTo>
                  <a:lnTo>
                    <a:pt x="504" y="0"/>
                  </a:lnTo>
                  <a:lnTo>
                    <a:pt x="498" y="1"/>
                  </a:lnTo>
                  <a:lnTo>
                    <a:pt x="492" y="3"/>
                  </a:lnTo>
                  <a:lnTo>
                    <a:pt x="487" y="7"/>
                  </a:lnTo>
                  <a:lnTo>
                    <a:pt x="482" y="10"/>
                  </a:lnTo>
                  <a:lnTo>
                    <a:pt x="478" y="15"/>
                  </a:lnTo>
                  <a:lnTo>
                    <a:pt x="475" y="21"/>
                  </a:lnTo>
                  <a:lnTo>
                    <a:pt x="473" y="26"/>
                  </a:lnTo>
                  <a:lnTo>
                    <a:pt x="473" y="32"/>
                  </a:lnTo>
                  <a:lnTo>
                    <a:pt x="474" y="115"/>
                  </a:lnTo>
                  <a:lnTo>
                    <a:pt x="400" y="43"/>
                  </a:lnTo>
                  <a:lnTo>
                    <a:pt x="400" y="43"/>
                  </a:lnTo>
                  <a:lnTo>
                    <a:pt x="395" y="39"/>
                  </a:lnTo>
                  <a:lnTo>
                    <a:pt x="389" y="36"/>
                  </a:lnTo>
                  <a:lnTo>
                    <a:pt x="384" y="35"/>
                  </a:lnTo>
                  <a:lnTo>
                    <a:pt x="378" y="33"/>
                  </a:lnTo>
                  <a:lnTo>
                    <a:pt x="371" y="35"/>
                  </a:lnTo>
                  <a:lnTo>
                    <a:pt x="366" y="36"/>
                  </a:lnTo>
                  <a:lnTo>
                    <a:pt x="360" y="39"/>
                  </a:lnTo>
                  <a:lnTo>
                    <a:pt x="355" y="43"/>
                  </a:lnTo>
                  <a:lnTo>
                    <a:pt x="355" y="43"/>
                  </a:lnTo>
                  <a:lnTo>
                    <a:pt x="351" y="48"/>
                  </a:lnTo>
                  <a:lnTo>
                    <a:pt x="349" y="54"/>
                  </a:lnTo>
                  <a:lnTo>
                    <a:pt x="346" y="59"/>
                  </a:lnTo>
                  <a:lnTo>
                    <a:pt x="346" y="66"/>
                  </a:lnTo>
                  <a:lnTo>
                    <a:pt x="346" y="72"/>
                  </a:lnTo>
                  <a:lnTo>
                    <a:pt x="349" y="77"/>
                  </a:lnTo>
                  <a:lnTo>
                    <a:pt x="352" y="83"/>
                  </a:lnTo>
                  <a:lnTo>
                    <a:pt x="355" y="88"/>
                  </a:lnTo>
                  <a:lnTo>
                    <a:pt x="474" y="205"/>
                  </a:lnTo>
                  <a:lnTo>
                    <a:pt x="476" y="433"/>
                  </a:lnTo>
                  <a:lnTo>
                    <a:pt x="316" y="276"/>
                  </a:lnTo>
                  <a:lnTo>
                    <a:pt x="314" y="109"/>
                  </a:lnTo>
                  <a:lnTo>
                    <a:pt x="314" y="109"/>
                  </a:lnTo>
                  <a:lnTo>
                    <a:pt x="314" y="102"/>
                  </a:lnTo>
                  <a:lnTo>
                    <a:pt x="312" y="97"/>
                  </a:lnTo>
                  <a:lnTo>
                    <a:pt x="309" y="91"/>
                  </a:lnTo>
                  <a:lnTo>
                    <a:pt x="305" y="86"/>
                  </a:lnTo>
                  <a:lnTo>
                    <a:pt x="300" y="83"/>
                  </a:lnTo>
                  <a:lnTo>
                    <a:pt x="295" y="80"/>
                  </a:lnTo>
                  <a:lnTo>
                    <a:pt x="288" y="77"/>
                  </a:lnTo>
                  <a:lnTo>
                    <a:pt x="282" y="77"/>
                  </a:lnTo>
                  <a:lnTo>
                    <a:pt x="282" y="77"/>
                  </a:lnTo>
                  <a:lnTo>
                    <a:pt x="276" y="77"/>
                  </a:lnTo>
                  <a:lnTo>
                    <a:pt x="270" y="80"/>
                  </a:lnTo>
                  <a:lnTo>
                    <a:pt x="265" y="83"/>
                  </a:lnTo>
                  <a:lnTo>
                    <a:pt x="261" y="87"/>
                  </a:lnTo>
                  <a:lnTo>
                    <a:pt x="256" y="91"/>
                  </a:lnTo>
                  <a:lnTo>
                    <a:pt x="253" y="97"/>
                  </a:lnTo>
                  <a:lnTo>
                    <a:pt x="252" y="103"/>
                  </a:lnTo>
                  <a:lnTo>
                    <a:pt x="251" y="110"/>
                  </a:lnTo>
                  <a:lnTo>
                    <a:pt x="252" y="213"/>
                  </a:lnTo>
                  <a:lnTo>
                    <a:pt x="191" y="153"/>
                  </a:lnTo>
                  <a:lnTo>
                    <a:pt x="191" y="153"/>
                  </a:lnTo>
                  <a:lnTo>
                    <a:pt x="185" y="148"/>
                  </a:lnTo>
                  <a:lnTo>
                    <a:pt x="180" y="146"/>
                  </a:lnTo>
                  <a:lnTo>
                    <a:pt x="175" y="144"/>
                  </a:lnTo>
                  <a:lnTo>
                    <a:pt x="168" y="144"/>
                  </a:lnTo>
                  <a:lnTo>
                    <a:pt x="162" y="144"/>
                  </a:lnTo>
                  <a:lnTo>
                    <a:pt x="156" y="146"/>
                  </a:lnTo>
                  <a:lnTo>
                    <a:pt x="151" y="149"/>
                  </a:lnTo>
                  <a:lnTo>
                    <a:pt x="146" y="153"/>
                  </a:lnTo>
                  <a:lnTo>
                    <a:pt x="146" y="153"/>
                  </a:lnTo>
                  <a:lnTo>
                    <a:pt x="141" y="158"/>
                  </a:lnTo>
                  <a:lnTo>
                    <a:pt x="139" y="163"/>
                  </a:lnTo>
                  <a:lnTo>
                    <a:pt x="137" y="170"/>
                  </a:lnTo>
                  <a:lnTo>
                    <a:pt x="137" y="175"/>
                  </a:lnTo>
                  <a:lnTo>
                    <a:pt x="137" y="182"/>
                  </a:lnTo>
                  <a:lnTo>
                    <a:pt x="139" y="188"/>
                  </a:lnTo>
                  <a:lnTo>
                    <a:pt x="143" y="193"/>
                  </a:lnTo>
                  <a:lnTo>
                    <a:pt x="147" y="198"/>
                  </a:lnTo>
                  <a:lnTo>
                    <a:pt x="207" y="258"/>
                  </a:lnTo>
                  <a:lnTo>
                    <a:pt x="104" y="259"/>
                  </a:lnTo>
                  <a:lnTo>
                    <a:pt x="104" y="259"/>
                  </a:lnTo>
                  <a:lnTo>
                    <a:pt x="97" y="260"/>
                  </a:lnTo>
                  <a:lnTo>
                    <a:pt x="92" y="261"/>
                  </a:lnTo>
                  <a:lnTo>
                    <a:pt x="87" y="264"/>
                  </a:lnTo>
                  <a:lnTo>
                    <a:pt x="81" y="268"/>
                  </a:lnTo>
                  <a:lnTo>
                    <a:pt x="78" y="273"/>
                  </a:lnTo>
                  <a:lnTo>
                    <a:pt x="75" y="278"/>
                  </a:lnTo>
                  <a:lnTo>
                    <a:pt x="73" y="285"/>
                  </a:lnTo>
                  <a:lnTo>
                    <a:pt x="73" y="291"/>
                  </a:lnTo>
                  <a:lnTo>
                    <a:pt x="73" y="291"/>
                  </a:lnTo>
                  <a:lnTo>
                    <a:pt x="74" y="297"/>
                  </a:lnTo>
                  <a:lnTo>
                    <a:pt x="75" y="303"/>
                  </a:lnTo>
                  <a:lnTo>
                    <a:pt x="78" y="308"/>
                  </a:lnTo>
                  <a:lnTo>
                    <a:pt x="82" y="313"/>
                  </a:lnTo>
                  <a:lnTo>
                    <a:pt x="87" y="317"/>
                  </a:lnTo>
                  <a:lnTo>
                    <a:pt x="92" y="320"/>
                  </a:lnTo>
                  <a:lnTo>
                    <a:pt x="99" y="322"/>
                  </a:lnTo>
                  <a:lnTo>
                    <a:pt x="105" y="322"/>
                  </a:lnTo>
                  <a:lnTo>
                    <a:pt x="271" y="321"/>
                  </a:lnTo>
                  <a:lnTo>
                    <a:pt x="432" y="479"/>
                  </a:lnTo>
                  <a:lnTo>
                    <a:pt x="204" y="481"/>
                  </a:lnTo>
                  <a:lnTo>
                    <a:pt x="85" y="364"/>
                  </a:lnTo>
                  <a:lnTo>
                    <a:pt x="85" y="364"/>
                  </a:lnTo>
                  <a:lnTo>
                    <a:pt x="80" y="360"/>
                  </a:lnTo>
                  <a:lnTo>
                    <a:pt x="74" y="356"/>
                  </a:lnTo>
                  <a:lnTo>
                    <a:pt x="69" y="355"/>
                  </a:lnTo>
                  <a:lnTo>
                    <a:pt x="62" y="354"/>
                  </a:lnTo>
                  <a:lnTo>
                    <a:pt x="57" y="355"/>
                  </a:lnTo>
                  <a:lnTo>
                    <a:pt x="50" y="357"/>
                  </a:lnTo>
                  <a:lnTo>
                    <a:pt x="45" y="360"/>
                  </a:lnTo>
                  <a:lnTo>
                    <a:pt x="40" y="364"/>
                  </a:lnTo>
                  <a:lnTo>
                    <a:pt x="40" y="364"/>
                  </a:lnTo>
                  <a:lnTo>
                    <a:pt x="36" y="369"/>
                  </a:lnTo>
                  <a:lnTo>
                    <a:pt x="33" y="375"/>
                  </a:lnTo>
                  <a:lnTo>
                    <a:pt x="31" y="380"/>
                  </a:lnTo>
                  <a:lnTo>
                    <a:pt x="31" y="386"/>
                  </a:lnTo>
                  <a:lnTo>
                    <a:pt x="31" y="393"/>
                  </a:lnTo>
                  <a:lnTo>
                    <a:pt x="33" y="398"/>
                  </a:lnTo>
                  <a:lnTo>
                    <a:pt x="36" y="404"/>
                  </a:lnTo>
                  <a:lnTo>
                    <a:pt x="41" y="409"/>
                  </a:lnTo>
                  <a:lnTo>
                    <a:pt x="114" y="481"/>
                  </a:lnTo>
                  <a:lnTo>
                    <a:pt x="32" y="482"/>
                  </a:lnTo>
                  <a:lnTo>
                    <a:pt x="32" y="482"/>
                  </a:lnTo>
                  <a:lnTo>
                    <a:pt x="26" y="483"/>
                  </a:lnTo>
                  <a:lnTo>
                    <a:pt x="19" y="484"/>
                  </a:lnTo>
                  <a:lnTo>
                    <a:pt x="14" y="487"/>
                  </a:lnTo>
                  <a:lnTo>
                    <a:pt x="9" y="492"/>
                  </a:lnTo>
                  <a:lnTo>
                    <a:pt x="5" y="496"/>
                  </a:lnTo>
                  <a:lnTo>
                    <a:pt x="2" y="501"/>
                  </a:lnTo>
                  <a:lnTo>
                    <a:pt x="1" y="508"/>
                  </a:lnTo>
                  <a:lnTo>
                    <a:pt x="0" y="514"/>
                  </a:lnTo>
                  <a:lnTo>
                    <a:pt x="0" y="514"/>
                  </a:lnTo>
                  <a:lnTo>
                    <a:pt x="1" y="521"/>
                  </a:lnTo>
                  <a:lnTo>
                    <a:pt x="3" y="526"/>
                  </a:lnTo>
                  <a:lnTo>
                    <a:pt x="5" y="531"/>
                  </a:lnTo>
                  <a:lnTo>
                    <a:pt x="9" y="537"/>
                  </a:lnTo>
                  <a:lnTo>
                    <a:pt x="15" y="540"/>
                  </a:lnTo>
                  <a:lnTo>
                    <a:pt x="20" y="543"/>
                  </a:lnTo>
                  <a:lnTo>
                    <a:pt x="26" y="545"/>
                  </a:lnTo>
                  <a:lnTo>
                    <a:pt x="32" y="545"/>
                  </a:lnTo>
                  <a:lnTo>
                    <a:pt x="115" y="545"/>
                  </a:lnTo>
                  <a:lnTo>
                    <a:pt x="42" y="618"/>
                  </a:lnTo>
                  <a:lnTo>
                    <a:pt x="42" y="618"/>
                  </a:lnTo>
                  <a:lnTo>
                    <a:pt x="38" y="624"/>
                  </a:lnTo>
                  <a:lnTo>
                    <a:pt x="35" y="629"/>
                  </a:lnTo>
                  <a:lnTo>
                    <a:pt x="33" y="635"/>
                  </a:lnTo>
                  <a:lnTo>
                    <a:pt x="33" y="641"/>
                  </a:lnTo>
                  <a:lnTo>
                    <a:pt x="34" y="647"/>
                  </a:lnTo>
                  <a:lnTo>
                    <a:pt x="35" y="653"/>
                  </a:lnTo>
                  <a:lnTo>
                    <a:pt x="38" y="659"/>
                  </a:lnTo>
                  <a:lnTo>
                    <a:pt x="43" y="663"/>
                  </a:lnTo>
                  <a:lnTo>
                    <a:pt x="43" y="663"/>
                  </a:lnTo>
                  <a:lnTo>
                    <a:pt x="48" y="668"/>
                  </a:lnTo>
                  <a:lnTo>
                    <a:pt x="53" y="671"/>
                  </a:lnTo>
                  <a:lnTo>
                    <a:pt x="59" y="672"/>
                  </a:lnTo>
                  <a:lnTo>
                    <a:pt x="65" y="673"/>
                  </a:lnTo>
                  <a:lnTo>
                    <a:pt x="65" y="673"/>
                  </a:lnTo>
                  <a:lnTo>
                    <a:pt x="71" y="672"/>
                  </a:lnTo>
                  <a:lnTo>
                    <a:pt x="77" y="670"/>
                  </a:lnTo>
                  <a:lnTo>
                    <a:pt x="82" y="668"/>
                  </a:lnTo>
                  <a:lnTo>
                    <a:pt x="88" y="663"/>
                  </a:lnTo>
                  <a:lnTo>
                    <a:pt x="205" y="544"/>
                  </a:lnTo>
                  <a:lnTo>
                    <a:pt x="432" y="542"/>
                  </a:lnTo>
                  <a:lnTo>
                    <a:pt x="275" y="703"/>
                  </a:lnTo>
                  <a:lnTo>
                    <a:pt x="108" y="704"/>
                  </a:lnTo>
                  <a:lnTo>
                    <a:pt x="108" y="704"/>
                  </a:lnTo>
                  <a:lnTo>
                    <a:pt x="102" y="705"/>
                  </a:lnTo>
                  <a:lnTo>
                    <a:pt x="95" y="706"/>
                  </a:lnTo>
                  <a:lnTo>
                    <a:pt x="90" y="709"/>
                  </a:lnTo>
                  <a:lnTo>
                    <a:pt x="86" y="714"/>
                  </a:lnTo>
                  <a:lnTo>
                    <a:pt x="81" y="718"/>
                  </a:lnTo>
                  <a:lnTo>
                    <a:pt x="79" y="723"/>
                  </a:lnTo>
                  <a:lnTo>
                    <a:pt x="77" y="730"/>
                  </a:lnTo>
                  <a:lnTo>
                    <a:pt x="77" y="736"/>
                  </a:lnTo>
                  <a:lnTo>
                    <a:pt x="77" y="736"/>
                  </a:lnTo>
                  <a:lnTo>
                    <a:pt x="77" y="743"/>
                  </a:lnTo>
                  <a:lnTo>
                    <a:pt x="79" y="748"/>
                  </a:lnTo>
                  <a:lnTo>
                    <a:pt x="82" y="753"/>
                  </a:lnTo>
                  <a:lnTo>
                    <a:pt x="86" y="759"/>
                  </a:lnTo>
                  <a:lnTo>
                    <a:pt x="91" y="762"/>
                  </a:lnTo>
                  <a:lnTo>
                    <a:pt x="96" y="765"/>
                  </a:lnTo>
                  <a:lnTo>
                    <a:pt x="103" y="767"/>
                  </a:lnTo>
                  <a:lnTo>
                    <a:pt x="108" y="767"/>
                  </a:lnTo>
                  <a:lnTo>
                    <a:pt x="212" y="766"/>
                  </a:lnTo>
                  <a:lnTo>
                    <a:pt x="152" y="827"/>
                  </a:lnTo>
                  <a:lnTo>
                    <a:pt x="152" y="827"/>
                  </a:lnTo>
                  <a:lnTo>
                    <a:pt x="148" y="833"/>
                  </a:lnTo>
                  <a:lnTo>
                    <a:pt x="145" y="838"/>
                  </a:lnTo>
                  <a:lnTo>
                    <a:pt x="144" y="844"/>
                  </a:lnTo>
                  <a:lnTo>
                    <a:pt x="143" y="850"/>
                  </a:lnTo>
                  <a:lnTo>
                    <a:pt x="144" y="856"/>
                  </a:lnTo>
                  <a:lnTo>
                    <a:pt x="146" y="862"/>
                  </a:lnTo>
                  <a:lnTo>
                    <a:pt x="148" y="867"/>
                  </a:lnTo>
                  <a:lnTo>
                    <a:pt x="152" y="872"/>
                  </a:lnTo>
                  <a:lnTo>
                    <a:pt x="152" y="872"/>
                  </a:lnTo>
                  <a:lnTo>
                    <a:pt x="158" y="877"/>
                  </a:lnTo>
                  <a:lnTo>
                    <a:pt x="163" y="879"/>
                  </a:lnTo>
                  <a:lnTo>
                    <a:pt x="169" y="881"/>
                  </a:lnTo>
                  <a:lnTo>
                    <a:pt x="175" y="882"/>
                  </a:lnTo>
                  <a:lnTo>
                    <a:pt x="175" y="882"/>
                  </a:lnTo>
                  <a:lnTo>
                    <a:pt x="181" y="881"/>
                  </a:lnTo>
                  <a:lnTo>
                    <a:pt x="187" y="879"/>
                  </a:lnTo>
                  <a:lnTo>
                    <a:pt x="192" y="876"/>
                  </a:lnTo>
                  <a:lnTo>
                    <a:pt x="197" y="872"/>
                  </a:lnTo>
                  <a:lnTo>
                    <a:pt x="257" y="811"/>
                  </a:lnTo>
                  <a:lnTo>
                    <a:pt x="258" y="914"/>
                  </a:lnTo>
                  <a:lnTo>
                    <a:pt x="258" y="914"/>
                  </a:lnTo>
                  <a:lnTo>
                    <a:pt x="258" y="921"/>
                  </a:lnTo>
                  <a:lnTo>
                    <a:pt x="261" y="927"/>
                  </a:lnTo>
                  <a:lnTo>
                    <a:pt x="264" y="933"/>
                  </a:lnTo>
                  <a:lnTo>
                    <a:pt x="268" y="937"/>
                  </a:lnTo>
                  <a:lnTo>
                    <a:pt x="272" y="940"/>
                  </a:lnTo>
                  <a:lnTo>
                    <a:pt x="278" y="943"/>
                  </a:lnTo>
                  <a:lnTo>
                    <a:pt x="284" y="945"/>
                  </a:lnTo>
                  <a:lnTo>
                    <a:pt x="291" y="945"/>
                  </a:lnTo>
                  <a:lnTo>
                    <a:pt x="291" y="945"/>
                  </a:lnTo>
                  <a:lnTo>
                    <a:pt x="297" y="945"/>
                  </a:lnTo>
                  <a:lnTo>
                    <a:pt x="302" y="943"/>
                  </a:lnTo>
                  <a:lnTo>
                    <a:pt x="308" y="940"/>
                  </a:lnTo>
                  <a:lnTo>
                    <a:pt x="313" y="937"/>
                  </a:lnTo>
                  <a:lnTo>
                    <a:pt x="316" y="931"/>
                  </a:lnTo>
                  <a:lnTo>
                    <a:pt x="320" y="926"/>
                  </a:lnTo>
                  <a:lnTo>
                    <a:pt x="321" y="920"/>
                  </a:lnTo>
                  <a:lnTo>
                    <a:pt x="322" y="913"/>
                  </a:lnTo>
                  <a:lnTo>
                    <a:pt x="321" y="747"/>
                  </a:lnTo>
                  <a:lnTo>
                    <a:pt x="477" y="587"/>
                  </a:lnTo>
                  <a:lnTo>
                    <a:pt x="479" y="815"/>
                  </a:lnTo>
                  <a:lnTo>
                    <a:pt x="364" y="934"/>
                  </a:lnTo>
                  <a:lnTo>
                    <a:pt x="364" y="934"/>
                  </a:lnTo>
                  <a:lnTo>
                    <a:pt x="359" y="939"/>
                  </a:lnTo>
                  <a:lnTo>
                    <a:pt x="356" y="944"/>
                  </a:lnTo>
                  <a:lnTo>
                    <a:pt x="355" y="950"/>
                  </a:lnTo>
                  <a:lnTo>
                    <a:pt x="354" y="956"/>
                  </a:lnTo>
                  <a:lnTo>
                    <a:pt x="355" y="963"/>
                  </a:lnTo>
                  <a:lnTo>
                    <a:pt x="356" y="968"/>
                  </a:lnTo>
                  <a:lnTo>
                    <a:pt x="359" y="973"/>
                  </a:lnTo>
                  <a:lnTo>
                    <a:pt x="364" y="979"/>
                  </a:lnTo>
                  <a:lnTo>
                    <a:pt x="364" y="979"/>
                  </a:lnTo>
                  <a:lnTo>
                    <a:pt x="369" y="983"/>
                  </a:lnTo>
                  <a:lnTo>
                    <a:pt x="374" y="985"/>
                  </a:lnTo>
                  <a:lnTo>
                    <a:pt x="380" y="987"/>
                  </a:lnTo>
                  <a:lnTo>
                    <a:pt x="386" y="987"/>
                  </a:lnTo>
                  <a:lnTo>
                    <a:pt x="393" y="987"/>
                  </a:lnTo>
                  <a:lnTo>
                    <a:pt x="398" y="985"/>
                  </a:lnTo>
                  <a:lnTo>
                    <a:pt x="403" y="982"/>
                  </a:lnTo>
                  <a:lnTo>
                    <a:pt x="409" y="979"/>
                  </a:lnTo>
                  <a:lnTo>
                    <a:pt x="481" y="905"/>
                  </a:lnTo>
                  <a:lnTo>
                    <a:pt x="482" y="987"/>
                  </a:lnTo>
                  <a:lnTo>
                    <a:pt x="482" y="987"/>
                  </a:lnTo>
                  <a:lnTo>
                    <a:pt x="482" y="994"/>
                  </a:lnTo>
                  <a:lnTo>
                    <a:pt x="484" y="999"/>
                  </a:lnTo>
                  <a:lnTo>
                    <a:pt x="487" y="1004"/>
                  </a:lnTo>
                  <a:lnTo>
                    <a:pt x="491" y="1009"/>
                  </a:lnTo>
                  <a:lnTo>
                    <a:pt x="496" y="1013"/>
                  </a:lnTo>
                  <a:lnTo>
                    <a:pt x="501" y="1016"/>
                  </a:lnTo>
                  <a:lnTo>
                    <a:pt x="507" y="1017"/>
                  </a:lnTo>
                  <a:lnTo>
                    <a:pt x="514" y="1018"/>
                  </a:lnTo>
                  <a:lnTo>
                    <a:pt x="514" y="1018"/>
                  </a:lnTo>
                  <a:lnTo>
                    <a:pt x="520" y="1017"/>
                  </a:lnTo>
                  <a:lnTo>
                    <a:pt x="526" y="1016"/>
                  </a:lnTo>
                  <a:lnTo>
                    <a:pt x="531" y="1013"/>
                  </a:lnTo>
                  <a:lnTo>
                    <a:pt x="536" y="1009"/>
                  </a:lnTo>
                  <a:lnTo>
                    <a:pt x="540" y="1004"/>
                  </a:lnTo>
                  <a:lnTo>
                    <a:pt x="543" y="999"/>
                  </a:lnTo>
                  <a:lnTo>
                    <a:pt x="545" y="993"/>
                  </a:lnTo>
                  <a:lnTo>
                    <a:pt x="545" y="986"/>
                  </a:lnTo>
                  <a:lnTo>
                    <a:pt x="544" y="904"/>
                  </a:lnTo>
                  <a:lnTo>
                    <a:pt x="618" y="977"/>
                  </a:lnTo>
                  <a:lnTo>
                    <a:pt x="618" y="977"/>
                  </a:lnTo>
                  <a:lnTo>
                    <a:pt x="623" y="981"/>
                  </a:lnTo>
                  <a:lnTo>
                    <a:pt x="629" y="983"/>
                  </a:lnTo>
                  <a:lnTo>
                    <a:pt x="634" y="985"/>
                  </a:lnTo>
                  <a:lnTo>
                    <a:pt x="640" y="985"/>
                  </a:lnTo>
                  <a:lnTo>
                    <a:pt x="640" y="985"/>
                  </a:lnTo>
                  <a:lnTo>
                    <a:pt x="647" y="985"/>
                  </a:lnTo>
                  <a:lnTo>
                    <a:pt x="652" y="983"/>
                  </a:lnTo>
                  <a:lnTo>
                    <a:pt x="658" y="980"/>
                  </a:lnTo>
                  <a:lnTo>
                    <a:pt x="663" y="975"/>
                  </a:lnTo>
                  <a:lnTo>
                    <a:pt x="663" y="975"/>
                  </a:lnTo>
                  <a:lnTo>
                    <a:pt x="667" y="971"/>
                  </a:lnTo>
                  <a:lnTo>
                    <a:pt x="669" y="966"/>
                  </a:lnTo>
                  <a:lnTo>
                    <a:pt x="672" y="959"/>
                  </a:lnTo>
                  <a:lnTo>
                    <a:pt x="672" y="953"/>
                  </a:lnTo>
                  <a:lnTo>
                    <a:pt x="672" y="948"/>
                  </a:lnTo>
                  <a:lnTo>
                    <a:pt x="669" y="941"/>
                  </a:lnTo>
                  <a:lnTo>
                    <a:pt x="666" y="936"/>
                  </a:lnTo>
                  <a:lnTo>
                    <a:pt x="663" y="930"/>
                  </a:lnTo>
                  <a:lnTo>
                    <a:pt x="544" y="815"/>
                  </a:lnTo>
                  <a:lnTo>
                    <a:pt x="542" y="586"/>
                  </a:lnTo>
                  <a:lnTo>
                    <a:pt x="702" y="744"/>
                  </a:lnTo>
                  <a:lnTo>
                    <a:pt x="704" y="910"/>
                  </a:lnTo>
                  <a:lnTo>
                    <a:pt x="704" y="910"/>
                  </a:lnTo>
                  <a:lnTo>
                    <a:pt x="704" y="916"/>
                  </a:lnTo>
                  <a:lnTo>
                    <a:pt x="706" y="923"/>
                  </a:lnTo>
                  <a:lnTo>
                    <a:pt x="709" y="928"/>
                  </a:lnTo>
                  <a:lnTo>
                    <a:pt x="713" y="933"/>
                  </a:lnTo>
                  <a:lnTo>
                    <a:pt x="718" y="937"/>
                  </a:lnTo>
                  <a:lnTo>
                    <a:pt x="723" y="939"/>
                  </a:lnTo>
                  <a:lnTo>
                    <a:pt x="729" y="941"/>
                  </a:lnTo>
                  <a:lnTo>
                    <a:pt x="736" y="942"/>
                  </a:lnTo>
                  <a:lnTo>
                    <a:pt x="736" y="942"/>
                  </a:lnTo>
                  <a:lnTo>
                    <a:pt x="742" y="941"/>
                  </a:lnTo>
                  <a:lnTo>
                    <a:pt x="748" y="939"/>
                  </a:lnTo>
                  <a:lnTo>
                    <a:pt x="753" y="936"/>
                  </a:lnTo>
                  <a:lnTo>
                    <a:pt x="757" y="933"/>
                  </a:lnTo>
                  <a:lnTo>
                    <a:pt x="762" y="927"/>
                  </a:lnTo>
                  <a:lnTo>
                    <a:pt x="765" y="922"/>
                  </a:lnTo>
                  <a:lnTo>
                    <a:pt x="766" y="916"/>
                  </a:lnTo>
                  <a:lnTo>
                    <a:pt x="767" y="910"/>
                  </a:lnTo>
                  <a:lnTo>
                    <a:pt x="766" y="807"/>
                  </a:lnTo>
                  <a:lnTo>
                    <a:pt x="827" y="866"/>
                  </a:lnTo>
                  <a:lnTo>
                    <a:pt x="827" y="866"/>
                  </a:lnTo>
                  <a:lnTo>
                    <a:pt x="832" y="870"/>
                  </a:lnTo>
                  <a:lnTo>
                    <a:pt x="838" y="874"/>
                  </a:lnTo>
                  <a:lnTo>
                    <a:pt x="843" y="875"/>
                  </a:lnTo>
                  <a:lnTo>
                    <a:pt x="850" y="876"/>
                  </a:lnTo>
                  <a:lnTo>
                    <a:pt x="850" y="876"/>
                  </a:lnTo>
                  <a:lnTo>
                    <a:pt x="856" y="875"/>
                  </a:lnTo>
                  <a:lnTo>
                    <a:pt x="861" y="874"/>
                  </a:lnTo>
                  <a:lnTo>
                    <a:pt x="867" y="870"/>
                  </a:lnTo>
                  <a:lnTo>
                    <a:pt x="872" y="866"/>
                  </a:lnTo>
                  <a:lnTo>
                    <a:pt x="872" y="866"/>
                  </a:lnTo>
                  <a:lnTo>
                    <a:pt x="876" y="861"/>
                  </a:lnTo>
                  <a:lnTo>
                    <a:pt x="879" y="855"/>
                  </a:lnTo>
                  <a:lnTo>
                    <a:pt x="881" y="850"/>
                  </a:lnTo>
                  <a:lnTo>
                    <a:pt x="881" y="844"/>
                  </a:lnTo>
                  <a:lnTo>
                    <a:pt x="881" y="837"/>
                  </a:lnTo>
                  <a:lnTo>
                    <a:pt x="879" y="832"/>
                  </a:lnTo>
                  <a:lnTo>
                    <a:pt x="875" y="826"/>
                  </a:lnTo>
                  <a:lnTo>
                    <a:pt x="871" y="821"/>
                  </a:lnTo>
                  <a:lnTo>
                    <a:pt x="811" y="761"/>
                  </a:lnTo>
                  <a:lnTo>
                    <a:pt x="914" y="760"/>
                  </a:lnTo>
                  <a:lnTo>
                    <a:pt x="914" y="760"/>
                  </a:lnTo>
                  <a:lnTo>
                    <a:pt x="920" y="760"/>
                  </a:lnTo>
                  <a:lnTo>
                    <a:pt x="926" y="758"/>
                  </a:lnTo>
                  <a:lnTo>
                    <a:pt x="931" y="754"/>
                  </a:lnTo>
                  <a:lnTo>
                    <a:pt x="937" y="751"/>
                  </a:lnTo>
                  <a:lnTo>
                    <a:pt x="940" y="746"/>
                  </a:lnTo>
                  <a:lnTo>
                    <a:pt x="943" y="741"/>
                  </a:lnTo>
                  <a:lnTo>
                    <a:pt x="945" y="735"/>
                  </a:lnTo>
                  <a:lnTo>
                    <a:pt x="945" y="729"/>
                  </a:lnTo>
                  <a:lnTo>
                    <a:pt x="945" y="729"/>
                  </a:lnTo>
                  <a:lnTo>
                    <a:pt x="944" y="722"/>
                  </a:lnTo>
                  <a:lnTo>
                    <a:pt x="943" y="716"/>
                  </a:lnTo>
                  <a:lnTo>
                    <a:pt x="940" y="710"/>
                  </a:lnTo>
                  <a:lnTo>
                    <a:pt x="935" y="706"/>
                  </a:lnTo>
                  <a:lnTo>
                    <a:pt x="931" y="702"/>
                  </a:lnTo>
                  <a:lnTo>
                    <a:pt x="926" y="699"/>
                  </a:lnTo>
                  <a:lnTo>
                    <a:pt x="919" y="698"/>
                  </a:lnTo>
                  <a:lnTo>
                    <a:pt x="913" y="697"/>
                  </a:lnTo>
                  <a:lnTo>
                    <a:pt x="747" y="699"/>
                  </a:lnTo>
                  <a:lnTo>
                    <a:pt x="586" y="541"/>
                  </a:lnTo>
                  <a:lnTo>
                    <a:pt x="814" y="539"/>
                  </a:lnTo>
                  <a:lnTo>
                    <a:pt x="933" y="656"/>
                  </a:lnTo>
                  <a:lnTo>
                    <a:pt x="933" y="656"/>
                  </a:lnTo>
                  <a:lnTo>
                    <a:pt x="938" y="659"/>
                  </a:lnTo>
                  <a:lnTo>
                    <a:pt x="944" y="662"/>
                  </a:lnTo>
                  <a:lnTo>
                    <a:pt x="949" y="664"/>
                  </a:lnTo>
                  <a:lnTo>
                    <a:pt x="956" y="664"/>
                  </a:lnTo>
                  <a:lnTo>
                    <a:pt x="956" y="664"/>
                  </a:lnTo>
                  <a:lnTo>
                    <a:pt x="961" y="664"/>
                  </a:lnTo>
                  <a:lnTo>
                    <a:pt x="968" y="662"/>
                  </a:lnTo>
                  <a:lnTo>
                    <a:pt x="973" y="659"/>
                  </a:lnTo>
                  <a:lnTo>
                    <a:pt x="978" y="655"/>
                  </a:lnTo>
                  <a:lnTo>
                    <a:pt x="978" y="655"/>
                  </a:lnTo>
                  <a:lnTo>
                    <a:pt x="982" y="650"/>
                  </a:lnTo>
                  <a:lnTo>
                    <a:pt x="985" y="644"/>
                  </a:lnTo>
                  <a:lnTo>
                    <a:pt x="987" y="639"/>
                  </a:lnTo>
                  <a:lnTo>
                    <a:pt x="987" y="632"/>
                  </a:lnTo>
                  <a:lnTo>
                    <a:pt x="987" y="627"/>
                  </a:lnTo>
                  <a:lnTo>
                    <a:pt x="985" y="620"/>
                  </a:lnTo>
                  <a:lnTo>
                    <a:pt x="982" y="615"/>
                  </a:lnTo>
                  <a:lnTo>
                    <a:pt x="977" y="610"/>
                  </a:lnTo>
                  <a:lnTo>
                    <a:pt x="904" y="538"/>
                  </a:lnTo>
                  <a:lnTo>
                    <a:pt x="986" y="537"/>
                  </a:lnTo>
                  <a:lnTo>
                    <a:pt x="986" y="537"/>
                  </a:lnTo>
                  <a:lnTo>
                    <a:pt x="992" y="537"/>
                  </a:lnTo>
                  <a:lnTo>
                    <a:pt x="999" y="535"/>
                  </a:lnTo>
                  <a:lnTo>
                    <a:pt x="1004" y="531"/>
                  </a:lnTo>
                  <a:lnTo>
                    <a:pt x="1008" y="527"/>
                  </a:lnTo>
                  <a:lnTo>
                    <a:pt x="1013" y="523"/>
                  </a:lnTo>
                  <a:lnTo>
                    <a:pt x="1016" y="517"/>
                  </a:lnTo>
                  <a:lnTo>
                    <a:pt x="1017" y="511"/>
                  </a:lnTo>
                  <a:lnTo>
                    <a:pt x="1018" y="504"/>
                  </a:lnTo>
                  <a:lnTo>
                    <a:pt x="1018" y="50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5" name="Freeform 10"/>
            <p:cNvSpPr>
              <a:spLocks noEditPoints="1"/>
            </p:cNvSpPr>
            <p:nvPr/>
          </p:nvSpPr>
          <p:spPr bwMode="auto">
            <a:xfrm>
              <a:off x="10312661" y="4363440"/>
              <a:ext cx="388029" cy="389940"/>
            </a:xfrm>
            <a:custGeom>
              <a:avLst/>
              <a:gdLst>
                <a:gd name="T0" fmla="*/ 992 w 1018"/>
                <a:gd name="T1" fmla="*/ 413 h 1018"/>
                <a:gd name="T2" fmla="*/ 904 w 1018"/>
                <a:gd name="T3" fmla="*/ 252 h 1018"/>
                <a:gd name="T4" fmla="*/ 764 w 1018"/>
                <a:gd name="T5" fmla="*/ 133 h 1018"/>
                <a:gd name="T6" fmla="*/ 589 w 1018"/>
                <a:gd name="T7" fmla="*/ 71 h 1018"/>
                <a:gd name="T8" fmla="*/ 532 w 1018"/>
                <a:gd name="T9" fmla="*/ 10 h 1018"/>
                <a:gd name="T10" fmla="*/ 492 w 1018"/>
                <a:gd name="T11" fmla="*/ 6 h 1018"/>
                <a:gd name="T12" fmla="*/ 453 w 1018"/>
                <a:gd name="T13" fmla="*/ 68 h 1018"/>
                <a:gd name="T14" fmla="*/ 275 w 1018"/>
                <a:gd name="T15" fmla="*/ 123 h 1018"/>
                <a:gd name="T16" fmla="*/ 130 w 1018"/>
                <a:gd name="T17" fmla="*/ 235 h 1018"/>
                <a:gd name="T18" fmla="*/ 35 w 1018"/>
                <a:gd name="T19" fmla="*/ 391 h 1018"/>
                <a:gd name="T20" fmla="*/ 1 w 1018"/>
                <a:gd name="T21" fmla="*/ 554 h 1018"/>
                <a:gd name="T22" fmla="*/ 20 w 1018"/>
                <a:gd name="T23" fmla="*/ 602 h 1018"/>
                <a:gd name="T24" fmla="*/ 59 w 1018"/>
                <a:gd name="T25" fmla="*/ 591 h 1018"/>
                <a:gd name="T26" fmla="*/ 74 w 1018"/>
                <a:gd name="T27" fmla="*/ 524 h 1018"/>
                <a:gd name="T28" fmla="*/ 142 w 1018"/>
                <a:gd name="T29" fmla="*/ 456 h 1018"/>
                <a:gd name="T30" fmla="*/ 229 w 1018"/>
                <a:gd name="T31" fmla="*/ 452 h 1018"/>
                <a:gd name="T32" fmla="*/ 303 w 1018"/>
                <a:gd name="T33" fmla="*/ 513 h 1018"/>
                <a:gd name="T34" fmla="*/ 321 w 1018"/>
                <a:gd name="T35" fmla="*/ 586 h 1018"/>
                <a:gd name="T36" fmla="*/ 356 w 1018"/>
                <a:gd name="T37" fmla="*/ 604 h 1018"/>
                <a:gd name="T38" fmla="*/ 382 w 1018"/>
                <a:gd name="T39" fmla="*/ 573 h 1018"/>
                <a:gd name="T40" fmla="*/ 409 w 1018"/>
                <a:gd name="T41" fmla="*/ 495 h 1018"/>
                <a:gd name="T42" fmla="*/ 478 w 1018"/>
                <a:gd name="T43" fmla="*/ 451 h 1018"/>
                <a:gd name="T44" fmla="*/ 462 w 1018"/>
                <a:gd name="T45" fmla="*/ 912 h 1018"/>
                <a:gd name="T46" fmla="*/ 402 w 1018"/>
                <a:gd name="T47" fmla="*/ 953 h 1018"/>
                <a:gd name="T48" fmla="*/ 337 w 1018"/>
                <a:gd name="T49" fmla="*/ 943 h 1018"/>
                <a:gd name="T50" fmla="*/ 291 w 1018"/>
                <a:gd name="T51" fmla="*/ 888 h 1018"/>
                <a:gd name="T52" fmla="*/ 277 w 1018"/>
                <a:gd name="T53" fmla="*/ 837 h 1018"/>
                <a:gd name="T54" fmla="*/ 237 w 1018"/>
                <a:gd name="T55" fmla="*/ 833 h 1018"/>
                <a:gd name="T56" fmla="*/ 227 w 1018"/>
                <a:gd name="T57" fmla="*/ 892 h 1018"/>
                <a:gd name="T58" fmla="*/ 293 w 1018"/>
                <a:gd name="T59" fmla="*/ 992 h 1018"/>
                <a:gd name="T60" fmla="*/ 398 w 1018"/>
                <a:gd name="T61" fmla="*/ 1017 h 1018"/>
                <a:gd name="T62" fmla="*/ 505 w 1018"/>
                <a:gd name="T63" fmla="*/ 960 h 1018"/>
                <a:gd name="T64" fmla="*/ 541 w 1018"/>
                <a:gd name="T65" fmla="*/ 451 h 1018"/>
                <a:gd name="T66" fmla="*/ 603 w 1018"/>
                <a:gd name="T67" fmla="*/ 487 h 1018"/>
                <a:gd name="T68" fmla="*/ 636 w 1018"/>
                <a:gd name="T69" fmla="*/ 562 h 1018"/>
                <a:gd name="T70" fmla="*/ 656 w 1018"/>
                <a:gd name="T71" fmla="*/ 602 h 1018"/>
                <a:gd name="T72" fmla="*/ 694 w 1018"/>
                <a:gd name="T73" fmla="*/ 591 h 1018"/>
                <a:gd name="T74" fmla="*/ 711 w 1018"/>
                <a:gd name="T75" fmla="*/ 524 h 1018"/>
                <a:gd name="T76" fmla="*/ 778 w 1018"/>
                <a:gd name="T77" fmla="*/ 456 h 1018"/>
                <a:gd name="T78" fmla="*/ 865 w 1018"/>
                <a:gd name="T79" fmla="*/ 452 h 1018"/>
                <a:gd name="T80" fmla="*/ 939 w 1018"/>
                <a:gd name="T81" fmla="*/ 513 h 1018"/>
                <a:gd name="T82" fmla="*/ 957 w 1018"/>
                <a:gd name="T83" fmla="*/ 586 h 1018"/>
                <a:gd name="T84" fmla="*/ 993 w 1018"/>
                <a:gd name="T85" fmla="*/ 604 h 1018"/>
                <a:gd name="T86" fmla="*/ 1018 w 1018"/>
                <a:gd name="T87" fmla="*/ 573 h 1018"/>
                <a:gd name="T88" fmla="*/ 779 w 1018"/>
                <a:gd name="T89" fmla="*/ 389 h 1018"/>
                <a:gd name="T90" fmla="*/ 699 w 1018"/>
                <a:gd name="T91" fmla="*/ 433 h 1018"/>
                <a:gd name="T92" fmla="*/ 647 w 1018"/>
                <a:gd name="T93" fmla="*/ 441 h 1018"/>
                <a:gd name="T94" fmla="*/ 569 w 1018"/>
                <a:gd name="T95" fmla="*/ 392 h 1018"/>
                <a:gd name="T96" fmla="*/ 485 w 1018"/>
                <a:gd name="T97" fmla="*/ 384 h 1018"/>
                <a:gd name="T98" fmla="*/ 398 w 1018"/>
                <a:gd name="T99" fmla="*/ 419 h 1018"/>
                <a:gd name="T100" fmla="*/ 344 w 1018"/>
                <a:gd name="T101" fmla="*/ 458 h 1018"/>
                <a:gd name="T102" fmla="*/ 273 w 1018"/>
                <a:gd name="T103" fmla="*/ 400 h 1018"/>
                <a:gd name="T104" fmla="*/ 191 w 1018"/>
                <a:gd name="T105" fmla="*/ 382 h 1018"/>
                <a:gd name="T106" fmla="*/ 97 w 1018"/>
                <a:gd name="T107" fmla="*/ 408 h 1018"/>
                <a:gd name="T108" fmla="*/ 231 w 1018"/>
                <a:gd name="T109" fmla="*/ 226 h 1018"/>
                <a:gd name="T110" fmla="*/ 441 w 1018"/>
                <a:gd name="T111" fmla="*/ 133 h 1018"/>
                <a:gd name="T112" fmla="*/ 561 w 1018"/>
                <a:gd name="T113" fmla="*/ 131 h 1018"/>
                <a:gd name="T114" fmla="*/ 762 w 1018"/>
                <a:gd name="T115" fmla="*/ 206 h 1018"/>
                <a:gd name="T116" fmla="*/ 923 w 1018"/>
                <a:gd name="T117" fmla="*/ 408 h 1018"/>
                <a:gd name="T118" fmla="*/ 840 w 1018"/>
                <a:gd name="T119" fmla="*/ 38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8" h="1018">
                  <a:moveTo>
                    <a:pt x="1017" y="554"/>
                  </a:moveTo>
                  <a:lnTo>
                    <a:pt x="1017" y="554"/>
                  </a:lnTo>
                  <a:lnTo>
                    <a:pt x="1016" y="529"/>
                  </a:lnTo>
                  <a:lnTo>
                    <a:pt x="1013" y="506"/>
                  </a:lnTo>
                  <a:lnTo>
                    <a:pt x="1010" y="482"/>
                  </a:lnTo>
                  <a:lnTo>
                    <a:pt x="1005" y="458"/>
                  </a:lnTo>
                  <a:lnTo>
                    <a:pt x="999" y="436"/>
                  </a:lnTo>
                  <a:lnTo>
                    <a:pt x="992" y="413"/>
                  </a:lnTo>
                  <a:lnTo>
                    <a:pt x="984" y="391"/>
                  </a:lnTo>
                  <a:lnTo>
                    <a:pt x="976" y="369"/>
                  </a:lnTo>
                  <a:lnTo>
                    <a:pt x="966" y="349"/>
                  </a:lnTo>
                  <a:lnTo>
                    <a:pt x="955" y="329"/>
                  </a:lnTo>
                  <a:lnTo>
                    <a:pt x="943" y="308"/>
                  </a:lnTo>
                  <a:lnTo>
                    <a:pt x="930" y="289"/>
                  </a:lnTo>
                  <a:lnTo>
                    <a:pt x="918" y="271"/>
                  </a:lnTo>
                  <a:lnTo>
                    <a:pt x="904" y="252"/>
                  </a:lnTo>
                  <a:lnTo>
                    <a:pt x="889" y="235"/>
                  </a:lnTo>
                  <a:lnTo>
                    <a:pt x="873" y="218"/>
                  </a:lnTo>
                  <a:lnTo>
                    <a:pt x="856" y="202"/>
                  </a:lnTo>
                  <a:lnTo>
                    <a:pt x="839" y="187"/>
                  </a:lnTo>
                  <a:lnTo>
                    <a:pt x="822" y="172"/>
                  </a:lnTo>
                  <a:lnTo>
                    <a:pt x="803" y="159"/>
                  </a:lnTo>
                  <a:lnTo>
                    <a:pt x="785" y="146"/>
                  </a:lnTo>
                  <a:lnTo>
                    <a:pt x="764" y="133"/>
                  </a:lnTo>
                  <a:lnTo>
                    <a:pt x="745" y="123"/>
                  </a:lnTo>
                  <a:lnTo>
                    <a:pt x="723" y="112"/>
                  </a:lnTo>
                  <a:lnTo>
                    <a:pt x="702" y="103"/>
                  </a:lnTo>
                  <a:lnTo>
                    <a:pt x="680" y="95"/>
                  </a:lnTo>
                  <a:lnTo>
                    <a:pt x="658" y="87"/>
                  </a:lnTo>
                  <a:lnTo>
                    <a:pt x="635" y="81"/>
                  </a:lnTo>
                  <a:lnTo>
                    <a:pt x="613" y="75"/>
                  </a:lnTo>
                  <a:lnTo>
                    <a:pt x="589" y="71"/>
                  </a:lnTo>
                  <a:lnTo>
                    <a:pt x="566" y="68"/>
                  </a:lnTo>
                  <a:lnTo>
                    <a:pt x="541" y="66"/>
                  </a:lnTo>
                  <a:lnTo>
                    <a:pt x="541" y="32"/>
                  </a:lnTo>
                  <a:lnTo>
                    <a:pt x="541" y="32"/>
                  </a:lnTo>
                  <a:lnTo>
                    <a:pt x="541" y="26"/>
                  </a:lnTo>
                  <a:lnTo>
                    <a:pt x="539" y="21"/>
                  </a:lnTo>
                  <a:lnTo>
                    <a:pt x="536" y="14"/>
                  </a:lnTo>
                  <a:lnTo>
                    <a:pt x="532" y="10"/>
                  </a:lnTo>
                  <a:lnTo>
                    <a:pt x="527" y="6"/>
                  </a:lnTo>
                  <a:lnTo>
                    <a:pt x="522" y="3"/>
                  </a:lnTo>
                  <a:lnTo>
                    <a:pt x="516" y="1"/>
                  </a:lnTo>
                  <a:lnTo>
                    <a:pt x="510" y="0"/>
                  </a:lnTo>
                  <a:lnTo>
                    <a:pt x="510" y="0"/>
                  </a:lnTo>
                  <a:lnTo>
                    <a:pt x="503" y="1"/>
                  </a:lnTo>
                  <a:lnTo>
                    <a:pt x="497" y="3"/>
                  </a:lnTo>
                  <a:lnTo>
                    <a:pt x="492" y="6"/>
                  </a:lnTo>
                  <a:lnTo>
                    <a:pt x="487" y="10"/>
                  </a:lnTo>
                  <a:lnTo>
                    <a:pt x="483" y="14"/>
                  </a:lnTo>
                  <a:lnTo>
                    <a:pt x="480" y="21"/>
                  </a:lnTo>
                  <a:lnTo>
                    <a:pt x="479" y="26"/>
                  </a:lnTo>
                  <a:lnTo>
                    <a:pt x="478" y="32"/>
                  </a:lnTo>
                  <a:lnTo>
                    <a:pt x="478" y="66"/>
                  </a:lnTo>
                  <a:lnTo>
                    <a:pt x="478" y="66"/>
                  </a:lnTo>
                  <a:lnTo>
                    <a:pt x="453" y="68"/>
                  </a:lnTo>
                  <a:lnTo>
                    <a:pt x="429" y="71"/>
                  </a:lnTo>
                  <a:lnTo>
                    <a:pt x="406" y="75"/>
                  </a:lnTo>
                  <a:lnTo>
                    <a:pt x="383" y="81"/>
                  </a:lnTo>
                  <a:lnTo>
                    <a:pt x="361" y="87"/>
                  </a:lnTo>
                  <a:lnTo>
                    <a:pt x="338" y="95"/>
                  </a:lnTo>
                  <a:lnTo>
                    <a:pt x="317" y="103"/>
                  </a:lnTo>
                  <a:lnTo>
                    <a:pt x="295" y="112"/>
                  </a:lnTo>
                  <a:lnTo>
                    <a:pt x="275" y="123"/>
                  </a:lnTo>
                  <a:lnTo>
                    <a:pt x="255" y="133"/>
                  </a:lnTo>
                  <a:lnTo>
                    <a:pt x="235" y="146"/>
                  </a:lnTo>
                  <a:lnTo>
                    <a:pt x="216" y="159"/>
                  </a:lnTo>
                  <a:lnTo>
                    <a:pt x="198" y="172"/>
                  </a:lnTo>
                  <a:lnTo>
                    <a:pt x="179" y="187"/>
                  </a:lnTo>
                  <a:lnTo>
                    <a:pt x="162" y="202"/>
                  </a:lnTo>
                  <a:lnTo>
                    <a:pt x="146" y="218"/>
                  </a:lnTo>
                  <a:lnTo>
                    <a:pt x="130" y="235"/>
                  </a:lnTo>
                  <a:lnTo>
                    <a:pt x="116" y="252"/>
                  </a:lnTo>
                  <a:lnTo>
                    <a:pt x="101" y="271"/>
                  </a:lnTo>
                  <a:lnTo>
                    <a:pt x="88" y="289"/>
                  </a:lnTo>
                  <a:lnTo>
                    <a:pt x="75" y="308"/>
                  </a:lnTo>
                  <a:lnTo>
                    <a:pt x="65" y="329"/>
                  </a:lnTo>
                  <a:lnTo>
                    <a:pt x="54" y="349"/>
                  </a:lnTo>
                  <a:lnTo>
                    <a:pt x="44" y="369"/>
                  </a:lnTo>
                  <a:lnTo>
                    <a:pt x="35" y="391"/>
                  </a:lnTo>
                  <a:lnTo>
                    <a:pt x="27" y="413"/>
                  </a:lnTo>
                  <a:lnTo>
                    <a:pt x="21" y="436"/>
                  </a:lnTo>
                  <a:lnTo>
                    <a:pt x="14" y="458"/>
                  </a:lnTo>
                  <a:lnTo>
                    <a:pt x="10" y="482"/>
                  </a:lnTo>
                  <a:lnTo>
                    <a:pt x="6" y="506"/>
                  </a:lnTo>
                  <a:lnTo>
                    <a:pt x="3" y="529"/>
                  </a:lnTo>
                  <a:lnTo>
                    <a:pt x="1" y="554"/>
                  </a:lnTo>
                  <a:lnTo>
                    <a:pt x="1" y="554"/>
                  </a:lnTo>
                  <a:lnTo>
                    <a:pt x="0" y="573"/>
                  </a:lnTo>
                  <a:lnTo>
                    <a:pt x="0" y="573"/>
                  </a:lnTo>
                  <a:lnTo>
                    <a:pt x="1" y="580"/>
                  </a:lnTo>
                  <a:lnTo>
                    <a:pt x="3" y="586"/>
                  </a:lnTo>
                  <a:lnTo>
                    <a:pt x="6" y="591"/>
                  </a:lnTo>
                  <a:lnTo>
                    <a:pt x="10" y="596"/>
                  </a:lnTo>
                  <a:lnTo>
                    <a:pt x="14" y="600"/>
                  </a:lnTo>
                  <a:lnTo>
                    <a:pt x="20" y="602"/>
                  </a:lnTo>
                  <a:lnTo>
                    <a:pt x="26" y="604"/>
                  </a:lnTo>
                  <a:lnTo>
                    <a:pt x="32" y="605"/>
                  </a:lnTo>
                  <a:lnTo>
                    <a:pt x="32" y="605"/>
                  </a:lnTo>
                  <a:lnTo>
                    <a:pt x="39" y="604"/>
                  </a:lnTo>
                  <a:lnTo>
                    <a:pt x="45" y="602"/>
                  </a:lnTo>
                  <a:lnTo>
                    <a:pt x="51" y="600"/>
                  </a:lnTo>
                  <a:lnTo>
                    <a:pt x="55" y="596"/>
                  </a:lnTo>
                  <a:lnTo>
                    <a:pt x="59" y="591"/>
                  </a:lnTo>
                  <a:lnTo>
                    <a:pt x="61" y="586"/>
                  </a:lnTo>
                  <a:lnTo>
                    <a:pt x="64" y="580"/>
                  </a:lnTo>
                  <a:lnTo>
                    <a:pt x="65" y="573"/>
                  </a:lnTo>
                  <a:lnTo>
                    <a:pt x="65" y="573"/>
                  </a:lnTo>
                  <a:lnTo>
                    <a:pt x="65" y="560"/>
                  </a:lnTo>
                  <a:lnTo>
                    <a:pt x="67" y="547"/>
                  </a:lnTo>
                  <a:lnTo>
                    <a:pt x="70" y="536"/>
                  </a:lnTo>
                  <a:lnTo>
                    <a:pt x="74" y="524"/>
                  </a:lnTo>
                  <a:lnTo>
                    <a:pt x="80" y="513"/>
                  </a:lnTo>
                  <a:lnTo>
                    <a:pt x="86" y="502"/>
                  </a:lnTo>
                  <a:lnTo>
                    <a:pt x="94" y="493"/>
                  </a:lnTo>
                  <a:lnTo>
                    <a:pt x="101" y="483"/>
                  </a:lnTo>
                  <a:lnTo>
                    <a:pt x="111" y="476"/>
                  </a:lnTo>
                  <a:lnTo>
                    <a:pt x="120" y="468"/>
                  </a:lnTo>
                  <a:lnTo>
                    <a:pt x="131" y="462"/>
                  </a:lnTo>
                  <a:lnTo>
                    <a:pt x="142" y="456"/>
                  </a:lnTo>
                  <a:lnTo>
                    <a:pt x="154" y="452"/>
                  </a:lnTo>
                  <a:lnTo>
                    <a:pt x="165" y="449"/>
                  </a:lnTo>
                  <a:lnTo>
                    <a:pt x="178" y="447"/>
                  </a:lnTo>
                  <a:lnTo>
                    <a:pt x="191" y="445"/>
                  </a:lnTo>
                  <a:lnTo>
                    <a:pt x="191" y="445"/>
                  </a:lnTo>
                  <a:lnTo>
                    <a:pt x="204" y="447"/>
                  </a:lnTo>
                  <a:lnTo>
                    <a:pt x="217" y="449"/>
                  </a:lnTo>
                  <a:lnTo>
                    <a:pt x="229" y="452"/>
                  </a:lnTo>
                  <a:lnTo>
                    <a:pt x="241" y="456"/>
                  </a:lnTo>
                  <a:lnTo>
                    <a:pt x="252" y="462"/>
                  </a:lnTo>
                  <a:lnTo>
                    <a:pt x="262" y="468"/>
                  </a:lnTo>
                  <a:lnTo>
                    <a:pt x="273" y="476"/>
                  </a:lnTo>
                  <a:lnTo>
                    <a:pt x="281" y="483"/>
                  </a:lnTo>
                  <a:lnTo>
                    <a:pt x="290" y="493"/>
                  </a:lnTo>
                  <a:lnTo>
                    <a:pt x="296" y="502"/>
                  </a:lnTo>
                  <a:lnTo>
                    <a:pt x="303" y="513"/>
                  </a:lnTo>
                  <a:lnTo>
                    <a:pt x="308" y="524"/>
                  </a:lnTo>
                  <a:lnTo>
                    <a:pt x="312" y="536"/>
                  </a:lnTo>
                  <a:lnTo>
                    <a:pt x="316" y="547"/>
                  </a:lnTo>
                  <a:lnTo>
                    <a:pt x="318" y="560"/>
                  </a:lnTo>
                  <a:lnTo>
                    <a:pt x="319" y="573"/>
                  </a:lnTo>
                  <a:lnTo>
                    <a:pt x="319" y="573"/>
                  </a:lnTo>
                  <a:lnTo>
                    <a:pt x="319" y="580"/>
                  </a:lnTo>
                  <a:lnTo>
                    <a:pt x="321" y="586"/>
                  </a:lnTo>
                  <a:lnTo>
                    <a:pt x="324" y="591"/>
                  </a:lnTo>
                  <a:lnTo>
                    <a:pt x="327" y="596"/>
                  </a:lnTo>
                  <a:lnTo>
                    <a:pt x="333" y="600"/>
                  </a:lnTo>
                  <a:lnTo>
                    <a:pt x="338" y="602"/>
                  </a:lnTo>
                  <a:lnTo>
                    <a:pt x="344" y="604"/>
                  </a:lnTo>
                  <a:lnTo>
                    <a:pt x="350" y="605"/>
                  </a:lnTo>
                  <a:lnTo>
                    <a:pt x="350" y="605"/>
                  </a:lnTo>
                  <a:lnTo>
                    <a:pt x="356" y="604"/>
                  </a:lnTo>
                  <a:lnTo>
                    <a:pt x="363" y="602"/>
                  </a:lnTo>
                  <a:lnTo>
                    <a:pt x="368" y="600"/>
                  </a:lnTo>
                  <a:lnTo>
                    <a:pt x="373" y="596"/>
                  </a:lnTo>
                  <a:lnTo>
                    <a:pt x="377" y="591"/>
                  </a:lnTo>
                  <a:lnTo>
                    <a:pt x="380" y="586"/>
                  </a:lnTo>
                  <a:lnTo>
                    <a:pt x="381" y="580"/>
                  </a:lnTo>
                  <a:lnTo>
                    <a:pt x="382" y="573"/>
                  </a:lnTo>
                  <a:lnTo>
                    <a:pt x="382" y="573"/>
                  </a:lnTo>
                  <a:lnTo>
                    <a:pt x="382" y="562"/>
                  </a:lnTo>
                  <a:lnTo>
                    <a:pt x="384" y="552"/>
                  </a:lnTo>
                  <a:lnTo>
                    <a:pt x="386" y="541"/>
                  </a:lnTo>
                  <a:lnTo>
                    <a:pt x="390" y="531"/>
                  </a:lnTo>
                  <a:lnTo>
                    <a:pt x="393" y="522"/>
                  </a:lnTo>
                  <a:lnTo>
                    <a:pt x="398" y="512"/>
                  </a:lnTo>
                  <a:lnTo>
                    <a:pt x="404" y="503"/>
                  </a:lnTo>
                  <a:lnTo>
                    <a:pt x="409" y="495"/>
                  </a:lnTo>
                  <a:lnTo>
                    <a:pt x="417" y="487"/>
                  </a:lnTo>
                  <a:lnTo>
                    <a:pt x="423" y="480"/>
                  </a:lnTo>
                  <a:lnTo>
                    <a:pt x="432" y="473"/>
                  </a:lnTo>
                  <a:lnTo>
                    <a:pt x="440" y="467"/>
                  </a:lnTo>
                  <a:lnTo>
                    <a:pt x="449" y="462"/>
                  </a:lnTo>
                  <a:lnTo>
                    <a:pt x="458" y="457"/>
                  </a:lnTo>
                  <a:lnTo>
                    <a:pt x="468" y="453"/>
                  </a:lnTo>
                  <a:lnTo>
                    <a:pt x="478" y="451"/>
                  </a:lnTo>
                  <a:lnTo>
                    <a:pt x="478" y="860"/>
                  </a:lnTo>
                  <a:lnTo>
                    <a:pt x="478" y="860"/>
                  </a:lnTo>
                  <a:lnTo>
                    <a:pt x="478" y="869"/>
                  </a:lnTo>
                  <a:lnTo>
                    <a:pt x="476" y="879"/>
                  </a:lnTo>
                  <a:lnTo>
                    <a:pt x="473" y="888"/>
                  </a:lnTo>
                  <a:lnTo>
                    <a:pt x="470" y="896"/>
                  </a:lnTo>
                  <a:lnTo>
                    <a:pt x="466" y="905"/>
                  </a:lnTo>
                  <a:lnTo>
                    <a:pt x="462" y="912"/>
                  </a:lnTo>
                  <a:lnTo>
                    <a:pt x="456" y="920"/>
                  </a:lnTo>
                  <a:lnTo>
                    <a:pt x="450" y="927"/>
                  </a:lnTo>
                  <a:lnTo>
                    <a:pt x="443" y="933"/>
                  </a:lnTo>
                  <a:lnTo>
                    <a:pt x="436" y="938"/>
                  </a:lnTo>
                  <a:lnTo>
                    <a:pt x="427" y="943"/>
                  </a:lnTo>
                  <a:lnTo>
                    <a:pt x="420" y="948"/>
                  </a:lnTo>
                  <a:lnTo>
                    <a:pt x="410" y="951"/>
                  </a:lnTo>
                  <a:lnTo>
                    <a:pt x="402" y="953"/>
                  </a:lnTo>
                  <a:lnTo>
                    <a:pt x="392" y="954"/>
                  </a:lnTo>
                  <a:lnTo>
                    <a:pt x="382" y="955"/>
                  </a:lnTo>
                  <a:lnTo>
                    <a:pt x="382" y="955"/>
                  </a:lnTo>
                  <a:lnTo>
                    <a:pt x="373" y="954"/>
                  </a:lnTo>
                  <a:lnTo>
                    <a:pt x="363" y="953"/>
                  </a:lnTo>
                  <a:lnTo>
                    <a:pt x="354" y="951"/>
                  </a:lnTo>
                  <a:lnTo>
                    <a:pt x="345" y="948"/>
                  </a:lnTo>
                  <a:lnTo>
                    <a:pt x="337" y="943"/>
                  </a:lnTo>
                  <a:lnTo>
                    <a:pt x="329" y="938"/>
                  </a:lnTo>
                  <a:lnTo>
                    <a:pt x="322" y="933"/>
                  </a:lnTo>
                  <a:lnTo>
                    <a:pt x="315" y="927"/>
                  </a:lnTo>
                  <a:lnTo>
                    <a:pt x="308" y="920"/>
                  </a:lnTo>
                  <a:lnTo>
                    <a:pt x="303" y="912"/>
                  </a:lnTo>
                  <a:lnTo>
                    <a:pt x="299" y="905"/>
                  </a:lnTo>
                  <a:lnTo>
                    <a:pt x="294" y="896"/>
                  </a:lnTo>
                  <a:lnTo>
                    <a:pt x="291" y="888"/>
                  </a:lnTo>
                  <a:lnTo>
                    <a:pt x="289" y="879"/>
                  </a:lnTo>
                  <a:lnTo>
                    <a:pt x="288" y="869"/>
                  </a:lnTo>
                  <a:lnTo>
                    <a:pt x="287" y="860"/>
                  </a:lnTo>
                  <a:lnTo>
                    <a:pt x="287" y="860"/>
                  </a:lnTo>
                  <a:lnTo>
                    <a:pt x="287" y="853"/>
                  </a:lnTo>
                  <a:lnTo>
                    <a:pt x="285" y="847"/>
                  </a:lnTo>
                  <a:lnTo>
                    <a:pt x="281" y="841"/>
                  </a:lnTo>
                  <a:lnTo>
                    <a:pt x="277" y="837"/>
                  </a:lnTo>
                  <a:lnTo>
                    <a:pt x="273" y="833"/>
                  </a:lnTo>
                  <a:lnTo>
                    <a:pt x="267" y="830"/>
                  </a:lnTo>
                  <a:lnTo>
                    <a:pt x="261" y="828"/>
                  </a:lnTo>
                  <a:lnTo>
                    <a:pt x="255" y="827"/>
                  </a:lnTo>
                  <a:lnTo>
                    <a:pt x="255" y="827"/>
                  </a:lnTo>
                  <a:lnTo>
                    <a:pt x="249" y="828"/>
                  </a:lnTo>
                  <a:lnTo>
                    <a:pt x="243" y="830"/>
                  </a:lnTo>
                  <a:lnTo>
                    <a:pt x="237" y="833"/>
                  </a:lnTo>
                  <a:lnTo>
                    <a:pt x="233" y="837"/>
                  </a:lnTo>
                  <a:lnTo>
                    <a:pt x="229" y="841"/>
                  </a:lnTo>
                  <a:lnTo>
                    <a:pt x="226" y="847"/>
                  </a:lnTo>
                  <a:lnTo>
                    <a:pt x="223" y="853"/>
                  </a:lnTo>
                  <a:lnTo>
                    <a:pt x="223" y="860"/>
                  </a:lnTo>
                  <a:lnTo>
                    <a:pt x="223" y="860"/>
                  </a:lnTo>
                  <a:lnTo>
                    <a:pt x="224" y="876"/>
                  </a:lnTo>
                  <a:lnTo>
                    <a:pt x="227" y="892"/>
                  </a:lnTo>
                  <a:lnTo>
                    <a:pt x="231" y="907"/>
                  </a:lnTo>
                  <a:lnTo>
                    <a:pt x="236" y="921"/>
                  </a:lnTo>
                  <a:lnTo>
                    <a:pt x="243" y="935"/>
                  </a:lnTo>
                  <a:lnTo>
                    <a:pt x="250" y="949"/>
                  </a:lnTo>
                  <a:lnTo>
                    <a:pt x="260" y="960"/>
                  </a:lnTo>
                  <a:lnTo>
                    <a:pt x="270" y="972"/>
                  </a:lnTo>
                  <a:lnTo>
                    <a:pt x="281" y="982"/>
                  </a:lnTo>
                  <a:lnTo>
                    <a:pt x="293" y="992"/>
                  </a:lnTo>
                  <a:lnTo>
                    <a:pt x="306" y="999"/>
                  </a:lnTo>
                  <a:lnTo>
                    <a:pt x="320" y="1006"/>
                  </a:lnTo>
                  <a:lnTo>
                    <a:pt x="335" y="1011"/>
                  </a:lnTo>
                  <a:lnTo>
                    <a:pt x="350" y="1015"/>
                  </a:lnTo>
                  <a:lnTo>
                    <a:pt x="366" y="1017"/>
                  </a:lnTo>
                  <a:lnTo>
                    <a:pt x="382" y="1018"/>
                  </a:lnTo>
                  <a:lnTo>
                    <a:pt x="382" y="1018"/>
                  </a:lnTo>
                  <a:lnTo>
                    <a:pt x="398" y="1017"/>
                  </a:lnTo>
                  <a:lnTo>
                    <a:pt x="414" y="1015"/>
                  </a:lnTo>
                  <a:lnTo>
                    <a:pt x="429" y="1011"/>
                  </a:lnTo>
                  <a:lnTo>
                    <a:pt x="444" y="1006"/>
                  </a:lnTo>
                  <a:lnTo>
                    <a:pt x="458" y="999"/>
                  </a:lnTo>
                  <a:lnTo>
                    <a:pt x="471" y="992"/>
                  </a:lnTo>
                  <a:lnTo>
                    <a:pt x="483" y="982"/>
                  </a:lnTo>
                  <a:lnTo>
                    <a:pt x="495" y="972"/>
                  </a:lnTo>
                  <a:lnTo>
                    <a:pt x="505" y="960"/>
                  </a:lnTo>
                  <a:lnTo>
                    <a:pt x="514" y="949"/>
                  </a:lnTo>
                  <a:lnTo>
                    <a:pt x="522" y="935"/>
                  </a:lnTo>
                  <a:lnTo>
                    <a:pt x="529" y="921"/>
                  </a:lnTo>
                  <a:lnTo>
                    <a:pt x="535" y="907"/>
                  </a:lnTo>
                  <a:lnTo>
                    <a:pt x="538" y="892"/>
                  </a:lnTo>
                  <a:lnTo>
                    <a:pt x="540" y="876"/>
                  </a:lnTo>
                  <a:lnTo>
                    <a:pt x="541" y="860"/>
                  </a:lnTo>
                  <a:lnTo>
                    <a:pt x="541" y="451"/>
                  </a:lnTo>
                  <a:lnTo>
                    <a:pt x="541" y="451"/>
                  </a:lnTo>
                  <a:lnTo>
                    <a:pt x="552" y="453"/>
                  </a:lnTo>
                  <a:lnTo>
                    <a:pt x="561" y="457"/>
                  </a:lnTo>
                  <a:lnTo>
                    <a:pt x="570" y="462"/>
                  </a:lnTo>
                  <a:lnTo>
                    <a:pt x="580" y="467"/>
                  </a:lnTo>
                  <a:lnTo>
                    <a:pt x="587" y="473"/>
                  </a:lnTo>
                  <a:lnTo>
                    <a:pt x="596" y="480"/>
                  </a:lnTo>
                  <a:lnTo>
                    <a:pt x="603" y="487"/>
                  </a:lnTo>
                  <a:lnTo>
                    <a:pt x="610" y="495"/>
                  </a:lnTo>
                  <a:lnTo>
                    <a:pt x="615" y="503"/>
                  </a:lnTo>
                  <a:lnTo>
                    <a:pt x="621" y="512"/>
                  </a:lnTo>
                  <a:lnTo>
                    <a:pt x="626" y="522"/>
                  </a:lnTo>
                  <a:lnTo>
                    <a:pt x="629" y="531"/>
                  </a:lnTo>
                  <a:lnTo>
                    <a:pt x="632" y="541"/>
                  </a:lnTo>
                  <a:lnTo>
                    <a:pt x="634" y="552"/>
                  </a:lnTo>
                  <a:lnTo>
                    <a:pt x="636" y="562"/>
                  </a:lnTo>
                  <a:lnTo>
                    <a:pt x="636" y="573"/>
                  </a:lnTo>
                  <a:lnTo>
                    <a:pt x="636" y="573"/>
                  </a:lnTo>
                  <a:lnTo>
                    <a:pt x="638" y="580"/>
                  </a:lnTo>
                  <a:lnTo>
                    <a:pt x="640" y="586"/>
                  </a:lnTo>
                  <a:lnTo>
                    <a:pt x="642" y="591"/>
                  </a:lnTo>
                  <a:lnTo>
                    <a:pt x="646" y="596"/>
                  </a:lnTo>
                  <a:lnTo>
                    <a:pt x="650" y="600"/>
                  </a:lnTo>
                  <a:lnTo>
                    <a:pt x="656" y="602"/>
                  </a:lnTo>
                  <a:lnTo>
                    <a:pt x="662" y="604"/>
                  </a:lnTo>
                  <a:lnTo>
                    <a:pt x="669" y="605"/>
                  </a:lnTo>
                  <a:lnTo>
                    <a:pt x="669" y="605"/>
                  </a:lnTo>
                  <a:lnTo>
                    <a:pt x="675" y="604"/>
                  </a:lnTo>
                  <a:lnTo>
                    <a:pt x="680" y="602"/>
                  </a:lnTo>
                  <a:lnTo>
                    <a:pt x="686" y="600"/>
                  </a:lnTo>
                  <a:lnTo>
                    <a:pt x="691" y="596"/>
                  </a:lnTo>
                  <a:lnTo>
                    <a:pt x="694" y="591"/>
                  </a:lnTo>
                  <a:lnTo>
                    <a:pt x="698" y="586"/>
                  </a:lnTo>
                  <a:lnTo>
                    <a:pt x="700" y="580"/>
                  </a:lnTo>
                  <a:lnTo>
                    <a:pt x="700" y="573"/>
                  </a:lnTo>
                  <a:lnTo>
                    <a:pt x="700" y="573"/>
                  </a:lnTo>
                  <a:lnTo>
                    <a:pt x="701" y="560"/>
                  </a:lnTo>
                  <a:lnTo>
                    <a:pt x="703" y="547"/>
                  </a:lnTo>
                  <a:lnTo>
                    <a:pt x="706" y="536"/>
                  </a:lnTo>
                  <a:lnTo>
                    <a:pt x="711" y="524"/>
                  </a:lnTo>
                  <a:lnTo>
                    <a:pt x="716" y="513"/>
                  </a:lnTo>
                  <a:lnTo>
                    <a:pt x="722" y="502"/>
                  </a:lnTo>
                  <a:lnTo>
                    <a:pt x="730" y="493"/>
                  </a:lnTo>
                  <a:lnTo>
                    <a:pt x="737" y="483"/>
                  </a:lnTo>
                  <a:lnTo>
                    <a:pt x="747" y="476"/>
                  </a:lnTo>
                  <a:lnTo>
                    <a:pt x="757" y="468"/>
                  </a:lnTo>
                  <a:lnTo>
                    <a:pt x="767" y="462"/>
                  </a:lnTo>
                  <a:lnTo>
                    <a:pt x="778" y="456"/>
                  </a:lnTo>
                  <a:lnTo>
                    <a:pt x="790" y="452"/>
                  </a:lnTo>
                  <a:lnTo>
                    <a:pt x="802" y="449"/>
                  </a:lnTo>
                  <a:lnTo>
                    <a:pt x="815" y="447"/>
                  </a:lnTo>
                  <a:lnTo>
                    <a:pt x="827" y="445"/>
                  </a:lnTo>
                  <a:lnTo>
                    <a:pt x="827" y="445"/>
                  </a:lnTo>
                  <a:lnTo>
                    <a:pt x="840" y="447"/>
                  </a:lnTo>
                  <a:lnTo>
                    <a:pt x="853" y="449"/>
                  </a:lnTo>
                  <a:lnTo>
                    <a:pt x="865" y="452"/>
                  </a:lnTo>
                  <a:lnTo>
                    <a:pt x="877" y="456"/>
                  </a:lnTo>
                  <a:lnTo>
                    <a:pt x="889" y="462"/>
                  </a:lnTo>
                  <a:lnTo>
                    <a:pt x="898" y="468"/>
                  </a:lnTo>
                  <a:lnTo>
                    <a:pt x="908" y="476"/>
                  </a:lnTo>
                  <a:lnTo>
                    <a:pt x="918" y="483"/>
                  </a:lnTo>
                  <a:lnTo>
                    <a:pt x="926" y="493"/>
                  </a:lnTo>
                  <a:lnTo>
                    <a:pt x="933" y="502"/>
                  </a:lnTo>
                  <a:lnTo>
                    <a:pt x="939" y="513"/>
                  </a:lnTo>
                  <a:lnTo>
                    <a:pt x="944" y="524"/>
                  </a:lnTo>
                  <a:lnTo>
                    <a:pt x="949" y="536"/>
                  </a:lnTo>
                  <a:lnTo>
                    <a:pt x="952" y="547"/>
                  </a:lnTo>
                  <a:lnTo>
                    <a:pt x="954" y="560"/>
                  </a:lnTo>
                  <a:lnTo>
                    <a:pt x="955" y="573"/>
                  </a:lnTo>
                  <a:lnTo>
                    <a:pt x="955" y="573"/>
                  </a:lnTo>
                  <a:lnTo>
                    <a:pt x="955" y="580"/>
                  </a:lnTo>
                  <a:lnTo>
                    <a:pt x="957" y="586"/>
                  </a:lnTo>
                  <a:lnTo>
                    <a:pt x="961" y="591"/>
                  </a:lnTo>
                  <a:lnTo>
                    <a:pt x="964" y="596"/>
                  </a:lnTo>
                  <a:lnTo>
                    <a:pt x="969" y="600"/>
                  </a:lnTo>
                  <a:lnTo>
                    <a:pt x="974" y="602"/>
                  </a:lnTo>
                  <a:lnTo>
                    <a:pt x="980" y="604"/>
                  </a:lnTo>
                  <a:lnTo>
                    <a:pt x="986" y="605"/>
                  </a:lnTo>
                  <a:lnTo>
                    <a:pt x="986" y="605"/>
                  </a:lnTo>
                  <a:lnTo>
                    <a:pt x="993" y="604"/>
                  </a:lnTo>
                  <a:lnTo>
                    <a:pt x="999" y="602"/>
                  </a:lnTo>
                  <a:lnTo>
                    <a:pt x="1005" y="600"/>
                  </a:lnTo>
                  <a:lnTo>
                    <a:pt x="1009" y="596"/>
                  </a:lnTo>
                  <a:lnTo>
                    <a:pt x="1013" y="591"/>
                  </a:lnTo>
                  <a:lnTo>
                    <a:pt x="1016" y="586"/>
                  </a:lnTo>
                  <a:lnTo>
                    <a:pt x="1017" y="580"/>
                  </a:lnTo>
                  <a:lnTo>
                    <a:pt x="1018" y="573"/>
                  </a:lnTo>
                  <a:lnTo>
                    <a:pt x="1018" y="573"/>
                  </a:lnTo>
                  <a:lnTo>
                    <a:pt x="1017" y="554"/>
                  </a:lnTo>
                  <a:lnTo>
                    <a:pt x="1017" y="554"/>
                  </a:lnTo>
                  <a:close/>
                  <a:moveTo>
                    <a:pt x="827" y="382"/>
                  </a:moveTo>
                  <a:lnTo>
                    <a:pt x="827" y="382"/>
                  </a:lnTo>
                  <a:lnTo>
                    <a:pt x="816" y="383"/>
                  </a:lnTo>
                  <a:lnTo>
                    <a:pt x="803" y="384"/>
                  </a:lnTo>
                  <a:lnTo>
                    <a:pt x="791" y="385"/>
                  </a:lnTo>
                  <a:lnTo>
                    <a:pt x="779" y="389"/>
                  </a:lnTo>
                  <a:lnTo>
                    <a:pt x="768" y="392"/>
                  </a:lnTo>
                  <a:lnTo>
                    <a:pt x="757" y="396"/>
                  </a:lnTo>
                  <a:lnTo>
                    <a:pt x="746" y="400"/>
                  </a:lnTo>
                  <a:lnTo>
                    <a:pt x="736" y="406"/>
                  </a:lnTo>
                  <a:lnTo>
                    <a:pt x="726" y="412"/>
                  </a:lnTo>
                  <a:lnTo>
                    <a:pt x="716" y="419"/>
                  </a:lnTo>
                  <a:lnTo>
                    <a:pt x="707" y="425"/>
                  </a:lnTo>
                  <a:lnTo>
                    <a:pt x="699" y="433"/>
                  </a:lnTo>
                  <a:lnTo>
                    <a:pt x="690" y="441"/>
                  </a:lnTo>
                  <a:lnTo>
                    <a:pt x="683" y="450"/>
                  </a:lnTo>
                  <a:lnTo>
                    <a:pt x="675" y="458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2" y="458"/>
                  </a:lnTo>
                  <a:lnTo>
                    <a:pt x="655" y="450"/>
                  </a:lnTo>
                  <a:lnTo>
                    <a:pt x="647" y="441"/>
                  </a:lnTo>
                  <a:lnTo>
                    <a:pt x="639" y="433"/>
                  </a:lnTo>
                  <a:lnTo>
                    <a:pt x="630" y="425"/>
                  </a:lnTo>
                  <a:lnTo>
                    <a:pt x="620" y="419"/>
                  </a:lnTo>
                  <a:lnTo>
                    <a:pt x="611" y="412"/>
                  </a:lnTo>
                  <a:lnTo>
                    <a:pt x="601" y="406"/>
                  </a:lnTo>
                  <a:lnTo>
                    <a:pt x="590" y="400"/>
                  </a:lnTo>
                  <a:lnTo>
                    <a:pt x="580" y="396"/>
                  </a:lnTo>
                  <a:lnTo>
                    <a:pt x="569" y="392"/>
                  </a:lnTo>
                  <a:lnTo>
                    <a:pt x="557" y="389"/>
                  </a:lnTo>
                  <a:lnTo>
                    <a:pt x="546" y="385"/>
                  </a:lnTo>
                  <a:lnTo>
                    <a:pt x="533" y="384"/>
                  </a:lnTo>
                  <a:lnTo>
                    <a:pt x="522" y="383"/>
                  </a:lnTo>
                  <a:lnTo>
                    <a:pt x="510" y="382"/>
                  </a:lnTo>
                  <a:lnTo>
                    <a:pt x="510" y="382"/>
                  </a:lnTo>
                  <a:lnTo>
                    <a:pt x="497" y="383"/>
                  </a:lnTo>
                  <a:lnTo>
                    <a:pt x="485" y="384"/>
                  </a:lnTo>
                  <a:lnTo>
                    <a:pt x="473" y="385"/>
                  </a:lnTo>
                  <a:lnTo>
                    <a:pt x="462" y="389"/>
                  </a:lnTo>
                  <a:lnTo>
                    <a:pt x="450" y="392"/>
                  </a:lnTo>
                  <a:lnTo>
                    <a:pt x="439" y="396"/>
                  </a:lnTo>
                  <a:lnTo>
                    <a:pt x="428" y="400"/>
                  </a:lnTo>
                  <a:lnTo>
                    <a:pt x="418" y="406"/>
                  </a:lnTo>
                  <a:lnTo>
                    <a:pt x="408" y="412"/>
                  </a:lnTo>
                  <a:lnTo>
                    <a:pt x="398" y="419"/>
                  </a:lnTo>
                  <a:lnTo>
                    <a:pt x="389" y="425"/>
                  </a:lnTo>
                  <a:lnTo>
                    <a:pt x="380" y="433"/>
                  </a:lnTo>
                  <a:lnTo>
                    <a:pt x="373" y="441"/>
                  </a:lnTo>
                  <a:lnTo>
                    <a:pt x="364" y="450"/>
                  </a:lnTo>
                  <a:lnTo>
                    <a:pt x="358" y="458"/>
                  </a:lnTo>
                  <a:lnTo>
                    <a:pt x="350" y="468"/>
                  </a:lnTo>
                  <a:lnTo>
                    <a:pt x="350" y="468"/>
                  </a:lnTo>
                  <a:lnTo>
                    <a:pt x="344" y="458"/>
                  </a:lnTo>
                  <a:lnTo>
                    <a:pt x="336" y="450"/>
                  </a:lnTo>
                  <a:lnTo>
                    <a:pt x="329" y="441"/>
                  </a:lnTo>
                  <a:lnTo>
                    <a:pt x="320" y="433"/>
                  </a:lnTo>
                  <a:lnTo>
                    <a:pt x="311" y="425"/>
                  </a:lnTo>
                  <a:lnTo>
                    <a:pt x="303" y="419"/>
                  </a:lnTo>
                  <a:lnTo>
                    <a:pt x="293" y="412"/>
                  </a:lnTo>
                  <a:lnTo>
                    <a:pt x="283" y="406"/>
                  </a:lnTo>
                  <a:lnTo>
                    <a:pt x="273" y="400"/>
                  </a:lnTo>
                  <a:lnTo>
                    <a:pt x="262" y="396"/>
                  </a:lnTo>
                  <a:lnTo>
                    <a:pt x="251" y="392"/>
                  </a:lnTo>
                  <a:lnTo>
                    <a:pt x="239" y="389"/>
                  </a:lnTo>
                  <a:lnTo>
                    <a:pt x="228" y="385"/>
                  </a:lnTo>
                  <a:lnTo>
                    <a:pt x="216" y="384"/>
                  </a:lnTo>
                  <a:lnTo>
                    <a:pt x="204" y="383"/>
                  </a:lnTo>
                  <a:lnTo>
                    <a:pt x="191" y="382"/>
                  </a:lnTo>
                  <a:lnTo>
                    <a:pt x="191" y="382"/>
                  </a:lnTo>
                  <a:lnTo>
                    <a:pt x="178" y="383"/>
                  </a:lnTo>
                  <a:lnTo>
                    <a:pt x="165" y="384"/>
                  </a:lnTo>
                  <a:lnTo>
                    <a:pt x="154" y="386"/>
                  </a:lnTo>
                  <a:lnTo>
                    <a:pt x="142" y="389"/>
                  </a:lnTo>
                  <a:lnTo>
                    <a:pt x="130" y="393"/>
                  </a:lnTo>
                  <a:lnTo>
                    <a:pt x="118" y="397"/>
                  </a:lnTo>
                  <a:lnTo>
                    <a:pt x="108" y="403"/>
                  </a:lnTo>
                  <a:lnTo>
                    <a:pt x="97" y="408"/>
                  </a:lnTo>
                  <a:lnTo>
                    <a:pt x="97" y="408"/>
                  </a:lnTo>
                  <a:lnTo>
                    <a:pt x="110" y="378"/>
                  </a:lnTo>
                  <a:lnTo>
                    <a:pt x="126" y="349"/>
                  </a:lnTo>
                  <a:lnTo>
                    <a:pt x="143" y="321"/>
                  </a:lnTo>
                  <a:lnTo>
                    <a:pt x="162" y="295"/>
                  </a:lnTo>
                  <a:lnTo>
                    <a:pt x="184" y="271"/>
                  </a:lnTo>
                  <a:lnTo>
                    <a:pt x="206" y="247"/>
                  </a:lnTo>
                  <a:lnTo>
                    <a:pt x="231" y="226"/>
                  </a:lnTo>
                  <a:lnTo>
                    <a:pt x="258" y="206"/>
                  </a:lnTo>
                  <a:lnTo>
                    <a:pt x="285" y="189"/>
                  </a:lnTo>
                  <a:lnTo>
                    <a:pt x="314" y="173"/>
                  </a:lnTo>
                  <a:lnTo>
                    <a:pt x="344" y="160"/>
                  </a:lnTo>
                  <a:lnTo>
                    <a:pt x="375" y="148"/>
                  </a:lnTo>
                  <a:lnTo>
                    <a:pt x="408" y="140"/>
                  </a:lnTo>
                  <a:lnTo>
                    <a:pt x="424" y="136"/>
                  </a:lnTo>
                  <a:lnTo>
                    <a:pt x="441" y="133"/>
                  </a:lnTo>
                  <a:lnTo>
                    <a:pt x="457" y="131"/>
                  </a:lnTo>
                  <a:lnTo>
                    <a:pt x="474" y="129"/>
                  </a:lnTo>
                  <a:lnTo>
                    <a:pt x="492" y="128"/>
                  </a:lnTo>
                  <a:lnTo>
                    <a:pt x="510" y="128"/>
                  </a:lnTo>
                  <a:lnTo>
                    <a:pt x="510" y="128"/>
                  </a:lnTo>
                  <a:lnTo>
                    <a:pt x="527" y="128"/>
                  </a:lnTo>
                  <a:lnTo>
                    <a:pt x="544" y="129"/>
                  </a:lnTo>
                  <a:lnTo>
                    <a:pt x="561" y="131"/>
                  </a:lnTo>
                  <a:lnTo>
                    <a:pt x="579" y="133"/>
                  </a:lnTo>
                  <a:lnTo>
                    <a:pt x="595" y="136"/>
                  </a:lnTo>
                  <a:lnTo>
                    <a:pt x="612" y="140"/>
                  </a:lnTo>
                  <a:lnTo>
                    <a:pt x="644" y="148"/>
                  </a:lnTo>
                  <a:lnTo>
                    <a:pt x="675" y="160"/>
                  </a:lnTo>
                  <a:lnTo>
                    <a:pt x="705" y="173"/>
                  </a:lnTo>
                  <a:lnTo>
                    <a:pt x="734" y="189"/>
                  </a:lnTo>
                  <a:lnTo>
                    <a:pt x="762" y="206"/>
                  </a:lnTo>
                  <a:lnTo>
                    <a:pt x="788" y="226"/>
                  </a:lnTo>
                  <a:lnTo>
                    <a:pt x="812" y="247"/>
                  </a:lnTo>
                  <a:lnTo>
                    <a:pt x="835" y="271"/>
                  </a:lnTo>
                  <a:lnTo>
                    <a:pt x="856" y="295"/>
                  </a:lnTo>
                  <a:lnTo>
                    <a:pt x="876" y="321"/>
                  </a:lnTo>
                  <a:lnTo>
                    <a:pt x="894" y="349"/>
                  </a:lnTo>
                  <a:lnTo>
                    <a:pt x="909" y="378"/>
                  </a:lnTo>
                  <a:lnTo>
                    <a:pt x="923" y="408"/>
                  </a:lnTo>
                  <a:lnTo>
                    <a:pt x="923" y="408"/>
                  </a:lnTo>
                  <a:lnTo>
                    <a:pt x="912" y="403"/>
                  </a:lnTo>
                  <a:lnTo>
                    <a:pt x="900" y="397"/>
                  </a:lnTo>
                  <a:lnTo>
                    <a:pt x="890" y="393"/>
                  </a:lnTo>
                  <a:lnTo>
                    <a:pt x="878" y="389"/>
                  </a:lnTo>
                  <a:lnTo>
                    <a:pt x="865" y="386"/>
                  </a:lnTo>
                  <a:lnTo>
                    <a:pt x="853" y="384"/>
                  </a:lnTo>
                  <a:lnTo>
                    <a:pt x="840" y="383"/>
                  </a:lnTo>
                  <a:lnTo>
                    <a:pt x="827" y="382"/>
                  </a:lnTo>
                  <a:lnTo>
                    <a:pt x="827" y="38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6" name="Freeform 11"/>
            <p:cNvSpPr>
              <a:spLocks noEditPoints="1"/>
            </p:cNvSpPr>
            <p:nvPr/>
          </p:nvSpPr>
          <p:spPr bwMode="auto">
            <a:xfrm>
              <a:off x="11078397" y="4363440"/>
              <a:ext cx="206439" cy="389940"/>
            </a:xfrm>
            <a:custGeom>
              <a:avLst/>
              <a:gdLst>
                <a:gd name="T0" fmla="*/ 278 w 541"/>
                <a:gd name="T1" fmla="*/ 1 h 1018"/>
                <a:gd name="T2" fmla="*/ 243 w 541"/>
                <a:gd name="T3" fmla="*/ 13 h 1018"/>
                <a:gd name="T4" fmla="*/ 162 w 541"/>
                <a:gd name="T5" fmla="*/ 150 h 1018"/>
                <a:gd name="T6" fmla="*/ 55 w 541"/>
                <a:gd name="T7" fmla="*/ 394 h 1018"/>
                <a:gd name="T8" fmla="*/ 15 w 541"/>
                <a:gd name="T9" fmla="*/ 538 h 1018"/>
                <a:gd name="T10" fmla="*/ 0 w 541"/>
                <a:gd name="T11" fmla="*/ 684 h 1018"/>
                <a:gd name="T12" fmla="*/ 18 w 541"/>
                <a:gd name="T13" fmla="*/ 781 h 1018"/>
                <a:gd name="T14" fmla="*/ 86 w 541"/>
                <a:gd name="T15" fmla="*/ 881 h 1018"/>
                <a:gd name="T16" fmla="*/ 190 w 541"/>
                <a:gd name="T17" fmla="*/ 942 h 1018"/>
                <a:gd name="T18" fmla="*/ 239 w 541"/>
                <a:gd name="T19" fmla="*/ 993 h 1018"/>
                <a:gd name="T20" fmla="*/ 257 w 541"/>
                <a:gd name="T21" fmla="*/ 1015 h 1018"/>
                <a:gd name="T22" fmla="*/ 282 w 541"/>
                <a:gd name="T23" fmla="*/ 1015 h 1018"/>
                <a:gd name="T24" fmla="*/ 301 w 541"/>
                <a:gd name="T25" fmla="*/ 993 h 1018"/>
                <a:gd name="T26" fmla="*/ 351 w 541"/>
                <a:gd name="T27" fmla="*/ 942 h 1018"/>
                <a:gd name="T28" fmla="*/ 455 w 541"/>
                <a:gd name="T29" fmla="*/ 881 h 1018"/>
                <a:gd name="T30" fmla="*/ 522 w 541"/>
                <a:gd name="T31" fmla="*/ 781 h 1018"/>
                <a:gd name="T32" fmla="*/ 541 w 541"/>
                <a:gd name="T33" fmla="*/ 684 h 1018"/>
                <a:gd name="T34" fmla="*/ 525 w 541"/>
                <a:gd name="T35" fmla="*/ 538 h 1018"/>
                <a:gd name="T36" fmla="*/ 486 w 541"/>
                <a:gd name="T37" fmla="*/ 394 h 1018"/>
                <a:gd name="T38" fmla="*/ 378 w 541"/>
                <a:gd name="T39" fmla="*/ 150 h 1018"/>
                <a:gd name="T40" fmla="*/ 296 w 541"/>
                <a:gd name="T41" fmla="*/ 13 h 1018"/>
                <a:gd name="T42" fmla="*/ 392 w 541"/>
                <a:gd name="T43" fmla="*/ 686 h 1018"/>
                <a:gd name="T44" fmla="*/ 395 w 541"/>
                <a:gd name="T45" fmla="*/ 656 h 1018"/>
                <a:gd name="T46" fmla="*/ 378 w 541"/>
                <a:gd name="T47" fmla="*/ 639 h 1018"/>
                <a:gd name="T48" fmla="*/ 348 w 541"/>
                <a:gd name="T49" fmla="*/ 641 h 1018"/>
                <a:gd name="T50" fmla="*/ 388 w 541"/>
                <a:gd name="T51" fmla="*/ 467 h 1018"/>
                <a:gd name="T52" fmla="*/ 397 w 541"/>
                <a:gd name="T53" fmla="*/ 439 h 1018"/>
                <a:gd name="T54" fmla="*/ 383 w 541"/>
                <a:gd name="T55" fmla="*/ 419 h 1018"/>
                <a:gd name="T56" fmla="*/ 354 w 541"/>
                <a:gd name="T57" fmla="*/ 415 h 1018"/>
                <a:gd name="T58" fmla="*/ 301 w 541"/>
                <a:gd name="T59" fmla="*/ 286 h 1018"/>
                <a:gd name="T60" fmla="*/ 287 w 541"/>
                <a:gd name="T61" fmla="*/ 260 h 1018"/>
                <a:gd name="T62" fmla="*/ 264 w 541"/>
                <a:gd name="T63" fmla="*/ 254 h 1018"/>
                <a:gd name="T64" fmla="*/ 240 w 541"/>
                <a:gd name="T65" fmla="*/ 274 h 1018"/>
                <a:gd name="T66" fmla="*/ 197 w 541"/>
                <a:gd name="T67" fmla="*/ 423 h 1018"/>
                <a:gd name="T68" fmla="*/ 168 w 541"/>
                <a:gd name="T69" fmla="*/ 413 h 1018"/>
                <a:gd name="T70" fmla="*/ 148 w 541"/>
                <a:gd name="T71" fmla="*/ 427 h 1018"/>
                <a:gd name="T72" fmla="*/ 145 w 541"/>
                <a:gd name="T73" fmla="*/ 457 h 1018"/>
                <a:gd name="T74" fmla="*/ 197 w 541"/>
                <a:gd name="T75" fmla="*/ 645 h 1018"/>
                <a:gd name="T76" fmla="*/ 175 w 541"/>
                <a:gd name="T77" fmla="*/ 636 h 1018"/>
                <a:gd name="T78" fmla="*/ 152 w 541"/>
                <a:gd name="T79" fmla="*/ 645 h 1018"/>
                <a:gd name="T80" fmla="*/ 144 w 541"/>
                <a:gd name="T81" fmla="*/ 674 h 1018"/>
                <a:gd name="T82" fmla="*/ 238 w 541"/>
                <a:gd name="T83" fmla="*/ 888 h 1018"/>
                <a:gd name="T84" fmla="*/ 169 w 541"/>
                <a:gd name="T85" fmla="*/ 864 h 1018"/>
                <a:gd name="T86" fmla="*/ 103 w 541"/>
                <a:gd name="T87" fmla="*/ 805 h 1018"/>
                <a:gd name="T88" fmla="*/ 66 w 541"/>
                <a:gd name="T89" fmla="*/ 721 h 1018"/>
                <a:gd name="T90" fmla="*/ 65 w 541"/>
                <a:gd name="T91" fmla="*/ 641 h 1018"/>
                <a:gd name="T92" fmla="*/ 99 w 541"/>
                <a:gd name="T93" fmla="*/ 465 h 1018"/>
                <a:gd name="T94" fmla="*/ 178 w 541"/>
                <a:gd name="T95" fmla="*/ 262 h 1018"/>
                <a:gd name="T96" fmla="*/ 270 w 541"/>
                <a:gd name="T97" fmla="*/ 90 h 1018"/>
                <a:gd name="T98" fmla="*/ 380 w 541"/>
                <a:gd name="T99" fmla="*/ 300 h 1018"/>
                <a:gd name="T100" fmla="*/ 453 w 541"/>
                <a:gd name="T101" fmla="*/ 508 h 1018"/>
                <a:gd name="T102" fmla="*/ 476 w 541"/>
                <a:gd name="T103" fmla="*/ 662 h 1018"/>
                <a:gd name="T104" fmla="*/ 469 w 541"/>
                <a:gd name="T105" fmla="*/ 739 h 1018"/>
                <a:gd name="T106" fmla="*/ 426 w 541"/>
                <a:gd name="T107" fmla="*/ 819 h 1018"/>
                <a:gd name="T108" fmla="*/ 355 w 541"/>
                <a:gd name="T109" fmla="*/ 87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41" h="1018">
                  <a:moveTo>
                    <a:pt x="296" y="13"/>
                  </a:moveTo>
                  <a:lnTo>
                    <a:pt x="296" y="13"/>
                  </a:lnTo>
                  <a:lnTo>
                    <a:pt x="291" y="8"/>
                  </a:lnTo>
                  <a:lnTo>
                    <a:pt x="284" y="3"/>
                  </a:lnTo>
                  <a:lnTo>
                    <a:pt x="278" y="1"/>
                  </a:lnTo>
                  <a:lnTo>
                    <a:pt x="270" y="0"/>
                  </a:lnTo>
                  <a:lnTo>
                    <a:pt x="263" y="1"/>
                  </a:lnTo>
                  <a:lnTo>
                    <a:pt x="255" y="3"/>
                  </a:lnTo>
                  <a:lnTo>
                    <a:pt x="249" y="8"/>
                  </a:lnTo>
                  <a:lnTo>
                    <a:pt x="243" y="13"/>
                  </a:lnTo>
                  <a:lnTo>
                    <a:pt x="243" y="13"/>
                  </a:lnTo>
                  <a:lnTo>
                    <a:pt x="231" y="33"/>
                  </a:lnTo>
                  <a:lnTo>
                    <a:pt x="202" y="81"/>
                  </a:lnTo>
                  <a:lnTo>
                    <a:pt x="182" y="113"/>
                  </a:lnTo>
                  <a:lnTo>
                    <a:pt x="162" y="150"/>
                  </a:lnTo>
                  <a:lnTo>
                    <a:pt x="140" y="192"/>
                  </a:lnTo>
                  <a:lnTo>
                    <a:pt x="118" y="238"/>
                  </a:lnTo>
                  <a:lnTo>
                    <a:pt x="95" y="288"/>
                  </a:lnTo>
                  <a:lnTo>
                    <a:pt x="74" y="339"/>
                  </a:lnTo>
                  <a:lnTo>
                    <a:pt x="55" y="394"/>
                  </a:lnTo>
                  <a:lnTo>
                    <a:pt x="45" y="422"/>
                  </a:lnTo>
                  <a:lnTo>
                    <a:pt x="36" y="451"/>
                  </a:lnTo>
                  <a:lnTo>
                    <a:pt x="29" y="480"/>
                  </a:lnTo>
                  <a:lnTo>
                    <a:pt x="21" y="509"/>
                  </a:lnTo>
                  <a:lnTo>
                    <a:pt x="15" y="538"/>
                  </a:lnTo>
                  <a:lnTo>
                    <a:pt x="10" y="567"/>
                  </a:lnTo>
                  <a:lnTo>
                    <a:pt x="5" y="596"/>
                  </a:lnTo>
                  <a:lnTo>
                    <a:pt x="2" y="626"/>
                  </a:lnTo>
                  <a:lnTo>
                    <a:pt x="0" y="655"/>
                  </a:lnTo>
                  <a:lnTo>
                    <a:pt x="0" y="684"/>
                  </a:lnTo>
                  <a:lnTo>
                    <a:pt x="0" y="684"/>
                  </a:lnTo>
                  <a:lnTo>
                    <a:pt x="1" y="709"/>
                  </a:lnTo>
                  <a:lnTo>
                    <a:pt x="4" y="734"/>
                  </a:lnTo>
                  <a:lnTo>
                    <a:pt x="11" y="759"/>
                  </a:lnTo>
                  <a:lnTo>
                    <a:pt x="18" y="781"/>
                  </a:lnTo>
                  <a:lnTo>
                    <a:pt x="28" y="804"/>
                  </a:lnTo>
                  <a:lnTo>
                    <a:pt x="40" y="825"/>
                  </a:lnTo>
                  <a:lnTo>
                    <a:pt x="54" y="846"/>
                  </a:lnTo>
                  <a:lnTo>
                    <a:pt x="69" y="864"/>
                  </a:lnTo>
                  <a:lnTo>
                    <a:pt x="86" y="881"/>
                  </a:lnTo>
                  <a:lnTo>
                    <a:pt x="104" y="897"/>
                  </a:lnTo>
                  <a:lnTo>
                    <a:pt x="123" y="911"/>
                  </a:lnTo>
                  <a:lnTo>
                    <a:pt x="145" y="923"/>
                  </a:lnTo>
                  <a:lnTo>
                    <a:pt x="166" y="934"/>
                  </a:lnTo>
                  <a:lnTo>
                    <a:pt x="190" y="942"/>
                  </a:lnTo>
                  <a:lnTo>
                    <a:pt x="213" y="949"/>
                  </a:lnTo>
                  <a:lnTo>
                    <a:pt x="238" y="952"/>
                  </a:lnTo>
                  <a:lnTo>
                    <a:pt x="238" y="986"/>
                  </a:lnTo>
                  <a:lnTo>
                    <a:pt x="238" y="986"/>
                  </a:lnTo>
                  <a:lnTo>
                    <a:pt x="239" y="993"/>
                  </a:lnTo>
                  <a:lnTo>
                    <a:pt x="240" y="998"/>
                  </a:lnTo>
                  <a:lnTo>
                    <a:pt x="243" y="1003"/>
                  </a:lnTo>
                  <a:lnTo>
                    <a:pt x="248" y="1009"/>
                  </a:lnTo>
                  <a:lnTo>
                    <a:pt x="252" y="1013"/>
                  </a:lnTo>
                  <a:lnTo>
                    <a:pt x="257" y="1015"/>
                  </a:lnTo>
                  <a:lnTo>
                    <a:pt x="264" y="1017"/>
                  </a:lnTo>
                  <a:lnTo>
                    <a:pt x="270" y="1018"/>
                  </a:lnTo>
                  <a:lnTo>
                    <a:pt x="270" y="1018"/>
                  </a:lnTo>
                  <a:lnTo>
                    <a:pt x="277" y="1017"/>
                  </a:lnTo>
                  <a:lnTo>
                    <a:pt x="282" y="1015"/>
                  </a:lnTo>
                  <a:lnTo>
                    <a:pt x="287" y="1013"/>
                  </a:lnTo>
                  <a:lnTo>
                    <a:pt x="293" y="1009"/>
                  </a:lnTo>
                  <a:lnTo>
                    <a:pt x="296" y="1003"/>
                  </a:lnTo>
                  <a:lnTo>
                    <a:pt x="299" y="998"/>
                  </a:lnTo>
                  <a:lnTo>
                    <a:pt x="301" y="993"/>
                  </a:lnTo>
                  <a:lnTo>
                    <a:pt x="301" y="986"/>
                  </a:lnTo>
                  <a:lnTo>
                    <a:pt x="301" y="952"/>
                  </a:lnTo>
                  <a:lnTo>
                    <a:pt x="301" y="952"/>
                  </a:lnTo>
                  <a:lnTo>
                    <a:pt x="326" y="949"/>
                  </a:lnTo>
                  <a:lnTo>
                    <a:pt x="351" y="942"/>
                  </a:lnTo>
                  <a:lnTo>
                    <a:pt x="373" y="934"/>
                  </a:lnTo>
                  <a:lnTo>
                    <a:pt x="396" y="923"/>
                  </a:lnTo>
                  <a:lnTo>
                    <a:pt x="416" y="911"/>
                  </a:lnTo>
                  <a:lnTo>
                    <a:pt x="437" y="897"/>
                  </a:lnTo>
                  <a:lnTo>
                    <a:pt x="455" y="881"/>
                  </a:lnTo>
                  <a:lnTo>
                    <a:pt x="471" y="864"/>
                  </a:lnTo>
                  <a:lnTo>
                    <a:pt x="487" y="846"/>
                  </a:lnTo>
                  <a:lnTo>
                    <a:pt x="500" y="825"/>
                  </a:lnTo>
                  <a:lnTo>
                    <a:pt x="512" y="804"/>
                  </a:lnTo>
                  <a:lnTo>
                    <a:pt x="522" y="781"/>
                  </a:lnTo>
                  <a:lnTo>
                    <a:pt x="530" y="759"/>
                  </a:lnTo>
                  <a:lnTo>
                    <a:pt x="535" y="734"/>
                  </a:lnTo>
                  <a:lnTo>
                    <a:pt x="540" y="709"/>
                  </a:lnTo>
                  <a:lnTo>
                    <a:pt x="541" y="684"/>
                  </a:lnTo>
                  <a:lnTo>
                    <a:pt x="541" y="684"/>
                  </a:lnTo>
                  <a:lnTo>
                    <a:pt x="540" y="655"/>
                  </a:lnTo>
                  <a:lnTo>
                    <a:pt x="537" y="626"/>
                  </a:lnTo>
                  <a:lnTo>
                    <a:pt x="534" y="596"/>
                  </a:lnTo>
                  <a:lnTo>
                    <a:pt x="530" y="567"/>
                  </a:lnTo>
                  <a:lnTo>
                    <a:pt x="525" y="538"/>
                  </a:lnTo>
                  <a:lnTo>
                    <a:pt x="519" y="509"/>
                  </a:lnTo>
                  <a:lnTo>
                    <a:pt x="512" y="480"/>
                  </a:lnTo>
                  <a:lnTo>
                    <a:pt x="503" y="451"/>
                  </a:lnTo>
                  <a:lnTo>
                    <a:pt x="495" y="422"/>
                  </a:lnTo>
                  <a:lnTo>
                    <a:pt x="486" y="394"/>
                  </a:lnTo>
                  <a:lnTo>
                    <a:pt x="466" y="339"/>
                  </a:lnTo>
                  <a:lnTo>
                    <a:pt x="444" y="288"/>
                  </a:lnTo>
                  <a:lnTo>
                    <a:pt x="422" y="238"/>
                  </a:lnTo>
                  <a:lnTo>
                    <a:pt x="400" y="192"/>
                  </a:lnTo>
                  <a:lnTo>
                    <a:pt x="378" y="150"/>
                  </a:lnTo>
                  <a:lnTo>
                    <a:pt x="357" y="113"/>
                  </a:lnTo>
                  <a:lnTo>
                    <a:pt x="339" y="81"/>
                  </a:lnTo>
                  <a:lnTo>
                    <a:pt x="310" y="33"/>
                  </a:lnTo>
                  <a:lnTo>
                    <a:pt x="296" y="13"/>
                  </a:lnTo>
                  <a:lnTo>
                    <a:pt x="296" y="13"/>
                  </a:lnTo>
                  <a:close/>
                  <a:moveTo>
                    <a:pt x="301" y="888"/>
                  </a:moveTo>
                  <a:lnTo>
                    <a:pt x="301" y="776"/>
                  </a:lnTo>
                  <a:lnTo>
                    <a:pt x="388" y="690"/>
                  </a:lnTo>
                  <a:lnTo>
                    <a:pt x="388" y="690"/>
                  </a:lnTo>
                  <a:lnTo>
                    <a:pt x="392" y="686"/>
                  </a:lnTo>
                  <a:lnTo>
                    <a:pt x="395" y="679"/>
                  </a:lnTo>
                  <a:lnTo>
                    <a:pt x="397" y="674"/>
                  </a:lnTo>
                  <a:lnTo>
                    <a:pt x="397" y="668"/>
                  </a:lnTo>
                  <a:lnTo>
                    <a:pt x="397" y="662"/>
                  </a:lnTo>
                  <a:lnTo>
                    <a:pt x="395" y="656"/>
                  </a:lnTo>
                  <a:lnTo>
                    <a:pt x="392" y="650"/>
                  </a:lnTo>
                  <a:lnTo>
                    <a:pt x="388" y="645"/>
                  </a:lnTo>
                  <a:lnTo>
                    <a:pt x="388" y="645"/>
                  </a:lnTo>
                  <a:lnTo>
                    <a:pt x="383" y="641"/>
                  </a:lnTo>
                  <a:lnTo>
                    <a:pt x="378" y="639"/>
                  </a:lnTo>
                  <a:lnTo>
                    <a:pt x="371" y="636"/>
                  </a:lnTo>
                  <a:lnTo>
                    <a:pt x="366" y="636"/>
                  </a:lnTo>
                  <a:lnTo>
                    <a:pt x="359" y="636"/>
                  </a:lnTo>
                  <a:lnTo>
                    <a:pt x="354" y="639"/>
                  </a:lnTo>
                  <a:lnTo>
                    <a:pt x="348" y="641"/>
                  </a:lnTo>
                  <a:lnTo>
                    <a:pt x="343" y="645"/>
                  </a:lnTo>
                  <a:lnTo>
                    <a:pt x="301" y="687"/>
                  </a:lnTo>
                  <a:lnTo>
                    <a:pt x="301" y="554"/>
                  </a:lnTo>
                  <a:lnTo>
                    <a:pt x="388" y="467"/>
                  </a:lnTo>
                  <a:lnTo>
                    <a:pt x="388" y="467"/>
                  </a:lnTo>
                  <a:lnTo>
                    <a:pt x="392" y="463"/>
                  </a:lnTo>
                  <a:lnTo>
                    <a:pt x="395" y="457"/>
                  </a:lnTo>
                  <a:lnTo>
                    <a:pt x="397" y="451"/>
                  </a:lnTo>
                  <a:lnTo>
                    <a:pt x="397" y="444"/>
                  </a:lnTo>
                  <a:lnTo>
                    <a:pt x="397" y="439"/>
                  </a:lnTo>
                  <a:lnTo>
                    <a:pt x="395" y="433"/>
                  </a:lnTo>
                  <a:lnTo>
                    <a:pt x="392" y="427"/>
                  </a:lnTo>
                  <a:lnTo>
                    <a:pt x="388" y="423"/>
                  </a:lnTo>
                  <a:lnTo>
                    <a:pt x="388" y="423"/>
                  </a:lnTo>
                  <a:lnTo>
                    <a:pt x="383" y="419"/>
                  </a:lnTo>
                  <a:lnTo>
                    <a:pt x="378" y="415"/>
                  </a:lnTo>
                  <a:lnTo>
                    <a:pt x="371" y="413"/>
                  </a:lnTo>
                  <a:lnTo>
                    <a:pt x="366" y="413"/>
                  </a:lnTo>
                  <a:lnTo>
                    <a:pt x="359" y="413"/>
                  </a:lnTo>
                  <a:lnTo>
                    <a:pt x="354" y="415"/>
                  </a:lnTo>
                  <a:lnTo>
                    <a:pt x="348" y="419"/>
                  </a:lnTo>
                  <a:lnTo>
                    <a:pt x="343" y="423"/>
                  </a:lnTo>
                  <a:lnTo>
                    <a:pt x="301" y="464"/>
                  </a:lnTo>
                  <a:lnTo>
                    <a:pt x="301" y="286"/>
                  </a:lnTo>
                  <a:lnTo>
                    <a:pt x="301" y="286"/>
                  </a:lnTo>
                  <a:lnTo>
                    <a:pt x="301" y="279"/>
                  </a:lnTo>
                  <a:lnTo>
                    <a:pt x="299" y="274"/>
                  </a:lnTo>
                  <a:lnTo>
                    <a:pt x="296" y="268"/>
                  </a:lnTo>
                  <a:lnTo>
                    <a:pt x="293" y="263"/>
                  </a:lnTo>
                  <a:lnTo>
                    <a:pt x="287" y="260"/>
                  </a:lnTo>
                  <a:lnTo>
                    <a:pt x="282" y="257"/>
                  </a:lnTo>
                  <a:lnTo>
                    <a:pt x="277" y="254"/>
                  </a:lnTo>
                  <a:lnTo>
                    <a:pt x="270" y="253"/>
                  </a:lnTo>
                  <a:lnTo>
                    <a:pt x="270" y="253"/>
                  </a:lnTo>
                  <a:lnTo>
                    <a:pt x="264" y="254"/>
                  </a:lnTo>
                  <a:lnTo>
                    <a:pt x="257" y="257"/>
                  </a:lnTo>
                  <a:lnTo>
                    <a:pt x="252" y="260"/>
                  </a:lnTo>
                  <a:lnTo>
                    <a:pt x="248" y="263"/>
                  </a:lnTo>
                  <a:lnTo>
                    <a:pt x="243" y="268"/>
                  </a:lnTo>
                  <a:lnTo>
                    <a:pt x="240" y="274"/>
                  </a:lnTo>
                  <a:lnTo>
                    <a:pt x="239" y="279"/>
                  </a:lnTo>
                  <a:lnTo>
                    <a:pt x="238" y="286"/>
                  </a:lnTo>
                  <a:lnTo>
                    <a:pt x="238" y="464"/>
                  </a:lnTo>
                  <a:lnTo>
                    <a:pt x="197" y="423"/>
                  </a:lnTo>
                  <a:lnTo>
                    <a:pt x="197" y="423"/>
                  </a:lnTo>
                  <a:lnTo>
                    <a:pt x="192" y="419"/>
                  </a:lnTo>
                  <a:lnTo>
                    <a:pt x="187" y="415"/>
                  </a:lnTo>
                  <a:lnTo>
                    <a:pt x="180" y="413"/>
                  </a:lnTo>
                  <a:lnTo>
                    <a:pt x="175" y="413"/>
                  </a:lnTo>
                  <a:lnTo>
                    <a:pt x="168" y="413"/>
                  </a:lnTo>
                  <a:lnTo>
                    <a:pt x="163" y="415"/>
                  </a:lnTo>
                  <a:lnTo>
                    <a:pt x="158" y="419"/>
                  </a:lnTo>
                  <a:lnTo>
                    <a:pt x="152" y="423"/>
                  </a:lnTo>
                  <a:lnTo>
                    <a:pt x="152" y="423"/>
                  </a:lnTo>
                  <a:lnTo>
                    <a:pt x="148" y="427"/>
                  </a:lnTo>
                  <a:lnTo>
                    <a:pt x="145" y="433"/>
                  </a:lnTo>
                  <a:lnTo>
                    <a:pt x="144" y="439"/>
                  </a:lnTo>
                  <a:lnTo>
                    <a:pt x="143" y="444"/>
                  </a:lnTo>
                  <a:lnTo>
                    <a:pt x="144" y="451"/>
                  </a:lnTo>
                  <a:lnTo>
                    <a:pt x="145" y="457"/>
                  </a:lnTo>
                  <a:lnTo>
                    <a:pt x="148" y="463"/>
                  </a:lnTo>
                  <a:lnTo>
                    <a:pt x="152" y="467"/>
                  </a:lnTo>
                  <a:lnTo>
                    <a:pt x="238" y="554"/>
                  </a:lnTo>
                  <a:lnTo>
                    <a:pt x="238" y="687"/>
                  </a:lnTo>
                  <a:lnTo>
                    <a:pt x="197" y="645"/>
                  </a:lnTo>
                  <a:lnTo>
                    <a:pt x="197" y="645"/>
                  </a:lnTo>
                  <a:lnTo>
                    <a:pt x="192" y="641"/>
                  </a:lnTo>
                  <a:lnTo>
                    <a:pt x="187" y="639"/>
                  </a:lnTo>
                  <a:lnTo>
                    <a:pt x="180" y="636"/>
                  </a:lnTo>
                  <a:lnTo>
                    <a:pt x="175" y="636"/>
                  </a:lnTo>
                  <a:lnTo>
                    <a:pt x="168" y="636"/>
                  </a:lnTo>
                  <a:lnTo>
                    <a:pt x="163" y="639"/>
                  </a:lnTo>
                  <a:lnTo>
                    <a:pt x="158" y="641"/>
                  </a:lnTo>
                  <a:lnTo>
                    <a:pt x="152" y="645"/>
                  </a:lnTo>
                  <a:lnTo>
                    <a:pt x="152" y="645"/>
                  </a:lnTo>
                  <a:lnTo>
                    <a:pt x="148" y="650"/>
                  </a:lnTo>
                  <a:lnTo>
                    <a:pt x="145" y="656"/>
                  </a:lnTo>
                  <a:lnTo>
                    <a:pt x="144" y="662"/>
                  </a:lnTo>
                  <a:lnTo>
                    <a:pt x="143" y="668"/>
                  </a:lnTo>
                  <a:lnTo>
                    <a:pt x="144" y="674"/>
                  </a:lnTo>
                  <a:lnTo>
                    <a:pt x="145" y="679"/>
                  </a:lnTo>
                  <a:lnTo>
                    <a:pt x="148" y="686"/>
                  </a:lnTo>
                  <a:lnTo>
                    <a:pt x="152" y="690"/>
                  </a:lnTo>
                  <a:lnTo>
                    <a:pt x="238" y="776"/>
                  </a:lnTo>
                  <a:lnTo>
                    <a:pt x="238" y="888"/>
                  </a:lnTo>
                  <a:lnTo>
                    <a:pt x="238" y="888"/>
                  </a:lnTo>
                  <a:lnTo>
                    <a:pt x="220" y="884"/>
                  </a:lnTo>
                  <a:lnTo>
                    <a:pt x="203" y="879"/>
                  </a:lnTo>
                  <a:lnTo>
                    <a:pt x="186" y="872"/>
                  </a:lnTo>
                  <a:lnTo>
                    <a:pt x="169" y="864"/>
                  </a:lnTo>
                  <a:lnTo>
                    <a:pt x="153" y="854"/>
                  </a:lnTo>
                  <a:lnTo>
                    <a:pt x="139" y="844"/>
                  </a:lnTo>
                  <a:lnTo>
                    <a:pt x="125" y="832"/>
                  </a:lnTo>
                  <a:lnTo>
                    <a:pt x="114" y="819"/>
                  </a:lnTo>
                  <a:lnTo>
                    <a:pt x="103" y="805"/>
                  </a:lnTo>
                  <a:lnTo>
                    <a:pt x="92" y="790"/>
                  </a:lnTo>
                  <a:lnTo>
                    <a:pt x="84" y="774"/>
                  </a:lnTo>
                  <a:lnTo>
                    <a:pt x="77" y="757"/>
                  </a:lnTo>
                  <a:lnTo>
                    <a:pt x="71" y="739"/>
                  </a:lnTo>
                  <a:lnTo>
                    <a:pt x="66" y="721"/>
                  </a:lnTo>
                  <a:lnTo>
                    <a:pt x="64" y="703"/>
                  </a:lnTo>
                  <a:lnTo>
                    <a:pt x="63" y="684"/>
                  </a:lnTo>
                  <a:lnTo>
                    <a:pt x="63" y="684"/>
                  </a:lnTo>
                  <a:lnTo>
                    <a:pt x="63" y="662"/>
                  </a:lnTo>
                  <a:lnTo>
                    <a:pt x="65" y="641"/>
                  </a:lnTo>
                  <a:lnTo>
                    <a:pt x="66" y="618"/>
                  </a:lnTo>
                  <a:lnTo>
                    <a:pt x="70" y="597"/>
                  </a:lnTo>
                  <a:lnTo>
                    <a:pt x="77" y="553"/>
                  </a:lnTo>
                  <a:lnTo>
                    <a:pt x="87" y="508"/>
                  </a:lnTo>
                  <a:lnTo>
                    <a:pt x="99" y="465"/>
                  </a:lnTo>
                  <a:lnTo>
                    <a:pt x="113" y="422"/>
                  </a:lnTo>
                  <a:lnTo>
                    <a:pt x="128" y="379"/>
                  </a:lnTo>
                  <a:lnTo>
                    <a:pt x="144" y="338"/>
                  </a:lnTo>
                  <a:lnTo>
                    <a:pt x="161" y="300"/>
                  </a:lnTo>
                  <a:lnTo>
                    <a:pt x="178" y="262"/>
                  </a:lnTo>
                  <a:lnTo>
                    <a:pt x="195" y="227"/>
                  </a:lnTo>
                  <a:lnTo>
                    <a:pt x="212" y="193"/>
                  </a:lnTo>
                  <a:lnTo>
                    <a:pt x="243" y="135"/>
                  </a:lnTo>
                  <a:lnTo>
                    <a:pt x="270" y="90"/>
                  </a:lnTo>
                  <a:lnTo>
                    <a:pt x="270" y="90"/>
                  </a:lnTo>
                  <a:lnTo>
                    <a:pt x="296" y="135"/>
                  </a:lnTo>
                  <a:lnTo>
                    <a:pt x="328" y="193"/>
                  </a:lnTo>
                  <a:lnTo>
                    <a:pt x="345" y="227"/>
                  </a:lnTo>
                  <a:lnTo>
                    <a:pt x="363" y="262"/>
                  </a:lnTo>
                  <a:lnTo>
                    <a:pt x="380" y="300"/>
                  </a:lnTo>
                  <a:lnTo>
                    <a:pt x="396" y="338"/>
                  </a:lnTo>
                  <a:lnTo>
                    <a:pt x="412" y="379"/>
                  </a:lnTo>
                  <a:lnTo>
                    <a:pt x="427" y="422"/>
                  </a:lnTo>
                  <a:lnTo>
                    <a:pt x="441" y="465"/>
                  </a:lnTo>
                  <a:lnTo>
                    <a:pt x="453" y="508"/>
                  </a:lnTo>
                  <a:lnTo>
                    <a:pt x="463" y="553"/>
                  </a:lnTo>
                  <a:lnTo>
                    <a:pt x="470" y="597"/>
                  </a:lnTo>
                  <a:lnTo>
                    <a:pt x="473" y="618"/>
                  </a:lnTo>
                  <a:lnTo>
                    <a:pt x="475" y="641"/>
                  </a:lnTo>
                  <a:lnTo>
                    <a:pt x="476" y="662"/>
                  </a:lnTo>
                  <a:lnTo>
                    <a:pt x="476" y="684"/>
                  </a:lnTo>
                  <a:lnTo>
                    <a:pt x="476" y="684"/>
                  </a:lnTo>
                  <a:lnTo>
                    <a:pt x="476" y="703"/>
                  </a:lnTo>
                  <a:lnTo>
                    <a:pt x="473" y="721"/>
                  </a:lnTo>
                  <a:lnTo>
                    <a:pt x="469" y="739"/>
                  </a:lnTo>
                  <a:lnTo>
                    <a:pt x="463" y="757"/>
                  </a:lnTo>
                  <a:lnTo>
                    <a:pt x="456" y="774"/>
                  </a:lnTo>
                  <a:lnTo>
                    <a:pt x="447" y="790"/>
                  </a:lnTo>
                  <a:lnTo>
                    <a:pt x="438" y="805"/>
                  </a:lnTo>
                  <a:lnTo>
                    <a:pt x="426" y="819"/>
                  </a:lnTo>
                  <a:lnTo>
                    <a:pt x="414" y="832"/>
                  </a:lnTo>
                  <a:lnTo>
                    <a:pt x="400" y="844"/>
                  </a:lnTo>
                  <a:lnTo>
                    <a:pt x="386" y="854"/>
                  </a:lnTo>
                  <a:lnTo>
                    <a:pt x="371" y="864"/>
                  </a:lnTo>
                  <a:lnTo>
                    <a:pt x="355" y="872"/>
                  </a:lnTo>
                  <a:lnTo>
                    <a:pt x="338" y="879"/>
                  </a:lnTo>
                  <a:lnTo>
                    <a:pt x="320" y="884"/>
                  </a:lnTo>
                  <a:lnTo>
                    <a:pt x="301" y="888"/>
                  </a:lnTo>
                  <a:lnTo>
                    <a:pt x="301" y="88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7" name="Freeform 12"/>
            <p:cNvSpPr>
              <a:spLocks noEditPoints="1"/>
            </p:cNvSpPr>
            <p:nvPr/>
          </p:nvSpPr>
          <p:spPr bwMode="auto">
            <a:xfrm>
              <a:off x="9640587" y="1251563"/>
              <a:ext cx="388029" cy="389940"/>
            </a:xfrm>
            <a:custGeom>
              <a:avLst/>
              <a:gdLst>
                <a:gd name="T0" fmla="*/ 1013 w 1019"/>
                <a:gd name="T1" fmla="*/ 13 h 1018"/>
                <a:gd name="T2" fmla="*/ 992 w 1019"/>
                <a:gd name="T3" fmla="*/ 0 h 1018"/>
                <a:gd name="T4" fmla="*/ 852 w 1019"/>
                <a:gd name="T5" fmla="*/ 32 h 1018"/>
                <a:gd name="T6" fmla="*/ 837 w 1019"/>
                <a:gd name="T7" fmla="*/ 42 h 1018"/>
                <a:gd name="T8" fmla="*/ 828 w 1019"/>
                <a:gd name="T9" fmla="*/ 59 h 1018"/>
                <a:gd name="T10" fmla="*/ 27 w 1019"/>
                <a:gd name="T11" fmla="*/ 255 h 1018"/>
                <a:gd name="T12" fmla="*/ 19 w 1019"/>
                <a:gd name="T13" fmla="*/ 257 h 1018"/>
                <a:gd name="T14" fmla="*/ 12 w 1019"/>
                <a:gd name="T15" fmla="*/ 263 h 1018"/>
                <a:gd name="T16" fmla="*/ 6 w 1019"/>
                <a:gd name="T17" fmla="*/ 268 h 1018"/>
                <a:gd name="T18" fmla="*/ 2 w 1019"/>
                <a:gd name="T19" fmla="*/ 278 h 1018"/>
                <a:gd name="T20" fmla="*/ 0 w 1019"/>
                <a:gd name="T21" fmla="*/ 288 h 1018"/>
                <a:gd name="T22" fmla="*/ 129 w 1019"/>
                <a:gd name="T23" fmla="*/ 803 h 1018"/>
                <a:gd name="T24" fmla="*/ 132 w 1019"/>
                <a:gd name="T25" fmla="*/ 810 h 1018"/>
                <a:gd name="T26" fmla="*/ 138 w 1019"/>
                <a:gd name="T27" fmla="*/ 819 h 1018"/>
                <a:gd name="T28" fmla="*/ 148 w 1019"/>
                <a:gd name="T29" fmla="*/ 825 h 1018"/>
                <a:gd name="T30" fmla="*/ 828 w 1019"/>
                <a:gd name="T31" fmla="*/ 827 h 1018"/>
                <a:gd name="T32" fmla="*/ 851 w 1019"/>
                <a:gd name="T33" fmla="*/ 818 h 1018"/>
                <a:gd name="T34" fmla="*/ 859 w 1019"/>
                <a:gd name="T35" fmla="*/ 795 h 1018"/>
                <a:gd name="T36" fmla="*/ 854 w 1019"/>
                <a:gd name="T37" fmla="*/ 777 h 1018"/>
                <a:gd name="T38" fmla="*/ 835 w 1019"/>
                <a:gd name="T39" fmla="*/ 764 h 1018"/>
                <a:gd name="T40" fmla="*/ 764 w 1019"/>
                <a:gd name="T41" fmla="*/ 700 h 1018"/>
                <a:gd name="T42" fmla="*/ 776 w 1019"/>
                <a:gd name="T43" fmla="*/ 697 h 1018"/>
                <a:gd name="T44" fmla="*/ 785 w 1019"/>
                <a:gd name="T45" fmla="*/ 692 h 1018"/>
                <a:gd name="T46" fmla="*/ 792 w 1019"/>
                <a:gd name="T47" fmla="*/ 683 h 1018"/>
                <a:gd name="T48" fmla="*/ 796 w 1019"/>
                <a:gd name="T49" fmla="*/ 672 h 1018"/>
                <a:gd name="T50" fmla="*/ 994 w 1019"/>
                <a:gd name="T51" fmla="*/ 62 h 1018"/>
                <a:gd name="T52" fmla="*/ 1015 w 1019"/>
                <a:gd name="T53" fmla="*/ 48 h 1018"/>
                <a:gd name="T54" fmla="*/ 1018 w 1019"/>
                <a:gd name="T55" fmla="*/ 24 h 1018"/>
                <a:gd name="T56" fmla="*/ 170 w 1019"/>
                <a:gd name="T57" fmla="*/ 301 h 1018"/>
                <a:gd name="T58" fmla="*/ 234 w 1019"/>
                <a:gd name="T59" fmla="*/ 294 h 1018"/>
                <a:gd name="T60" fmla="*/ 479 w 1019"/>
                <a:gd name="T61" fmla="*/ 636 h 1018"/>
                <a:gd name="T62" fmla="*/ 479 w 1019"/>
                <a:gd name="T63" fmla="*/ 636 h 1018"/>
                <a:gd name="T64" fmla="*/ 657 w 1019"/>
                <a:gd name="T65" fmla="*/ 244 h 1018"/>
                <a:gd name="T66" fmla="*/ 723 w 1019"/>
                <a:gd name="T67" fmla="*/ 235 h 1018"/>
                <a:gd name="T68" fmla="*/ 286 w 1019"/>
                <a:gd name="T69" fmla="*/ 891 h 1018"/>
                <a:gd name="T70" fmla="*/ 251 w 1019"/>
                <a:gd name="T71" fmla="*/ 901 h 1018"/>
                <a:gd name="T72" fmla="*/ 224 w 1019"/>
                <a:gd name="T73" fmla="*/ 941 h 1018"/>
                <a:gd name="T74" fmla="*/ 223 w 1019"/>
                <a:gd name="T75" fmla="*/ 960 h 1018"/>
                <a:gd name="T76" fmla="*/ 241 w 1019"/>
                <a:gd name="T77" fmla="*/ 999 h 1018"/>
                <a:gd name="T78" fmla="*/ 280 w 1019"/>
                <a:gd name="T79" fmla="*/ 1017 h 1018"/>
                <a:gd name="T80" fmla="*/ 299 w 1019"/>
                <a:gd name="T81" fmla="*/ 1016 h 1018"/>
                <a:gd name="T82" fmla="*/ 340 w 1019"/>
                <a:gd name="T83" fmla="*/ 989 h 1018"/>
                <a:gd name="T84" fmla="*/ 351 w 1019"/>
                <a:gd name="T85" fmla="*/ 954 h 1018"/>
                <a:gd name="T86" fmla="*/ 345 w 1019"/>
                <a:gd name="T87" fmla="*/ 929 h 1018"/>
                <a:gd name="T88" fmla="*/ 311 w 1019"/>
                <a:gd name="T89" fmla="*/ 896 h 1018"/>
                <a:gd name="T90" fmla="*/ 286 w 1019"/>
                <a:gd name="T91" fmla="*/ 891 h 1018"/>
                <a:gd name="T92" fmla="*/ 688 w 1019"/>
                <a:gd name="T93" fmla="*/ 892 h 1018"/>
                <a:gd name="T94" fmla="*/ 648 w 1019"/>
                <a:gd name="T95" fmla="*/ 918 h 1018"/>
                <a:gd name="T96" fmla="*/ 637 w 1019"/>
                <a:gd name="T97" fmla="*/ 954 h 1018"/>
                <a:gd name="T98" fmla="*/ 641 w 1019"/>
                <a:gd name="T99" fmla="*/ 978 h 1018"/>
                <a:gd name="T100" fmla="*/ 676 w 1019"/>
                <a:gd name="T101" fmla="*/ 1013 h 1018"/>
                <a:gd name="T102" fmla="*/ 700 w 1019"/>
                <a:gd name="T103" fmla="*/ 1018 h 1018"/>
                <a:gd name="T104" fmla="*/ 736 w 1019"/>
                <a:gd name="T105" fmla="*/ 1006 h 1018"/>
                <a:gd name="T106" fmla="*/ 763 w 1019"/>
                <a:gd name="T107" fmla="*/ 967 h 1018"/>
                <a:gd name="T108" fmla="*/ 764 w 1019"/>
                <a:gd name="T109" fmla="*/ 947 h 1018"/>
                <a:gd name="T110" fmla="*/ 745 w 1019"/>
                <a:gd name="T111" fmla="*/ 909 h 1018"/>
                <a:gd name="T112" fmla="*/ 707 w 1019"/>
                <a:gd name="T113" fmla="*/ 891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19" h="1018">
                  <a:moveTo>
                    <a:pt x="1018" y="24"/>
                  </a:moveTo>
                  <a:lnTo>
                    <a:pt x="1018" y="24"/>
                  </a:lnTo>
                  <a:lnTo>
                    <a:pt x="1016" y="18"/>
                  </a:lnTo>
                  <a:lnTo>
                    <a:pt x="1013" y="13"/>
                  </a:lnTo>
                  <a:lnTo>
                    <a:pt x="1008" y="9"/>
                  </a:lnTo>
                  <a:lnTo>
                    <a:pt x="1003" y="4"/>
                  </a:lnTo>
                  <a:lnTo>
                    <a:pt x="998" y="2"/>
                  </a:lnTo>
                  <a:lnTo>
                    <a:pt x="992" y="0"/>
                  </a:lnTo>
                  <a:lnTo>
                    <a:pt x="986" y="0"/>
                  </a:lnTo>
                  <a:lnTo>
                    <a:pt x="979" y="1"/>
                  </a:lnTo>
                  <a:lnTo>
                    <a:pt x="852" y="32"/>
                  </a:lnTo>
                  <a:lnTo>
                    <a:pt x="852" y="32"/>
                  </a:lnTo>
                  <a:lnTo>
                    <a:pt x="847" y="34"/>
                  </a:lnTo>
                  <a:lnTo>
                    <a:pt x="843" y="36"/>
                  </a:lnTo>
                  <a:lnTo>
                    <a:pt x="840" y="39"/>
                  </a:lnTo>
                  <a:lnTo>
                    <a:pt x="837" y="42"/>
                  </a:lnTo>
                  <a:lnTo>
                    <a:pt x="833" y="46"/>
                  </a:lnTo>
                  <a:lnTo>
                    <a:pt x="831" y="49"/>
                  </a:lnTo>
                  <a:lnTo>
                    <a:pt x="829" y="54"/>
                  </a:lnTo>
                  <a:lnTo>
                    <a:pt x="828" y="59"/>
                  </a:lnTo>
                  <a:lnTo>
                    <a:pt x="812" y="161"/>
                  </a:lnTo>
                  <a:lnTo>
                    <a:pt x="28" y="254"/>
                  </a:lnTo>
                  <a:lnTo>
                    <a:pt x="28" y="254"/>
                  </a:lnTo>
                  <a:lnTo>
                    <a:pt x="27" y="255"/>
                  </a:lnTo>
                  <a:lnTo>
                    <a:pt x="27" y="255"/>
                  </a:lnTo>
                  <a:lnTo>
                    <a:pt x="24" y="255"/>
                  </a:lnTo>
                  <a:lnTo>
                    <a:pt x="24" y="255"/>
                  </a:lnTo>
                  <a:lnTo>
                    <a:pt x="19" y="257"/>
                  </a:lnTo>
                  <a:lnTo>
                    <a:pt x="19" y="257"/>
                  </a:lnTo>
                  <a:lnTo>
                    <a:pt x="15" y="260"/>
                  </a:lnTo>
                  <a:lnTo>
                    <a:pt x="15" y="260"/>
                  </a:lnTo>
                  <a:lnTo>
                    <a:pt x="12" y="263"/>
                  </a:lnTo>
                  <a:lnTo>
                    <a:pt x="8" y="265"/>
                  </a:lnTo>
                  <a:lnTo>
                    <a:pt x="8" y="265"/>
                  </a:lnTo>
                  <a:lnTo>
                    <a:pt x="6" y="268"/>
                  </a:lnTo>
                  <a:lnTo>
                    <a:pt x="6" y="268"/>
                  </a:lnTo>
                  <a:lnTo>
                    <a:pt x="5" y="269"/>
                  </a:lnTo>
                  <a:lnTo>
                    <a:pt x="5" y="269"/>
                  </a:lnTo>
                  <a:lnTo>
                    <a:pt x="3" y="274"/>
                  </a:lnTo>
                  <a:lnTo>
                    <a:pt x="2" y="278"/>
                  </a:lnTo>
                  <a:lnTo>
                    <a:pt x="2" y="278"/>
                  </a:lnTo>
                  <a:lnTo>
                    <a:pt x="1" y="281"/>
                  </a:lnTo>
                  <a:lnTo>
                    <a:pt x="1" y="281"/>
                  </a:lnTo>
                  <a:lnTo>
                    <a:pt x="0" y="288"/>
                  </a:lnTo>
                  <a:lnTo>
                    <a:pt x="1" y="294"/>
                  </a:lnTo>
                  <a:lnTo>
                    <a:pt x="96" y="676"/>
                  </a:lnTo>
                  <a:lnTo>
                    <a:pt x="129" y="803"/>
                  </a:lnTo>
                  <a:lnTo>
                    <a:pt x="129" y="803"/>
                  </a:lnTo>
                  <a:lnTo>
                    <a:pt x="130" y="806"/>
                  </a:lnTo>
                  <a:lnTo>
                    <a:pt x="130" y="806"/>
                  </a:lnTo>
                  <a:lnTo>
                    <a:pt x="132" y="810"/>
                  </a:lnTo>
                  <a:lnTo>
                    <a:pt x="132" y="810"/>
                  </a:lnTo>
                  <a:lnTo>
                    <a:pt x="135" y="815"/>
                  </a:lnTo>
                  <a:lnTo>
                    <a:pt x="135" y="815"/>
                  </a:lnTo>
                  <a:lnTo>
                    <a:pt x="138" y="819"/>
                  </a:lnTo>
                  <a:lnTo>
                    <a:pt x="138" y="819"/>
                  </a:lnTo>
                  <a:lnTo>
                    <a:pt x="145" y="823"/>
                  </a:lnTo>
                  <a:lnTo>
                    <a:pt x="145" y="823"/>
                  </a:lnTo>
                  <a:lnTo>
                    <a:pt x="148" y="825"/>
                  </a:lnTo>
                  <a:lnTo>
                    <a:pt x="148" y="825"/>
                  </a:lnTo>
                  <a:lnTo>
                    <a:pt x="153" y="826"/>
                  </a:lnTo>
                  <a:lnTo>
                    <a:pt x="160" y="827"/>
                  </a:lnTo>
                  <a:lnTo>
                    <a:pt x="828" y="827"/>
                  </a:lnTo>
                  <a:lnTo>
                    <a:pt x="828" y="827"/>
                  </a:lnTo>
                  <a:lnTo>
                    <a:pt x="835" y="826"/>
                  </a:lnTo>
                  <a:lnTo>
                    <a:pt x="840" y="824"/>
                  </a:lnTo>
                  <a:lnTo>
                    <a:pt x="845" y="822"/>
                  </a:lnTo>
                  <a:lnTo>
                    <a:pt x="851" y="818"/>
                  </a:lnTo>
                  <a:lnTo>
                    <a:pt x="854" y="813"/>
                  </a:lnTo>
                  <a:lnTo>
                    <a:pt x="857" y="808"/>
                  </a:lnTo>
                  <a:lnTo>
                    <a:pt x="859" y="801"/>
                  </a:lnTo>
                  <a:lnTo>
                    <a:pt x="859" y="795"/>
                  </a:lnTo>
                  <a:lnTo>
                    <a:pt x="859" y="795"/>
                  </a:lnTo>
                  <a:lnTo>
                    <a:pt x="859" y="789"/>
                  </a:lnTo>
                  <a:lnTo>
                    <a:pt x="857" y="782"/>
                  </a:lnTo>
                  <a:lnTo>
                    <a:pt x="854" y="777"/>
                  </a:lnTo>
                  <a:lnTo>
                    <a:pt x="851" y="772"/>
                  </a:lnTo>
                  <a:lnTo>
                    <a:pt x="845" y="768"/>
                  </a:lnTo>
                  <a:lnTo>
                    <a:pt x="840" y="766"/>
                  </a:lnTo>
                  <a:lnTo>
                    <a:pt x="835" y="764"/>
                  </a:lnTo>
                  <a:lnTo>
                    <a:pt x="828" y="763"/>
                  </a:lnTo>
                  <a:lnTo>
                    <a:pt x="184" y="763"/>
                  </a:lnTo>
                  <a:lnTo>
                    <a:pt x="168" y="700"/>
                  </a:lnTo>
                  <a:lnTo>
                    <a:pt x="764" y="700"/>
                  </a:lnTo>
                  <a:lnTo>
                    <a:pt x="764" y="700"/>
                  </a:lnTo>
                  <a:lnTo>
                    <a:pt x="770" y="700"/>
                  </a:lnTo>
                  <a:lnTo>
                    <a:pt x="776" y="697"/>
                  </a:lnTo>
                  <a:lnTo>
                    <a:pt x="776" y="697"/>
                  </a:lnTo>
                  <a:lnTo>
                    <a:pt x="779" y="695"/>
                  </a:lnTo>
                  <a:lnTo>
                    <a:pt x="779" y="695"/>
                  </a:lnTo>
                  <a:lnTo>
                    <a:pt x="785" y="692"/>
                  </a:lnTo>
                  <a:lnTo>
                    <a:pt x="785" y="692"/>
                  </a:lnTo>
                  <a:lnTo>
                    <a:pt x="788" y="688"/>
                  </a:lnTo>
                  <a:lnTo>
                    <a:pt x="788" y="688"/>
                  </a:lnTo>
                  <a:lnTo>
                    <a:pt x="792" y="683"/>
                  </a:lnTo>
                  <a:lnTo>
                    <a:pt x="792" y="683"/>
                  </a:lnTo>
                  <a:lnTo>
                    <a:pt x="794" y="678"/>
                  </a:lnTo>
                  <a:lnTo>
                    <a:pt x="794" y="678"/>
                  </a:lnTo>
                  <a:lnTo>
                    <a:pt x="796" y="673"/>
                  </a:lnTo>
                  <a:lnTo>
                    <a:pt x="796" y="672"/>
                  </a:lnTo>
                  <a:lnTo>
                    <a:pt x="796" y="672"/>
                  </a:lnTo>
                  <a:lnTo>
                    <a:pt x="888" y="89"/>
                  </a:lnTo>
                  <a:lnTo>
                    <a:pt x="994" y="62"/>
                  </a:lnTo>
                  <a:lnTo>
                    <a:pt x="994" y="62"/>
                  </a:lnTo>
                  <a:lnTo>
                    <a:pt x="1001" y="60"/>
                  </a:lnTo>
                  <a:lnTo>
                    <a:pt x="1006" y="57"/>
                  </a:lnTo>
                  <a:lnTo>
                    <a:pt x="1010" y="53"/>
                  </a:lnTo>
                  <a:lnTo>
                    <a:pt x="1015" y="48"/>
                  </a:lnTo>
                  <a:lnTo>
                    <a:pt x="1017" y="43"/>
                  </a:lnTo>
                  <a:lnTo>
                    <a:pt x="1018" y="36"/>
                  </a:lnTo>
                  <a:lnTo>
                    <a:pt x="1019" y="30"/>
                  </a:lnTo>
                  <a:lnTo>
                    <a:pt x="1018" y="24"/>
                  </a:lnTo>
                  <a:lnTo>
                    <a:pt x="1018" y="24"/>
                  </a:lnTo>
                  <a:close/>
                  <a:moveTo>
                    <a:pt x="152" y="636"/>
                  </a:moveTo>
                  <a:lnTo>
                    <a:pt x="72" y="313"/>
                  </a:lnTo>
                  <a:lnTo>
                    <a:pt x="170" y="301"/>
                  </a:lnTo>
                  <a:lnTo>
                    <a:pt x="218" y="636"/>
                  </a:lnTo>
                  <a:lnTo>
                    <a:pt x="152" y="636"/>
                  </a:lnTo>
                  <a:close/>
                  <a:moveTo>
                    <a:pt x="282" y="636"/>
                  </a:moveTo>
                  <a:lnTo>
                    <a:pt x="234" y="294"/>
                  </a:lnTo>
                  <a:lnTo>
                    <a:pt x="332" y="282"/>
                  </a:lnTo>
                  <a:lnTo>
                    <a:pt x="348" y="636"/>
                  </a:lnTo>
                  <a:lnTo>
                    <a:pt x="282" y="636"/>
                  </a:lnTo>
                  <a:close/>
                  <a:moveTo>
                    <a:pt x="479" y="636"/>
                  </a:moveTo>
                  <a:lnTo>
                    <a:pt x="413" y="636"/>
                  </a:lnTo>
                  <a:lnTo>
                    <a:pt x="396" y="275"/>
                  </a:lnTo>
                  <a:lnTo>
                    <a:pt x="495" y="263"/>
                  </a:lnTo>
                  <a:lnTo>
                    <a:pt x="479" y="636"/>
                  </a:lnTo>
                  <a:close/>
                  <a:moveTo>
                    <a:pt x="608" y="636"/>
                  </a:moveTo>
                  <a:lnTo>
                    <a:pt x="543" y="636"/>
                  </a:lnTo>
                  <a:lnTo>
                    <a:pt x="559" y="255"/>
                  </a:lnTo>
                  <a:lnTo>
                    <a:pt x="657" y="244"/>
                  </a:lnTo>
                  <a:lnTo>
                    <a:pt x="608" y="636"/>
                  </a:lnTo>
                  <a:close/>
                  <a:moveTo>
                    <a:pt x="736" y="636"/>
                  </a:moveTo>
                  <a:lnTo>
                    <a:pt x="673" y="636"/>
                  </a:lnTo>
                  <a:lnTo>
                    <a:pt x="723" y="235"/>
                  </a:lnTo>
                  <a:lnTo>
                    <a:pt x="791" y="227"/>
                  </a:lnTo>
                  <a:lnTo>
                    <a:pt x="736" y="636"/>
                  </a:lnTo>
                  <a:close/>
                  <a:moveTo>
                    <a:pt x="286" y="891"/>
                  </a:moveTo>
                  <a:lnTo>
                    <a:pt x="286" y="891"/>
                  </a:lnTo>
                  <a:lnTo>
                    <a:pt x="280" y="891"/>
                  </a:lnTo>
                  <a:lnTo>
                    <a:pt x="273" y="892"/>
                  </a:lnTo>
                  <a:lnTo>
                    <a:pt x="262" y="896"/>
                  </a:lnTo>
                  <a:lnTo>
                    <a:pt x="251" y="901"/>
                  </a:lnTo>
                  <a:lnTo>
                    <a:pt x="241" y="909"/>
                  </a:lnTo>
                  <a:lnTo>
                    <a:pt x="234" y="918"/>
                  </a:lnTo>
                  <a:lnTo>
                    <a:pt x="228" y="929"/>
                  </a:lnTo>
                  <a:lnTo>
                    <a:pt x="224" y="941"/>
                  </a:lnTo>
                  <a:lnTo>
                    <a:pt x="223" y="947"/>
                  </a:lnTo>
                  <a:lnTo>
                    <a:pt x="223" y="954"/>
                  </a:lnTo>
                  <a:lnTo>
                    <a:pt x="223" y="954"/>
                  </a:lnTo>
                  <a:lnTo>
                    <a:pt x="223" y="960"/>
                  </a:lnTo>
                  <a:lnTo>
                    <a:pt x="224" y="967"/>
                  </a:lnTo>
                  <a:lnTo>
                    <a:pt x="228" y="978"/>
                  </a:lnTo>
                  <a:lnTo>
                    <a:pt x="234" y="989"/>
                  </a:lnTo>
                  <a:lnTo>
                    <a:pt x="241" y="999"/>
                  </a:lnTo>
                  <a:lnTo>
                    <a:pt x="251" y="1006"/>
                  </a:lnTo>
                  <a:lnTo>
                    <a:pt x="262" y="1013"/>
                  </a:lnTo>
                  <a:lnTo>
                    <a:pt x="273" y="1016"/>
                  </a:lnTo>
                  <a:lnTo>
                    <a:pt x="280" y="1017"/>
                  </a:lnTo>
                  <a:lnTo>
                    <a:pt x="286" y="1018"/>
                  </a:lnTo>
                  <a:lnTo>
                    <a:pt x="286" y="1018"/>
                  </a:lnTo>
                  <a:lnTo>
                    <a:pt x="293" y="1017"/>
                  </a:lnTo>
                  <a:lnTo>
                    <a:pt x="299" y="1016"/>
                  </a:lnTo>
                  <a:lnTo>
                    <a:pt x="311" y="1013"/>
                  </a:lnTo>
                  <a:lnTo>
                    <a:pt x="322" y="1006"/>
                  </a:lnTo>
                  <a:lnTo>
                    <a:pt x="331" y="999"/>
                  </a:lnTo>
                  <a:lnTo>
                    <a:pt x="340" y="989"/>
                  </a:lnTo>
                  <a:lnTo>
                    <a:pt x="345" y="978"/>
                  </a:lnTo>
                  <a:lnTo>
                    <a:pt x="348" y="967"/>
                  </a:lnTo>
                  <a:lnTo>
                    <a:pt x="350" y="960"/>
                  </a:lnTo>
                  <a:lnTo>
                    <a:pt x="351" y="954"/>
                  </a:lnTo>
                  <a:lnTo>
                    <a:pt x="351" y="954"/>
                  </a:lnTo>
                  <a:lnTo>
                    <a:pt x="350" y="947"/>
                  </a:lnTo>
                  <a:lnTo>
                    <a:pt x="348" y="941"/>
                  </a:lnTo>
                  <a:lnTo>
                    <a:pt x="345" y="929"/>
                  </a:lnTo>
                  <a:lnTo>
                    <a:pt x="340" y="918"/>
                  </a:lnTo>
                  <a:lnTo>
                    <a:pt x="331" y="909"/>
                  </a:lnTo>
                  <a:lnTo>
                    <a:pt x="322" y="901"/>
                  </a:lnTo>
                  <a:lnTo>
                    <a:pt x="311" y="896"/>
                  </a:lnTo>
                  <a:lnTo>
                    <a:pt x="299" y="892"/>
                  </a:lnTo>
                  <a:lnTo>
                    <a:pt x="293" y="891"/>
                  </a:lnTo>
                  <a:lnTo>
                    <a:pt x="286" y="891"/>
                  </a:lnTo>
                  <a:lnTo>
                    <a:pt x="286" y="891"/>
                  </a:lnTo>
                  <a:close/>
                  <a:moveTo>
                    <a:pt x="700" y="891"/>
                  </a:moveTo>
                  <a:lnTo>
                    <a:pt x="700" y="891"/>
                  </a:lnTo>
                  <a:lnTo>
                    <a:pt x="694" y="891"/>
                  </a:lnTo>
                  <a:lnTo>
                    <a:pt x="688" y="892"/>
                  </a:lnTo>
                  <a:lnTo>
                    <a:pt x="676" y="896"/>
                  </a:lnTo>
                  <a:lnTo>
                    <a:pt x="665" y="901"/>
                  </a:lnTo>
                  <a:lnTo>
                    <a:pt x="655" y="909"/>
                  </a:lnTo>
                  <a:lnTo>
                    <a:pt x="648" y="918"/>
                  </a:lnTo>
                  <a:lnTo>
                    <a:pt x="641" y="929"/>
                  </a:lnTo>
                  <a:lnTo>
                    <a:pt x="638" y="941"/>
                  </a:lnTo>
                  <a:lnTo>
                    <a:pt x="637" y="947"/>
                  </a:lnTo>
                  <a:lnTo>
                    <a:pt x="637" y="954"/>
                  </a:lnTo>
                  <a:lnTo>
                    <a:pt x="637" y="954"/>
                  </a:lnTo>
                  <a:lnTo>
                    <a:pt x="637" y="960"/>
                  </a:lnTo>
                  <a:lnTo>
                    <a:pt x="638" y="967"/>
                  </a:lnTo>
                  <a:lnTo>
                    <a:pt x="641" y="978"/>
                  </a:lnTo>
                  <a:lnTo>
                    <a:pt x="648" y="989"/>
                  </a:lnTo>
                  <a:lnTo>
                    <a:pt x="655" y="999"/>
                  </a:lnTo>
                  <a:lnTo>
                    <a:pt x="665" y="1006"/>
                  </a:lnTo>
                  <a:lnTo>
                    <a:pt x="676" y="1013"/>
                  </a:lnTo>
                  <a:lnTo>
                    <a:pt x="688" y="1016"/>
                  </a:lnTo>
                  <a:lnTo>
                    <a:pt x="694" y="1017"/>
                  </a:lnTo>
                  <a:lnTo>
                    <a:pt x="700" y="1018"/>
                  </a:lnTo>
                  <a:lnTo>
                    <a:pt x="700" y="1018"/>
                  </a:lnTo>
                  <a:lnTo>
                    <a:pt x="707" y="1017"/>
                  </a:lnTo>
                  <a:lnTo>
                    <a:pt x="713" y="1016"/>
                  </a:lnTo>
                  <a:lnTo>
                    <a:pt x="725" y="1013"/>
                  </a:lnTo>
                  <a:lnTo>
                    <a:pt x="736" y="1006"/>
                  </a:lnTo>
                  <a:lnTo>
                    <a:pt x="745" y="999"/>
                  </a:lnTo>
                  <a:lnTo>
                    <a:pt x="753" y="989"/>
                  </a:lnTo>
                  <a:lnTo>
                    <a:pt x="759" y="978"/>
                  </a:lnTo>
                  <a:lnTo>
                    <a:pt x="763" y="967"/>
                  </a:lnTo>
                  <a:lnTo>
                    <a:pt x="764" y="960"/>
                  </a:lnTo>
                  <a:lnTo>
                    <a:pt x="764" y="954"/>
                  </a:lnTo>
                  <a:lnTo>
                    <a:pt x="764" y="954"/>
                  </a:lnTo>
                  <a:lnTo>
                    <a:pt x="764" y="947"/>
                  </a:lnTo>
                  <a:lnTo>
                    <a:pt x="763" y="941"/>
                  </a:lnTo>
                  <a:lnTo>
                    <a:pt x="759" y="929"/>
                  </a:lnTo>
                  <a:lnTo>
                    <a:pt x="753" y="918"/>
                  </a:lnTo>
                  <a:lnTo>
                    <a:pt x="745" y="909"/>
                  </a:lnTo>
                  <a:lnTo>
                    <a:pt x="736" y="901"/>
                  </a:lnTo>
                  <a:lnTo>
                    <a:pt x="725" y="896"/>
                  </a:lnTo>
                  <a:lnTo>
                    <a:pt x="713" y="892"/>
                  </a:lnTo>
                  <a:lnTo>
                    <a:pt x="707" y="891"/>
                  </a:lnTo>
                  <a:lnTo>
                    <a:pt x="700" y="891"/>
                  </a:lnTo>
                  <a:lnTo>
                    <a:pt x="700" y="89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8" name="Freeform 13"/>
            <p:cNvSpPr>
              <a:spLocks noEditPoints="1"/>
            </p:cNvSpPr>
            <p:nvPr/>
          </p:nvSpPr>
          <p:spPr bwMode="auto">
            <a:xfrm>
              <a:off x="9701753" y="3585471"/>
              <a:ext cx="267607" cy="389940"/>
            </a:xfrm>
            <a:custGeom>
              <a:avLst/>
              <a:gdLst>
                <a:gd name="T0" fmla="*/ 474 w 700"/>
                <a:gd name="T1" fmla="*/ 694 h 1018"/>
                <a:gd name="T2" fmla="*/ 568 w 700"/>
                <a:gd name="T3" fmla="*/ 554 h 1018"/>
                <a:gd name="T4" fmla="*/ 555 w 700"/>
                <a:gd name="T5" fmla="*/ 136 h 1018"/>
                <a:gd name="T6" fmla="*/ 436 w 700"/>
                <a:gd name="T7" fmla="*/ 18 h 1018"/>
                <a:gd name="T8" fmla="*/ 284 w 700"/>
                <a:gd name="T9" fmla="*/ 11 h 1018"/>
                <a:gd name="T10" fmla="*/ 154 w 700"/>
                <a:gd name="T11" fmla="*/ 117 h 1018"/>
                <a:gd name="T12" fmla="*/ 128 w 700"/>
                <a:gd name="T13" fmla="*/ 532 h 1018"/>
                <a:gd name="T14" fmla="*/ 209 w 700"/>
                <a:gd name="T15" fmla="*/ 681 h 1018"/>
                <a:gd name="T16" fmla="*/ 350 w 700"/>
                <a:gd name="T17" fmla="*/ 732 h 1018"/>
                <a:gd name="T18" fmla="*/ 241 w 700"/>
                <a:gd name="T19" fmla="*/ 376 h 1018"/>
                <a:gd name="T20" fmla="*/ 252 w 700"/>
                <a:gd name="T21" fmla="*/ 338 h 1018"/>
                <a:gd name="T22" fmla="*/ 191 w 700"/>
                <a:gd name="T23" fmla="*/ 254 h 1018"/>
                <a:gd name="T24" fmla="*/ 252 w 700"/>
                <a:gd name="T25" fmla="*/ 235 h 1018"/>
                <a:gd name="T26" fmla="*/ 241 w 700"/>
                <a:gd name="T27" fmla="*/ 196 h 1018"/>
                <a:gd name="T28" fmla="*/ 208 w 700"/>
                <a:gd name="T29" fmla="*/ 152 h 1018"/>
                <a:gd name="T30" fmla="*/ 283 w 700"/>
                <a:gd name="T31" fmla="*/ 78 h 1018"/>
                <a:gd name="T32" fmla="*/ 378 w 700"/>
                <a:gd name="T33" fmla="*/ 66 h 1018"/>
                <a:gd name="T34" fmla="*/ 471 w 700"/>
                <a:gd name="T35" fmla="*/ 119 h 1018"/>
                <a:gd name="T36" fmla="*/ 477 w 700"/>
                <a:gd name="T37" fmla="*/ 191 h 1018"/>
                <a:gd name="T38" fmla="*/ 445 w 700"/>
                <a:gd name="T39" fmla="*/ 223 h 1018"/>
                <a:gd name="T40" fmla="*/ 471 w 700"/>
                <a:gd name="T41" fmla="*/ 254 h 1018"/>
                <a:gd name="T42" fmla="*/ 459 w 700"/>
                <a:gd name="T43" fmla="*/ 324 h 1018"/>
                <a:gd name="T44" fmla="*/ 448 w 700"/>
                <a:gd name="T45" fmla="*/ 363 h 1018"/>
                <a:gd name="T46" fmla="*/ 509 w 700"/>
                <a:gd name="T47" fmla="*/ 445 h 1018"/>
                <a:gd name="T48" fmla="*/ 448 w 700"/>
                <a:gd name="T49" fmla="*/ 464 h 1018"/>
                <a:gd name="T50" fmla="*/ 459 w 700"/>
                <a:gd name="T51" fmla="*/ 504 h 1018"/>
                <a:gd name="T52" fmla="*/ 502 w 700"/>
                <a:gd name="T53" fmla="*/ 557 h 1018"/>
                <a:gd name="T54" fmla="*/ 426 w 700"/>
                <a:gd name="T55" fmla="*/ 649 h 1018"/>
                <a:gd name="T56" fmla="*/ 318 w 700"/>
                <a:gd name="T57" fmla="*/ 665 h 1018"/>
                <a:gd name="T58" fmla="*/ 219 w 700"/>
                <a:gd name="T59" fmla="*/ 598 h 1018"/>
                <a:gd name="T60" fmla="*/ 223 w 700"/>
                <a:gd name="T61" fmla="*/ 510 h 1018"/>
                <a:gd name="T62" fmla="*/ 255 w 700"/>
                <a:gd name="T63" fmla="*/ 477 h 1018"/>
                <a:gd name="T64" fmla="*/ 229 w 700"/>
                <a:gd name="T65" fmla="*/ 446 h 1018"/>
                <a:gd name="T66" fmla="*/ 372 w 700"/>
                <a:gd name="T67" fmla="*/ 595 h 1018"/>
                <a:gd name="T68" fmla="*/ 379 w 700"/>
                <a:gd name="T69" fmla="*/ 147 h 1018"/>
                <a:gd name="T70" fmla="*/ 344 w 700"/>
                <a:gd name="T71" fmla="*/ 128 h 1018"/>
                <a:gd name="T72" fmla="*/ 318 w 700"/>
                <a:gd name="T73" fmla="*/ 573 h 1018"/>
                <a:gd name="T74" fmla="*/ 344 w 700"/>
                <a:gd name="T75" fmla="*/ 604 h 1018"/>
                <a:gd name="T76" fmla="*/ 499 w 700"/>
                <a:gd name="T77" fmla="*/ 826 h 1018"/>
                <a:gd name="T78" fmla="*/ 658 w 700"/>
                <a:gd name="T79" fmla="*/ 675 h 1018"/>
                <a:gd name="T80" fmla="*/ 699 w 700"/>
                <a:gd name="T81" fmla="*/ 503 h 1018"/>
                <a:gd name="T82" fmla="*/ 668 w 700"/>
                <a:gd name="T83" fmla="*/ 477 h 1018"/>
                <a:gd name="T84" fmla="*/ 636 w 700"/>
                <a:gd name="T85" fmla="*/ 510 h 1018"/>
                <a:gd name="T86" fmla="*/ 619 w 700"/>
                <a:gd name="T87" fmla="*/ 607 h 1018"/>
                <a:gd name="T88" fmla="*/ 562 w 700"/>
                <a:gd name="T89" fmla="*/ 702 h 1018"/>
                <a:gd name="T90" fmla="*/ 474 w 700"/>
                <a:gd name="T91" fmla="*/ 767 h 1018"/>
                <a:gd name="T92" fmla="*/ 364 w 700"/>
                <a:gd name="T93" fmla="*/ 795 h 1018"/>
                <a:gd name="T94" fmla="*/ 265 w 700"/>
                <a:gd name="T95" fmla="*/ 782 h 1018"/>
                <a:gd name="T96" fmla="*/ 168 w 700"/>
                <a:gd name="T97" fmla="*/ 729 h 1018"/>
                <a:gd name="T98" fmla="*/ 98 w 700"/>
                <a:gd name="T99" fmla="*/ 646 h 1018"/>
                <a:gd name="T100" fmla="*/ 65 w 700"/>
                <a:gd name="T101" fmla="*/ 539 h 1018"/>
                <a:gd name="T102" fmla="*/ 50 w 700"/>
                <a:gd name="T103" fmla="*/ 483 h 1018"/>
                <a:gd name="T104" fmla="*/ 9 w 700"/>
                <a:gd name="T105" fmla="*/ 487 h 1018"/>
                <a:gd name="T106" fmla="*/ 11 w 700"/>
                <a:gd name="T107" fmla="*/ 595 h 1018"/>
                <a:gd name="T108" fmla="*/ 131 w 700"/>
                <a:gd name="T109" fmla="*/ 781 h 1018"/>
                <a:gd name="T110" fmla="*/ 127 w 700"/>
                <a:gd name="T111" fmla="*/ 955 h 1018"/>
                <a:gd name="T112" fmla="*/ 95 w 700"/>
                <a:gd name="T113" fmla="*/ 986 h 1018"/>
                <a:gd name="T114" fmla="*/ 121 w 700"/>
                <a:gd name="T115" fmla="*/ 1017 h 1018"/>
                <a:gd name="T116" fmla="*/ 599 w 700"/>
                <a:gd name="T117" fmla="*/ 1004 h 1018"/>
                <a:gd name="T118" fmla="*/ 595 w 700"/>
                <a:gd name="T119" fmla="*/ 963 h 1018"/>
                <a:gd name="T120" fmla="*/ 318 w 700"/>
                <a:gd name="T121" fmla="*/ 857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00" h="1018">
                  <a:moveTo>
                    <a:pt x="350" y="732"/>
                  </a:moveTo>
                  <a:lnTo>
                    <a:pt x="350" y="732"/>
                  </a:lnTo>
                  <a:lnTo>
                    <a:pt x="373" y="731"/>
                  </a:lnTo>
                  <a:lnTo>
                    <a:pt x="394" y="727"/>
                  </a:lnTo>
                  <a:lnTo>
                    <a:pt x="416" y="722"/>
                  </a:lnTo>
                  <a:lnTo>
                    <a:pt x="436" y="714"/>
                  </a:lnTo>
                  <a:lnTo>
                    <a:pt x="456" y="705"/>
                  </a:lnTo>
                  <a:lnTo>
                    <a:pt x="474" y="694"/>
                  </a:lnTo>
                  <a:lnTo>
                    <a:pt x="491" y="681"/>
                  </a:lnTo>
                  <a:lnTo>
                    <a:pt x="507" y="666"/>
                  </a:lnTo>
                  <a:lnTo>
                    <a:pt x="522" y="651"/>
                  </a:lnTo>
                  <a:lnTo>
                    <a:pt x="535" y="634"/>
                  </a:lnTo>
                  <a:lnTo>
                    <a:pt x="546" y="615"/>
                  </a:lnTo>
                  <a:lnTo>
                    <a:pt x="555" y="595"/>
                  </a:lnTo>
                  <a:lnTo>
                    <a:pt x="563" y="575"/>
                  </a:lnTo>
                  <a:lnTo>
                    <a:pt x="568" y="554"/>
                  </a:lnTo>
                  <a:lnTo>
                    <a:pt x="572" y="532"/>
                  </a:lnTo>
                  <a:lnTo>
                    <a:pt x="573" y="510"/>
                  </a:lnTo>
                  <a:lnTo>
                    <a:pt x="573" y="223"/>
                  </a:lnTo>
                  <a:lnTo>
                    <a:pt x="573" y="223"/>
                  </a:lnTo>
                  <a:lnTo>
                    <a:pt x="572" y="201"/>
                  </a:lnTo>
                  <a:lnTo>
                    <a:pt x="568" y="178"/>
                  </a:lnTo>
                  <a:lnTo>
                    <a:pt x="563" y="157"/>
                  </a:lnTo>
                  <a:lnTo>
                    <a:pt x="555" y="136"/>
                  </a:lnTo>
                  <a:lnTo>
                    <a:pt x="546" y="117"/>
                  </a:lnTo>
                  <a:lnTo>
                    <a:pt x="535" y="99"/>
                  </a:lnTo>
                  <a:lnTo>
                    <a:pt x="522" y="81"/>
                  </a:lnTo>
                  <a:lnTo>
                    <a:pt x="507" y="65"/>
                  </a:lnTo>
                  <a:lnTo>
                    <a:pt x="491" y="51"/>
                  </a:lnTo>
                  <a:lnTo>
                    <a:pt x="474" y="39"/>
                  </a:lnTo>
                  <a:lnTo>
                    <a:pt x="456" y="27"/>
                  </a:lnTo>
                  <a:lnTo>
                    <a:pt x="436" y="18"/>
                  </a:lnTo>
                  <a:lnTo>
                    <a:pt x="416" y="11"/>
                  </a:lnTo>
                  <a:lnTo>
                    <a:pt x="394" y="5"/>
                  </a:lnTo>
                  <a:lnTo>
                    <a:pt x="373" y="1"/>
                  </a:lnTo>
                  <a:lnTo>
                    <a:pt x="350" y="0"/>
                  </a:lnTo>
                  <a:lnTo>
                    <a:pt x="350" y="0"/>
                  </a:lnTo>
                  <a:lnTo>
                    <a:pt x="327" y="1"/>
                  </a:lnTo>
                  <a:lnTo>
                    <a:pt x="305" y="5"/>
                  </a:lnTo>
                  <a:lnTo>
                    <a:pt x="284" y="11"/>
                  </a:lnTo>
                  <a:lnTo>
                    <a:pt x="264" y="18"/>
                  </a:lnTo>
                  <a:lnTo>
                    <a:pt x="244" y="27"/>
                  </a:lnTo>
                  <a:lnTo>
                    <a:pt x="226" y="39"/>
                  </a:lnTo>
                  <a:lnTo>
                    <a:pt x="209" y="51"/>
                  </a:lnTo>
                  <a:lnTo>
                    <a:pt x="193" y="65"/>
                  </a:lnTo>
                  <a:lnTo>
                    <a:pt x="178" y="81"/>
                  </a:lnTo>
                  <a:lnTo>
                    <a:pt x="165" y="99"/>
                  </a:lnTo>
                  <a:lnTo>
                    <a:pt x="154" y="117"/>
                  </a:lnTo>
                  <a:lnTo>
                    <a:pt x="144" y="136"/>
                  </a:lnTo>
                  <a:lnTo>
                    <a:pt x="137" y="157"/>
                  </a:lnTo>
                  <a:lnTo>
                    <a:pt x="132" y="178"/>
                  </a:lnTo>
                  <a:lnTo>
                    <a:pt x="128" y="201"/>
                  </a:lnTo>
                  <a:lnTo>
                    <a:pt x="127" y="223"/>
                  </a:lnTo>
                  <a:lnTo>
                    <a:pt x="127" y="510"/>
                  </a:lnTo>
                  <a:lnTo>
                    <a:pt x="127" y="510"/>
                  </a:lnTo>
                  <a:lnTo>
                    <a:pt x="128" y="532"/>
                  </a:lnTo>
                  <a:lnTo>
                    <a:pt x="132" y="554"/>
                  </a:lnTo>
                  <a:lnTo>
                    <a:pt x="137" y="575"/>
                  </a:lnTo>
                  <a:lnTo>
                    <a:pt x="144" y="595"/>
                  </a:lnTo>
                  <a:lnTo>
                    <a:pt x="154" y="615"/>
                  </a:lnTo>
                  <a:lnTo>
                    <a:pt x="165" y="634"/>
                  </a:lnTo>
                  <a:lnTo>
                    <a:pt x="178" y="651"/>
                  </a:lnTo>
                  <a:lnTo>
                    <a:pt x="193" y="666"/>
                  </a:lnTo>
                  <a:lnTo>
                    <a:pt x="209" y="681"/>
                  </a:lnTo>
                  <a:lnTo>
                    <a:pt x="226" y="694"/>
                  </a:lnTo>
                  <a:lnTo>
                    <a:pt x="244" y="705"/>
                  </a:lnTo>
                  <a:lnTo>
                    <a:pt x="264" y="714"/>
                  </a:lnTo>
                  <a:lnTo>
                    <a:pt x="284" y="722"/>
                  </a:lnTo>
                  <a:lnTo>
                    <a:pt x="305" y="727"/>
                  </a:lnTo>
                  <a:lnTo>
                    <a:pt x="327" y="731"/>
                  </a:lnTo>
                  <a:lnTo>
                    <a:pt x="350" y="732"/>
                  </a:lnTo>
                  <a:lnTo>
                    <a:pt x="350" y="732"/>
                  </a:lnTo>
                  <a:close/>
                  <a:moveTo>
                    <a:pt x="223" y="445"/>
                  </a:moveTo>
                  <a:lnTo>
                    <a:pt x="191" y="445"/>
                  </a:lnTo>
                  <a:lnTo>
                    <a:pt x="191" y="382"/>
                  </a:lnTo>
                  <a:lnTo>
                    <a:pt x="223" y="382"/>
                  </a:lnTo>
                  <a:lnTo>
                    <a:pt x="223" y="382"/>
                  </a:lnTo>
                  <a:lnTo>
                    <a:pt x="229" y="381"/>
                  </a:lnTo>
                  <a:lnTo>
                    <a:pt x="235" y="380"/>
                  </a:lnTo>
                  <a:lnTo>
                    <a:pt x="241" y="376"/>
                  </a:lnTo>
                  <a:lnTo>
                    <a:pt x="245" y="372"/>
                  </a:lnTo>
                  <a:lnTo>
                    <a:pt x="250" y="368"/>
                  </a:lnTo>
                  <a:lnTo>
                    <a:pt x="252" y="363"/>
                  </a:lnTo>
                  <a:lnTo>
                    <a:pt x="254" y="356"/>
                  </a:lnTo>
                  <a:lnTo>
                    <a:pt x="255" y="350"/>
                  </a:lnTo>
                  <a:lnTo>
                    <a:pt x="255" y="350"/>
                  </a:lnTo>
                  <a:lnTo>
                    <a:pt x="254" y="343"/>
                  </a:lnTo>
                  <a:lnTo>
                    <a:pt x="252" y="338"/>
                  </a:lnTo>
                  <a:lnTo>
                    <a:pt x="250" y="333"/>
                  </a:lnTo>
                  <a:lnTo>
                    <a:pt x="245" y="327"/>
                  </a:lnTo>
                  <a:lnTo>
                    <a:pt x="241" y="324"/>
                  </a:lnTo>
                  <a:lnTo>
                    <a:pt x="235" y="321"/>
                  </a:lnTo>
                  <a:lnTo>
                    <a:pt x="229" y="319"/>
                  </a:lnTo>
                  <a:lnTo>
                    <a:pt x="223" y="319"/>
                  </a:lnTo>
                  <a:lnTo>
                    <a:pt x="191" y="319"/>
                  </a:lnTo>
                  <a:lnTo>
                    <a:pt x="191" y="254"/>
                  </a:lnTo>
                  <a:lnTo>
                    <a:pt x="223" y="254"/>
                  </a:lnTo>
                  <a:lnTo>
                    <a:pt x="223" y="254"/>
                  </a:lnTo>
                  <a:lnTo>
                    <a:pt x="229" y="254"/>
                  </a:lnTo>
                  <a:lnTo>
                    <a:pt x="235" y="252"/>
                  </a:lnTo>
                  <a:lnTo>
                    <a:pt x="241" y="249"/>
                  </a:lnTo>
                  <a:lnTo>
                    <a:pt x="245" y="246"/>
                  </a:lnTo>
                  <a:lnTo>
                    <a:pt x="250" y="240"/>
                  </a:lnTo>
                  <a:lnTo>
                    <a:pt x="252" y="235"/>
                  </a:lnTo>
                  <a:lnTo>
                    <a:pt x="254" y="230"/>
                  </a:lnTo>
                  <a:lnTo>
                    <a:pt x="255" y="223"/>
                  </a:lnTo>
                  <a:lnTo>
                    <a:pt x="255" y="223"/>
                  </a:lnTo>
                  <a:lnTo>
                    <a:pt x="254" y="217"/>
                  </a:lnTo>
                  <a:lnTo>
                    <a:pt x="252" y="210"/>
                  </a:lnTo>
                  <a:lnTo>
                    <a:pt x="250" y="205"/>
                  </a:lnTo>
                  <a:lnTo>
                    <a:pt x="245" y="201"/>
                  </a:lnTo>
                  <a:lnTo>
                    <a:pt x="241" y="196"/>
                  </a:lnTo>
                  <a:lnTo>
                    <a:pt x="235" y="193"/>
                  </a:lnTo>
                  <a:lnTo>
                    <a:pt x="229" y="192"/>
                  </a:lnTo>
                  <a:lnTo>
                    <a:pt x="223" y="191"/>
                  </a:lnTo>
                  <a:lnTo>
                    <a:pt x="194" y="191"/>
                  </a:lnTo>
                  <a:lnTo>
                    <a:pt x="194" y="191"/>
                  </a:lnTo>
                  <a:lnTo>
                    <a:pt x="197" y="178"/>
                  </a:lnTo>
                  <a:lnTo>
                    <a:pt x="202" y="165"/>
                  </a:lnTo>
                  <a:lnTo>
                    <a:pt x="208" y="152"/>
                  </a:lnTo>
                  <a:lnTo>
                    <a:pt x="214" y="140"/>
                  </a:lnTo>
                  <a:lnTo>
                    <a:pt x="222" y="130"/>
                  </a:lnTo>
                  <a:lnTo>
                    <a:pt x="229" y="119"/>
                  </a:lnTo>
                  <a:lnTo>
                    <a:pt x="239" y="109"/>
                  </a:lnTo>
                  <a:lnTo>
                    <a:pt x="249" y="101"/>
                  </a:lnTo>
                  <a:lnTo>
                    <a:pt x="259" y="92"/>
                  </a:lnTo>
                  <a:lnTo>
                    <a:pt x="271" y="85"/>
                  </a:lnTo>
                  <a:lnTo>
                    <a:pt x="283" y="78"/>
                  </a:lnTo>
                  <a:lnTo>
                    <a:pt x="296" y="74"/>
                  </a:lnTo>
                  <a:lnTo>
                    <a:pt x="309" y="70"/>
                  </a:lnTo>
                  <a:lnTo>
                    <a:pt x="322" y="66"/>
                  </a:lnTo>
                  <a:lnTo>
                    <a:pt x="335" y="64"/>
                  </a:lnTo>
                  <a:lnTo>
                    <a:pt x="350" y="64"/>
                  </a:lnTo>
                  <a:lnTo>
                    <a:pt x="350" y="64"/>
                  </a:lnTo>
                  <a:lnTo>
                    <a:pt x="364" y="64"/>
                  </a:lnTo>
                  <a:lnTo>
                    <a:pt x="378" y="66"/>
                  </a:lnTo>
                  <a:lnTo>
                    <a:pt x="391" y="70"/>
                  </a:lnTo>
                  <a:lnTo>
                    <a:pt x="404" y="74"/>
                  </a:lnTo>
                  <a:lnTo>
                    <a:pt x="417" y="78"/>
                  </a:lnTo>
                  <a:lnTo>
                    <a:pt x="429" y="85"/>
                  </a:lnTo>
                  <a:lnTo>
                    <a:pt x="441" y="92"/>
                  </a:lnTo>
                  <a:lnTo>
                    <a:pt x="451" y="101"/>
                  </a:lnTo>
                  <a:lnTo>
                    <a:pt x="461" y="109"/>
                  </a:lnTo>
                  <a:lnTo>
                    <a:pt x="471" y="119"/>
                  </a:lnTo>
                  <a:lnTo>
                    <a:pt x="478" y="130"/>
                  </a:lnTo>
                  <a:lnTo>
                    <a:pt x="486" y="140"/>
                  </a:lnTo>
                  <a:lnTo>
                    <a:pt x="492" y="152"/>
                  </a:lnTo>
                  <a:lnTo>
                    <a:pt x="497" y="165"/>
                  </a:lnTo>
                  <a:lnTo>
                    <a:pt x="503" y="178"/>
                  </a:lnTo>
                  <a:lnTo>
                    <a:pt x="506" y="191"/>
                  </a:lnTo>
                  <a:lnTo>
                    <a:pt x="477" y="191"/>
                  </a:lnTo>
                  <a:lnTo>
                    <a:pt x="477" y="191"/>
                  </a:lnTo>
                  <a:lnTo>
                    <a:pt x="471" y="192"/>
                  </a:lnTo>
                  <a:lnTo>
                    <a:pt x="465" y="193"/>
                  </a:lnTo>
                  <a:lnTo>
                    <a:pt x="459" y="196"/>
                  </a:lnTo>
                  <a:lnTo>
                    <a:pt x="455" y="201"/>
                  </a:lnTo>
                  <a:lnTo>
                    <a:pt x="450" y="205"/>
                  </a:lnTo>
                  <a:lnTo>
                    <a:pt x="448" y="210"/>
                  </a:lnTo>
                  <a:lnTo>
                    <a:pt x="446" y="217"/>
                  </a:lnTo>
                  <a:lnTo>
                    <a:pt x="445" y="223"/>
                  </a:lnTo>
                  <a:lnTo>
                    <a:pt x="445" y="223"/>
                  </a:lnTo>
                  <a:lnTo>
                    <a:pt x="446" y="230"/>
                  </a:lnTo>
                  <a:lnTo>
                    <a:pt x="448" y="235"/>
                  </a:lnTo>
                  <a:lnTo>
                    <a:pt x="450" y="240"/>
                  </a:lnTo>
                  <a:lnTo>
                    <a:pt x="455" y="246"/>
                  </a:lnTo>
                  <a:lnTo>
                    <a:pt x="459" y="249"/>
                  </a:lnTo>
                  <a:lnTo>
                    <a:pt x="465" y="252"/>
                  </a:lnTo>
                  <a:lnTo>
                    <a:pt x="471" y="254"/>
                  </a:lnTo>
                  <a:lnTo>
                    <a:pt x="477" y="254"/>
                  </a:lnTo>
                  <a:lnTo>
                    <a:pt x="509" y="254"/>
                  </a:lnTo>
                  <a:lnTo>
                    <a:pt x="509" y="319"/>
                  </a:lnTo>
                  <a:lnTo>
                    <a:pt x="477" y="319"/>
                  </a:lnTo>
                  <a:lnTo>
                    <a:pt x="477" y="319"/>
                  </a:lnTo>
                  <a:lnTo>
                    <a:pt x="471" y="319"/>
                  </a:lnTo>
                  <a:lnTo>
                    <a:pt x="465" y="321"/>
                  </a:lnTo>
                  <a:lnTo>
                    <a:pt x="459" y="324"/>
                  </a:lnTo>
                  <a:lnTo>
                    <a:pt x="455" y="327"/>
                  </a:lnTo>
                  <a:lnTo>
                    <a:pt x="450" y="333"/>
                  </a:lnTo>
                  <a:lnTo>
                    <a:pt x="448" y="338"/>
                  </a:lnTo>
                  <a:lnTo>
                    <a:pt x="446" y="343"/>
                  </a:lnTo>
                  <a:lnTo>
                    <a:pt x="445" y="350"/>
                  </a:lnTo>
                  <a:lnTo>
                    <a:pt x="445" y="350"/>
                  </a:lnTo>
                  <a:lnTo>
                    <a:pt x="446" y="356"/>
                  </a:lnTo>
                  <a:lnTo>
                    <a:pt x="448" y="363"/>
                  </a:lnTo>
                  <a:lnTo>
                    <a:pt x="450" y="368"/>
                  </a:lnTo>
                  <a:lnTo>
                    <a:pt x="455" y="372"/>
                  </a:lnTo>
                  <a:lnTo>
                    <a:pt x="459" y="376"/>
                  </a:lnTo>
                  <a:lnTo>
                    <a:pt x="465" y="380"/>
                  </a:lnTo>
                  <a:lnTo>
                    <a:pt x="471" y="381"/>
                  </a:lnTo>
                  <a:lnTo>
                    <a:pt x="477" y="382"/>
                  </a:lnTo>
                  <a:lnTo>
                    <a:pt x="509" y="382"/>
                  </a:lnTo>
                  <a:lnTo>
                    <a:pt x="509" y="445"/>
                  </a:lnTo>
                  <a:lnTo>
                    <a:pt x="477" y="445"/>
                  </a:lnTo>
                  <a:lnTo>
                    <a:pt x="477" y="445"/>
                  </a:lnTo>
                  <a:lnTo>
                    <a:pt x="471" y="446"/>
                  </a:lnTo>
                  <a:lnTo>
                    <a:pt x="465" y="448"/>
                  </a:lnTo>
                  <a:lnTo>
                    <a:pt x="459" y="451"/>
                  </a:lnTo>
                  <a:lnTo>
                    <a:pt x="455" y="455"/>
                  </a:lnTo>
                  <a:lnTo>
                    <a:pt x="450" y="459"/>
                  </a:lnTo>
                  <a:lnTo>
                    <a:pt x="448" y="464"/>
                  </a:lnTo>
                  <a:lnTo>
                    <a:pt x="446" y="471"/>
                  </a:lnTo>
                  <a:lnTo>
                    <a:pt x="445" y="477"/>
                  </a:lnTo>
                  <a:lnTo>
                    <a:pt x="445" y="477"/>
                  </a:lnTo>
                  <a:lnTo>
                    <a:pt x="446" y="484"/>
                  </a:lnTo>
                  <a:lnTo>
                    <a:pt x="448" y="489"/>
                  </a:lnTo>
                  <a:lnTo>
                    <a:pt x="450" y="496"/>
                  </a:lnTo>
                  <a:lnTo>
                    <a:pt x="455" y="500"/>
                  </a:lnTo>
                  <a:lnTo>
                    <a:pt x="459" y="504"/>
                  </a:lnTo>
                  <a:lnTo>
                    <a:pt x="465" y="506"/>
                  </a:lnTo>
                  <a:lnTo>
                    <a:pt x="471" y="508"/>
                  </a:lnTo>
                  <a:lnTo>
                    <a:pt x="477" y="510"/>
                  </a:lnTo>
                  <a:lnTo>
                    <a:pt x="509" y="510"/>
                  </a:lnTo>
                  <a:lnTo>
                    <a:pt x="509" y="510"/>
                  </a:lnTo>
                  <a:lnTo>
                    <a:pt x="508" y="526"/>
                  </a:lnTo>
                  <a:lnTo>
                    <a:pt x="506" y="541"/>
                  </a:lnTo>
                  <a:lnTo>
                    <a:pt x="502" y="557"/>
                  </a:lnTo>
                  <a:lnTo>
                    <a:pt x="496" y="571"/>
                  </a:lnTo>
                  <a:lnTo>
                    <a:pt x="490" y="585"/>
                  </a:lnTo>
                  <a:lnTo>
                    <a:pt x="481" y="598"/>
                  </a:lnTo>
                  <a:lnTo>
                    <a:pt x="473" y="610"/>
                  </a:lnTo>
                  <a:lnTo>
                    <a:pt x="462" y="621"/>
                  </a:lnTo>
                  <a:lnTo>
                    <a:pt x="451" y="632"/>
                  </a:lnTo>
                  <a:lnTo>
                    <a:pt x="438" y="640"/>
                  </a:lnTo>
                  <a:lnTo>
                    <a:pt x="426" y="649"/>
                  </a:lnTo>
                  <a:lnTo>
                    <a:pt x="412" y="655"/>
                  </a:lnTo>
                  <a:lnTo>
                    <a:pt x="398" y="661"/>
                  </a:lnTo>
                  <a:lnTo>
                    <a:pt x="382" y="665"/>
                  </a:lnTo>
                  <a:lnTo>
                    <a:pt x="367" y="667"/>
                  </a:lnTo>
                  <a:lnTo>
                    <a:pt x="350" y="668"/>
                  </a:lnTo>
                  <a:lnTo>
                    <a:pt x="350" y="668"/>
                  </a:lnTo>
                  <a:lnTo>
                    <a:pt x="333" y="667"/>
                  </a:lnTo>
                  <a:lnTo>
                    <a:pt x="318" y="665"/>
                  </a:lnTo>
                  <a:lnTo>
                    <a:pt x="302" y="661"/>
                  </a:lnTo>
                  <a:lnTo>
                    <a:pt x="288" y="655"/>
                  </a:lnTo>
                  <a:lnTo>
                    <a:pt x="274" y="649"/>
                  </a:lnTo>
                  <a:lnTo>
                    <a:pt x="261" y="640"/>
                  </a:lnTo>
                  <a:lnTo>
                    <a:pt x="249" y="632"/>
                  </a:lnTo>
                  <a:lnTo>
                    <a:pt x="238" y="621"/>
                  </a:lnTo>
                  <a:lnTo>
                    <a:pt x="227" y="610"/>
                  </a:lnTo>
                  <a:lnTo>
                    <a:pt x="219" y="598"/>
                  </a:lnTo>
                  <a:lnTo>
                    <a:pt x="210" y="585"/>
                  </a:lnTo>
                  <a:lnTo>
                    <a:pt x="203" y="571"/>
                  </a:lnTo>
                  <a:lnTo>
                    <a:pt x="198" y="557"/>
                  </a:lnTo>
                  <a:lnTo>
                    <a:pt x="194" y="541"/>
                  </a:lnTo>
                  <a:lnTo>
                    <a:pt x="192" y="526"/>
                  </a:lnTo>
                  <a:lnTo>
                    <a:pt x="191" y="510"/>
                  </a:lnTo>
                  <a:lnTo>
                    <a:pt x="223" y="510"/>
                  </a:lnTo>
                  <a:lnTo>
                    <a:pt x="223" y="510"/>
                  </a:lnTo>
                  <a:lnTo>
                    <a:pt x="229" y="508"/>
                  </a:lnTo>
                  <a:lnTo>
                    <a:pt x="235" y="506"/>
                  </a:lnTo>
                  <a:lnTo>
                    <a:pt x="241" y="504"/>
                  </a:lnTo>
                  <a:lnTo>
                    <a:pt x="245" y="500"/>
                  </a:lnTo>
                  <a:lnTo>
                    <a:pt x="250" y="496"/>
                  </a:lnTo>
                  <a:lnTo>
                    <a:pt x="252" y="489"/>
                  </a:lnTo>
                  <a:lnTo>
                    <a:pt x="254" y="484"/>
                  </a:lnTo>
                  <a:lnTo>
                    <a:pt x="255" y="477"/>
                  </a:lnTo>
                  <a:lnTo>
                    <a:pt x="255" y="477"/>
                  </a:lnTo>
                  <a:lnTo>
                    <a:pt x="254" y="471"/>
                  </a:lnTo>
                  <a:lnTo>
                    <a:pt x="252" y="464"/>
                  </a:lnTo>
                  <a:lnTo>
                    <a:pt x="250" y="459"/>
                  </a:lnTo>
                  <a:lnTo>
                    <a:pt x="245" y="455"/>
                  </a:lnTo>
                  <a:lnTo>
                    <a:pt x="241" y="451"/>
                  </a:lnTo>
                  <a:lnTo>
                    <a:pt x="235" y="448"/>
                  </a:lnTo>
                  <a:lnTo>
                    <a:pt x="229" y="446"/>
                  </a:lnTo>
                  <a:lnTo>
                    <a:pt x="223" y="445"/>
                  </a:lnTo>
                  <a:lnTo>
                    <a:pt x="223" y="445"/>
                  </a:lnTo>
                  <a:close/>
                  <a:moveTo>
                    <a:pt x="350" y="605"/>
                  </a:moveTo>
                  <a:lnTo>
                    <a:pt x="350" y="605"/>
                  </a:lnTo>
                  <a:lnTo>
                    <a:pt x="356" y="604"/>
                  </a:lnTo>
                  <a:lnTo>
                    <a:pt x="362" y="602"/>
                  </a:lnTo>
                  <a:lnTo>
                    <a:pt x="368" y="599"/>
                  </a:lnTo>
                  <a:lnTo>
                    <a:pt x="372" y="595"/>
                  </a:lnTo>
                  <a:lnTo>
                    <a:pt x="376" y="590"/>
                  </a:lnTo>
                  <a:lnTo>
                    <a:pt x="379" y="585"/>
                  </a:lnTo>
                  <a:lnTo>
                    <a:pt x="382" y="579"/>
                  </a:lnTo>
                  <a:lnTo>
                    <a:pt x="382" y="573"/>
                  </a:lnTo>
                  <a:lnTo>
                    <a:pt x="382" y="160"/>
                  </a:lnTo>
                  <a:lnTo>
                    <a:pt x="382" y="160"/>
                  </a:lnTo>
                  <a:lnTo>
                    <a:pt x="382" y="153"/>
                  </a:lnTo>
                  <a:lnTo>
                    <a:pt x="379" y="147"/>
                  </a:lnTo>
                  <a:lnTo>
                    <a:pt x="376" y="142"/>
                  </a:lnTo>
                  <a:lnTo>
                    <a:pt x="372" y="137"/>
                  </a:lnTo>
                  <a:lnTo>
                    <a:pt x="368" y="133"/>
                  </a:lnTo>
                  <a:lnTo>
                    <a:pt x="362" y="130"/>
                  </a:lnTo>
                  <a:lnTo>
                    <a:pt x="356" y="128"/>
                  </a:lnTo>
                  <a:lnTo>
                    <a:pt x="350" y="128"/>
                  </a:lnTo>
                  <a:lnTo>
                    <a:pt x="350" y="128"/>
                  </a:lnTo>
                  <a:lnTo>
                    <a:pt x="344" y="128"/>
                  </a:lnTo>
                  <a:lnTo>
                    <a:pt x="338" y="130"/>
                  </a:lnTo>
                  <a:lnTo>
                    <a:pt x="332" y="133"/>
                  </a:lnTo>
                  <a:lnTo>
                    <a:pt x="328" y="137"/>
                  </a:lnTo>
                  <a:lnTo>
                    <a:pt x="324" y="142"/>
                  </a:lnTo>
                  <a:lnTo>
                    <a:pt x="320" y="147"/>
                  </a:lnTo>
                  <a:lnTo>
                    <a:pt x="318" y="153"/>
                  </a:lnTo>
                  <a:lnTo>
                    <a:pt x="318" y="160"/>
                  </a:lnTo>
                  <a:lnTo>
                    <a:pt x="318" y="573"/>
                  </a:lnTo>
                  <a:lnTo>
                    <a:pt x="318" y="573"/>
                  </a:lnTo>
                  <a:lnTo>
                    <a:pt x="318" y="579"/>
                  </a:lnTo>
                  <a:lnTo>
                    <a:pt x="320" y="585"/>
                  </a:lnTo>
                  <a:lnTo>
                    <a:pt x="324" y="590"/>
                  </a:lnTo>
                  <a:lnTo>
                    <a:pt x="328" y="595"/>
                  </a:lnTo>
                  <a:lnTo>
                    <a:pt x="332" y="599"/>
                  </a:lnTo>
                  <a:lnTo>
                    <a:pt x="338" y="602"/>
                  </a:lnTo>
                  <a:lnTo>
                    <a:pt x="344" y="604"/>
                  </a:lnTo>
                  <a:lnTo>
                    <a:pt x="350" y="605"/>
                  </a:lnTo>
                  <a:lnTo>
                    <a:pt x="350" y="605"/>
                  </a:lnTo>
                  <a:close/>
                  <a:moveTo>
                    <a:pt x="573" y="955"/>
                  </a:moveTo>
                  <a:lnTo>
                    <a:pt x="445" y="955"/>
                  </a:lnTo>
                  <a:lnTo>
                    <a:pt x="445" y="845"/>
                  </a:lnTo>
                  <a:lnTo>
                    <a:pt x="445" y="845"/>
                  </a:lnTo>
                  <a:lnTo>
                    <a:pt x="473" y="837"/>
                  </a:lnTo>
                  <a:lnTo>
                    <a:pt x="499" y="826"/>
                  </a:lnTo>
                  <a:lnTo>
                    <a:pt x="523" y="812"/>
                  </a:lnTo>
                  <a:lnTo>
                    <a:pt x="547" y="798"/>
                  </a:lnTo>
                  <a:lnTo>
                    <a:pt x="569" y="781"/>
                  </a:lnTo>
                  <a:lnTo>
                    <a:pt x="591" y="763"/>
                  </a:lnTo>
                  <a:lnTo>
                    <a:pt x="610" y="743"/>
                  </a:lnTo>
                  <a:lnTo>
                    <a:pt x="627" y="722"/>
                  </a:lnTo>
                  <a:lnTo>
                    <a:pt x="643" y="698"/>
                  </a:lnTo>
                  <a:lnTo>
                    <a:pt x="658" y="675"/>
                  </a:lnTo>
                  <a:lnTo>
                    <a:pt x="670" y="649"/>
                  </a:lnTo>
                  <a:lnTo>
                    <a:pt x="681" y="623"/>
                  </a:lnTo>
                  <a:lnTo>
                    <a:pt x="688" y="595"/>
                  </a:lnTo>
                  <a:lnTo>
                    <a:pt x="695" y="567"/>
                  </a:lnTo>
                  <a:lnTo>
                    <a:pt x="698" y="539"/>
                  </a:lnTo>
                  <a:lnTo>
                    <a:pt x="700" y="510"/>
                  </a:lnTo>
                  <a:lnTo>
                    <a:pt x="700" y="510"/>
                  </a:lnTo>
                  <a:lnTo>
                    <a:pt x="699" y="503"/>
                  </a:lnTo>
                  <a:lnTo>
                    <a:pt x="697" y="497"/>
                  </a:lnTo>
                  <a:lnTo>
                    <a:pt x="695" y="491"/>
                  </a:lnTo>
                  <a:lnTo>
                    <a:pt x="691" y="487"/>
                  </a:lnTo>
                  <a:lnTo>
                    <a:pt x="686" y="483"/>
                  </a:lnTo>
                  <a:lnTo>
                    <a:pt x="680" y="479"/>
                  </a:lnTo>
                  <a:lnTo>
                    <a:pt x="675" y="478"/>
                  </a:lnTo>
                  <a:lnTo>
                    <a:pt x="668" y="477"/>
                  </a:lnTo>
                  <a:lnTo>
                    <a:pt x="668" y="477"/>
                  </a:lnTo>
                  <a:lnTo>
                    <a:pt x="662" y="478"/>
                  </a:lnTo>
                  <a:lnTo>
                    <a:pt x="655" y="479"/>
                  </a:lnTo>
                  <a:lnTo>
                    <a:pt x="650" y="483"/>
                  </a:lnTo>
                  <a:lnTo>
                    <a:pt x="646" y="487"/>
                  </a:lnTo>
                  <a:lnTo>
                    <a:pt x="641" y="491"/>
                  </a:lnTo>
                  <a:lnTo>
                    <a:pt x="639" y="497"/>
                  </a:lnTo>
                  <a:lnTo>
                    <a:pt x="637" y="503"/>
                  </a:lnTo>
                  <a:lnTo>
                    <a:pt x="636" y="510"/>
                  </a:lnTo>
                  <a:lnTo>
                    <a:pt x="636" y="510"/>
                  </a:lnTo>
                  <a:lnTo>
                    <a:pt x="636" y="523"/>
                  </a:lnTo>
                  <a:lnTo>
                    <a:pt x="635" y="539"/>
                  </a:lnTo>
                  <a:lnTo>
                    <a:pt x="633" y="552"/>
                  </a:lnTo>
                  <a:lnTo>
                    <a:pt x="631" y="566"/>
                  </a:lnTo>
                  <a:lnTo>
                    <a:pt x="627" y="580"/>
                  </a:lnTo>
                  <a:lnTo>
                    <a:pt x="623" y="594"/>
                  </a:lnTo>
                  <a:lnTo>
                    <a:pt x="619" y="607"/>
                  </a:lnTo>
                  <a:lnTo>
                    <a:pt x="613" y="620"/>
                  </a:lnTo>
                  <a:lnTo>
                    <a:pt x="608" y="633"/>
                  </a:lnTo>
                  <a:lnTo>
                    <a:pt x="602" y="646"/>
                  </a:lnTo>
                  <a:lnTo>
                    <a:pt x="595" y="658"/>
                  </a:lnTo>
                  <a:lnTo>
                    <a:pt x="588" y="669"/>
                  </a:lnTo>
                  <a:lnTo>
                    <a:pt x="579" y="680"/>
                  </a:lnTo>
                  <a:lnTo>
                    <a:pt x="570" y="691"/>
                  </a:lnTo>
                  <a:lnTo>
                    <a:pt x="562" y="702"/>
                  </a:lnTo>
                  <a:lnTo>
                    <a:pt x="552" y="711"/>
                  </a:lnTo>
                  <a:lnTo>
                    <a:pt x="543" y="721"/>
                  </a:lnTo>
                  <a:lnTo>
                    <a:pt x="532" y="729"/>
                  </a:lnTo>
                  <a:lnTo>
                    <a:pt x="521" y="738"/>
                  </a:lnTo>
                  <a:lnTo>
                    <a:pt x="510" y="747"/>
                  </a:lnTo>
                  <a:lnTo>
                    <a:pt x="499" y="754"/>
                  </a:lnTo>
                  <a:lnTo>
                    <a:pt x="487" y="761"/>
                  </a:lnTo>
                  <a:lnTo>
                    <a:pt x="474" y="767"/>
                  </a:lnTo>
                  <a:lnTo>
                    <a:pt x="461" y="772"/>
                  </a:lnTo>
                  <a:lnTo>
                    <a:pt x="448" y="778"/>
                  </a:lnTo>
                  <a:lnTo>
                    <a:pt x="435" y="782"/>
                  </a:lnTo>
                  <a:lnTo>
                    <a:pt x="421" y="786"/>
                  </a:lnTo>
                  <a:lnTo>
                    <a:pt x="407" y="790"/>
                  </a:lnTo>
                  <a:lnTo>
                    <a:pt x="393" y="792"/>
                  </a:lnTo>
                  <a:lnTo>
                    <a:pt x="379" y="794"/>
                  </a:lnTo>
                  <a:lnTo>
                    <a:pt x="364" y="795"/>
                  </a:lnTo>
                  <a:lnTo>
                    <a:pt x="350" y="795"/>
                  </a:lnTo>
                  <a:lnTo>
                    <a:pt x="350" y="795"/>
                  </a:lnTo>
                  <a:lnTo>
                    <a:pt x="335" y="795"/>
                  </a:lnTo>
                  <a:lnTo>
                    <a:pt x="320" y="794"/>
                  </a:lnTo>
                  <a:lnTo>
                    <a:pt x="307" y="792"/>
                  </a:lnTo>
                  <a:lnTo>
                    <a:pt x="293" y="790"/>
                  </a:lnTo>
                  <a:lnTo>
                    <a:pt x="279" y="786"/>
                  </a:lnTo>
                  <a:lnTo>
                    <a:pt x="265" y="782"/>
                  </a:lnTo>
                  <a:lnTo>
                    <a:pt x="252" y="778"/>
                  </a:lnTo>
                  <a:lnTo>
                    <a:pt x="239" y="772"/>
                  </a:lnTo>
                  <a:lnTo>
                    <a:pt x="226" y="767"/>
                  </a:lnTo>
                  <a:lnTo>
                    <a:pt x="213" y="761"/>
                  </a:lnTo>
                  <a:lnTo>
                    <a:pt x="201" y="754"/>
                  </a:lnTo>
                  <a:lnTo>
                    <a:pt x="190" y="747"/>
                  </a:lnTo>
                  <a:lnTo>
                    <a:pt x="179" y="738"/>
                  </a:lnTo>
                  <a:lnTo>
                    <a:pt x="168" y="729"/>
                  </a:lnTo>
                  <a:lnTo>
                    <a:pt x="157" y="721"/>
                  </a:lnTo>
                  <a:lnTo>
                    <a:pt x="148" y="711"/>
                  </a:lnTo>
                  <a:lnTo>
                    <a:pt x="138" y="702"/>
                  </a:lnTo>
                  <a:lnTo>
                    <a:pt x="129" y="691"/>
                  </a:lnTo>
                  <a:lnTo>
                    <a:pt x="121" y="680"/>
                  </a:lnTo>
                  <a:lnTo>
                    <a:pt x="112" y="669"/>
                  </a:lnTo>
                  <a:lnTo>
                    <a:pt x="105" y="658"/>
                  </a:lnTo>
                  <a:lnTo>
                    <a:pt x="98" y="646"/>
                  </a:lnTo>
                  <a:lnTo>
                    <a:pt x="92" y="633"/>
                  </a:lnTo>
                  <a:lnTo>
                    <a:pt x="87" y="620"/>
                  </a:lnTo>
                  <a:lnTo>
                    <a:pt x="81" y="607"/>
                  </a:lnTo>
                  <a:lnTo>
                    <a:pt x="77" y="594"/>
                  </a:lnTo>
                  <a:lnTo>
                    <a:pt x="73" y="580"/>
                  </a:lnTo>
                  <a:lnTo>
                    <a:pt x="69" y="566"/>
                  </a:lnTo>
                  <a:lnTo>
                    <a:pt x="67" y="552"/>
                  </a:lnTo>
                  <a:lnTo>
                    <a:pt x="65" y="539"/>
                  </a:lnTo>
                  <a:lnTo>
                    <a:pt x="64" y="523"/>
                  </a:lnTo>
                  <a:lnTo>
                    <a:pt x="64" y="510"/>
                  </a:lnTo>
                  <a:lnTo>
                    <a:pt x="64" y="510"/>
                  </a:lnTo>
                  <a:lnTo>
                    <a:pt x="63" y="503"/>
                  </a:lnTo>
                  <a:lnTo>
                    <a:pt x="61" y="497"/>
                  </a:lnTo>
                  <a:lnTo>
                    <a:pt x="59" y="491"/>
                  </a:lnTo>
                  <a:lnTo>
                    <a:pt x="54" y="487"/>
                  </a:lnTo>
                  <a:lnTo>
                    <a:pt x="50" y="483"/>
                  </a:lnTo>
                  <a:lnTo>
                    <a:pt x="45" y="479"/>
                  </a:lnTo>
                  <a:lnTo>
                    <a:pt x="38" y="478"/>
                  </a:lnTo>
                  <a:lnTo>
                    <a:pt x="32" y="477"/>
                  </a:lnTo>
                  <a:lnTo>
                    <a:pt x="32" y="477"/>
                  </a:lnTo>
                  <a:lnTo>
                    <a:pt x="25" y="478"/>
                  </a:lnTo>
                  <a:lnTo>
                    <a:pt x="20" y="479"/>
                  </a:lnTo>
                  <a:lnTo>
                    <a:pt x="15" y="483"/>
                  </a:lnTo>
                  <a:lnTo>
                    <a:pt x="9" y="487"/>
                  </a:lnTo>
                  <a:lnTo>
                    <a:pt x="5" y="491"/>
                  </a:lnTo>
                  <a:lnTo>
                    <a:pt x="3" y="497"/>
                  </a:lnTo>
                  <a:lnTo>
                    <a:pt x="1" y="503"/>
                  </a:lnTo>
                  <a:lnTo>
                    <a:pt x="0" y="510"/>
                  </a:lnTo>
                  <a:lnTo>
                    <a:pt x="0" y="510"/>
                  </a:lnTo>
                  <a:lnTo>
                    <a:pt x="2" y="539"/>
                  </a:lnTo>
                  <a:lnTo>
                    <a:pt x="5" y="567"/>
                  </a:lnTo>
                  <a:lnTo>
                    <a:pt x="11" y="595"/>
                  </a:lnTo>
                  <a:lnTo>
                    <a:pt x="19" y="623"/>
                  </a:lnTo>
                  <a:lnTo>
                    <a:pt x="30" y="649"/>
                  </a:lnTo>
                  <a:lnTo>
                    <a:pt x="41" y="675"/>
                  </a:lnTo>
                  <a:lnTo>
                    <a:pt x="57" y="698"/>
                  </a:lnTo>
                  <a:lnTo>
                    <a:pt x="73" y="722"/>
                  </a:lnTo>
                  <a:lnTo>
                    <a:pt x="90" y="743"/>
                  </a:lnTo>
                  <a:lnTo>
                    <a:pt x="109" y="763"/>
                  </a:lnTo>
                  <a:lnTo>
                    <a:pt x="131" y="781"/>
                  </a:lnTo>
                  <a:lnTo>
                    <a:pt x="153" y="798"/>
                  </a:lnTo>
                  <a:lnTo>
                    <a:pt x="177" y="812"/>
                  </a:lnTo>
                  <a:lnTo>
                    <a:pt x="201" y="826"/>
                  </a:lnTo>
                  <a:lnTo>
                    <a:pt x="227" y="837"/>
                  </a:lnTo>
                  <a:lnTo>
                    <a:pt x="255" y="845"/>
                  </a:lnTo>
                  <a:lnTo>
                    <a:pt x="255" y="955"/>
                  </a:lnTo>
                  <a:lnTo>
                    <a:pt x="127" y="955"/>
                  </a:lnTo>
                  <a:lnTo>
                    <a:pt x="127" y="955"/>
                  </a:lnTo>
                  <a:lnTo>
                    <a:pt x="121" y="955"/>
                  </a:lnTo>
                  <a:lnTo>
                    <a:pt x="114" y="957"/>
                  </a:lnTo>
                  <a:lnTo>
                    <a:pt x="109" y="960"/>
                  </a:lnTo>
                  <a:lnTo>
                    <a:pt x="105" y="963"/>
                  </a:lnTo>
                  <a:lnTo>
                    <a:pt x="100" y="969"/>
                  </a:lnTo>
                  <a:lnTo>
                    <a:pt x="98" y="974"/>
                  </a:lnTo>
                  <a:lnTo>
                    <a:pt x="96" y="979"/>
                  </a:lnTo>
                  <a:lnTo>
                    <a:pt x="95" y="986"/>
                  </a:lnTo>
                  <a:lnTo>
                    <a:pt x="95" y="986"/>
                  </a:lnTo>
                  <a:lnTo>
                    <a:pt x="96" y="992"/>
                  </a:lnTo>
                  <a:lnTo>
                    <a:pt x="98" y="999"/>
                  </a:lnTo>
                  <a:lnTo>
                    <a:pt x="100" y="1004"/>
                  </a:lnTo>
                  <a:lnTo>
                    <a:pt x="105" y="1008"/>
                  </a:lnTo>
                  <a:lnTo>
                    <a:pt x="109" y="1013"/>
                  </a:lnTo>
                  <a:lnTo>
                    <a:pt x="114" y="1016"/>
                  </a:lnTo>
                  <a:lnTo>
                    <a:pt x="121" y="1017"/>
                  </a:lnTo>
                  <a:lnTo>
                    <a:pt x="127" y="1018"/>
                  </a:lnTo>
                  <a:lnTo>
                    <a:pt x="573" y="1018"/>
                  </a:lnTo>
                  <a:lnTo>
                    <a:pt x="573" y="1018"/>
                  </a:lnTo>
                  <a:lnTo>
                    <a:pt x="579" y="1017"/>
                  </a:lnTo>
                  <a:lnTo>
                    <a:pt x="585" y="1016"/>
                  </a:lnTo>
                  <a:lnTo>
                    <a:pt x="591" y="1013"/>
                  </a:lnTo>
                  <a:lnTo>
                    <a:pt x="595" y="1008"/>
                  </a:lnTo>
                  <a:lnTo>
                    <a:pt x="599" y="1004"/>
                  </a:lnTo>
                  <a:lnTo>
                    <a:pt x="602" y="999"/>
                  </a:lnTo>
                  <a:lnTo>
                    <a:pt x="604" y="992"/>
                  </a:lnTo>
                  <a:lnTo>
                    <a:pt x="605" y="986"/>
                  </a:lnTo>
                  <a:lnTo>
                    <a:pt x="605" y="986"/>
                  </a:lnTo>
                  <a:lnTo>
                    <a:pt x="604" y="979"/>
                  </a:lnTo>
                  <a:lnTo>
                    <a:pt x="602" y="974"/>
                  </a:lnTo>
                  <a:lnTo>
                    <a:pt x="599" y="969"/>
                  </a:lnTo>
                  <a:lnTo>
                    <a:pt x="595" y="963"/>
                  </a:lnTo>
                  <a:lnTo>
                    <a:pt x="591" y="960"/>
                  </a:lnTo>
                  <a:lnTo>
                    <a:pt x="585" y="957"/>
                  </a:lnTo>
                  <a:lnTo>
                    <a:pt x="579" y="955"/>
                  </a:lnTo>
                  <a:lnTo>
                    <a:pt x="573" y="955"/>
                  </a:lnTo>
                  <a:lnTo>
                    <a:pt x="573" y="955"/>
                  </a:lnTo>
                  <a:close/>
                  <a:moveTo>
                    <a:pt x="382" y="955"/>
                  </a:moveTo>
                  <a:lnTo>
                    <a:pt x="318" y="955"/>
                  </a:lnTo>
                  <a:lnTo>
                    <a:pt x="318" y="857"/>
                  </a:lnTo>
                  <a:lnTo>
                    <a:pt x="318" y="857"/>
                  </a:lnTo>
                  <a:lnTo>
                    <a:pt x="334" y="858"/>
                  </a:lnTo>
                  <a:lnTo>
                    <a:pt x="350" y="859"/>
                  </a:lnTo>
                  <a:lnTo>
                    <a:pt x="350" y="859"/>
                  </a:lnTo>
                  <a:lnTo>
                    <a:pt x="366" y="858"/>
                  </a:lnTo>
                  <a:lnTo>
                    <a:pt x="382" y="857"/>
                  </a:lnTo>
                  <a:lnTo>
                    <a:pt x="382" y="95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9" name="Freeform 14"/>
            <p:cNvSpPr>
              <a:spLocks noEditPoints="1"/>
            </p:cNvSpPr>
            <p:nvPr/>
          </p:nvSpPr>
          <p:spPr bwMode="auto">
            <a:xfrm>
              <a:off x="7013456" y="2807502"/>
              <a:ext cx="267607" cy="389940"/>
            </a:xfrm>
            <a:custGeom>
              <a:avLst/>
              <a:gdLst>
                <a:gd name="T0" fmla="*/ 603 w 700"/>
                <a:gd name="T1" fmla="*/ 228 h 1018"/>
                <a:gd name="T2" fmla="*/ 574 w 700"/>
                <a:gd name="T3" fmla="*/ 133 h 1018"/>
                <a:gd name="T4" fmla="*/ 493 w 700"/>
                <a:gd name="T5" fmla="*/ 44 h 1018"/>
                <a:gd name="T6" fmla="*/ 388 w 700"/>
                <a:gd name="T7" fmla="*/ 3 h 1018"/>
                <a:gd name="T8" fmla="*/ 337 w 700"/>
                <a:gd name="T9" fmla="*/ 0 h 1018"/>
                <a:gd name="T10" fmla="*/ 251 w 700"/>
                <a:gd name="T11" fmla="*/ 20 h 1018"/>
                <a:gd name="T12" fmla="*/ 154 w 700"/>
                <a:gd name="T13" fmla="*/ 93 h 1018"/>
                <a:gd name="T14" fmla="*/ 101 w 700"/>
                <a:gd name="T15" fmla="*/ 203 h 1018"/>
                <a:gd name="T16" fmla="*/ 96 w 700"/>
                <a:gd name="T17" fmla="*/ 445 h 1018"/>
                <a:gd name="T18" fmla="*/ 58 w 700"/>
                <a:gd name="T19" fmla="*/ 452 h 1018"/>
                <a:gd name="T20" fmla="*/ 22 w 700"/>
                <a:gd name="T21" fmla="*/ 480 h 1018"/>
                <a:gd name="T22" fmla="*/ 2 w 700"/>
                <a:gd name="T23" fmla="*/ 521 h 1018"/>
                <a:gd name="T24" fmla="*/ 0 w 700"/>
                <a:gd name="T25" fmla="*/ 932 h 1018"/>
                <a:gd name="T26" fmla="*/ 16 w 700"/>
                <a:gd name="T27" fmla="*/ 976 h 1018"/>
                <a:gd name="T28" fmla="*/ 51 w 700"/>
                <a:gd name="T29" fmla="*/ 1006 h 1018"/>
                <a:gd name="T30" fmla="*/ 96 w 700"/>
                <a:gd name="T31" fmla="*/ 1018 h 1018"/>
                <a:gd name="T32" fmla="*/ 633 w 700"/>
                <a:gd name="T33" fmla="*/ 1014 h 1018"/>
                <a:gd name="T34" fmla="*/ 672 w 700"/>
                <a:gd name="T35" fmla="*/ 990 h 1018"/>
                <a:gd name="T36" fmla="*/ 695 w 700"/>
                <a:gd name="T37" fmla="*/ 950 h 1018"/>
                <a:gd name="T38" fmla="*/ 700 w 700"/>
                <a:gd name="T39" fmla="*/ 540 h 1018"/>
                <a:gd name="T40" fmla="*/ 688 w 700"/>
                <a:gd name="T41" fmla="*/ 495 h 1018"/>
                <a:gd name="T42" fmla="*/ 658 w 700"/>
                <a:gd name="T43" fmla="*/ 461 h 1018"/>
                <a:gd name="T44" fmla="*/ 614 w 700"/>
                <a:gd name="T45" fmla="*/ 446 h 1018"/>
                <a:gd name="T46" fmla="*/ 160 w 700"/>
                <a:gd name="T47" fmla="*/ 235 h 1018"/>
                <a:gd name="T48" fmla="*/ 192 w 700"/>
                <a:gd name="T49" fmla="*/ 148 h 1018"/>
                <a:gd name="T50" fmla="*/ 259 w 700"/>
                <a:gd name="T51" fmla="*/ 87 h 1018"/>
                <a:gd name="T52" fmla="*/ 350 w 700"/>
                <a:gd name="T53" fmla="*/ 63 h 1018"/>
                <a:gd name="T54" fmla="*/ 424 w 700"/>
                <a:gd name="T55" fmla="*/ 78 h 1018"/>
                <a:gd name="T56" fmla="*/ 497 w 700"/>
                <a:gd name="T57" fmla="*/ 133 h 1018"/>
                <a:gd name="T58" fmla="*/ 537 w 700"/>
                <a:gd name="T59" fmla="*/ 216 h 1018"/>
                <a:gd name="T60" fmla="*/ 159 w 700"/>
                <a:gd name="T61" fmla="*/ 254 h 1018"/>
                <a:gd name="T62" fmla="*/ 631 w 700"/>
                <a:gd name="T63" fmla="*/ 939 h 1018"/>
                <a:gd name="T64" fmla="*/ 604 w 700"/>
                <a:gd name="T65" fmla="*/ 953 h 1018"/>
                <a:gd name="T66" fmla="*/ 77 w 700"/>
                <a:gd name="T67" fmla="*/ 948 h 1018"/>
                <a:gd name="T68" fmla="*/ 63 w 700"/>
                <a:gd name="T69" fmla="*/ 922 h 1018"/>
                <a:gd name="T70" fmla="*/ 69 w 700"/>
                <a:gd name="T71" fmla="*/ 523 h 1018"/>
                <a:gd name="T72" fmla="*/ 96 w 700"/>
                <a:gd name="T73" fmla="*/ 508 h 1018"/>
                <a:gd name="T74" fmla="*/ 622 w 700"/>
                <a:gd name="T75" fmla="*/ 515 h 1018"/>
                <a:gd name="T76" fmla="*/ 636 w 700"/>
                <a:gd name="T77" fmla="*/ 540 h 1018"/>
                <a:gd name="T78" fmla="*/ 381 w 700"/>
                <a:gd name="T79" fmla="*/ 629 h 1018"/>
                <a:gd name="T80" fmla="*/ 363 w 700"/>
                <a:gd name="T81" fmla="*/ 607 h 1018"/>
                <a:gd name="T82" fmla="*/ 337 w 700"/>
                <a:gd name="T83" fmla="*/ 607 h 1018"/>
                <a:gd name="T84" fmla="*/ 319 w 700"/>
                <a:gd name="T85" fmla="*/ 629 h 1018"/>
                <a:gd name="T86" fmla="*/ 305 w 700"/>
                <a:gd name="T87" fmla="*/ 718 h 1018"/>
                <a:gd name="T88" fmla="*/ 287 w 700"/>
                <a:gd name="T89" fmla="*/ 755 h 1018"/>
                <a:gd name="T90" fmla="*/ 291 w 700"/>
                <a:gd name="T91" fmla="*/ 788 h 1018"/>
                <a:gd name="T92" fmla="*/ 337 w 700"/>
                <a:gd name="T93" fmla="*/ 826 h 1018"/>
                <a:gd name="T94" fmla="*/ 363 w 700"/>
                <a:gd name="T95" fmla="*/ 826 h 1018"/>
                <a:gd name="T96" fmla="*/ 409 w 700"/>
                <a:gd name="T97" fmla="*/ 788 h 1018"/>
                <a:gd name="T98" fmla="*/ 413 w 700"/>
                <a:gd name="T99" fmla="*/ 755 h 1018"/>
                <a:gd name="T100" fmla="*/ 395 w 700"/>
                <a:gd name="T101" fmla="*/ 718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00" h="1018">
                  <a:moveTo>
                    <a:pt x="604" y="445"/>
                  </a:moveTo>
                  <a:lnTo>
                    <a:pt x="604" y="254"/>
                  </a:lnTo>
                  <a:lnTo>
                    <a:pt x="604" y="254"/>
                  </a:lnTo>
                  <a:lnTo>
                    <a:pt x="604" y="241"/>
                  </a:lnTo>
                  <a:lnTo>
                    <a:pt x="603" y="228"/>
                  </a:lnTo>
                  <a:lnTo>
                    <a:pt x="601" y="215"/>
                  </a:lnTo>
                  <a:lnTo>
                    <a:pt x="599" y="203"/>
                  </a:lnTo>
                  <a:lnTo>
                    <a:pt x="592" y="179"/>
                  </a:lnTo>
                  <a:lnTo>
                    <a:pt x="585" y="155"/>
                  </a:lnTo>
                  <a:lnTo>
                    <a:pt x="574" y="133"/>
                  </a:lnTo>
                  <a:lnTo>
                    <a:pt x="561" y="112"/>
                  </a:lnTo>
                  <a:lnTo>
                    <a:pt x="546" y="93"/>
                  </a:lnTo>
                  <a:lnTo>
                    <a:pt x="530" y="75"/>
                  </a:lnTo>
                  <a:lnTo>
                    <a:pt x="512" y="58"/>
                  </a:lnTo>
                  <a:lnTo>
                    <a:pt x="493" y="44"/>
                  </a:lnTo>
                  <a:lnTo>
                    <a:pt x="471" y="31"/>
                  </a:lnTo>
                  <a:lnTo>
                    <a:pt x="449" y="20"/>
                  </a:lnTo>
                  <a:lnTo>
                    <a:pt x="425" y="11"/>
                  </a:lnTo>
                  <a:lnTo>
                    <a:pt x="401" y="5"/>
                  </a:lnTo>
                  <a:lnTo>
                    <a:pt x="388" y="3"/>
                  </a:lnTo>
                  <a:lnTo>
                    <a:pt x="376" y="1"/>
                  </a:lnTo>
                  <a:lnTo>
                    <a:pt x="363" y="0"/>
                  </a:lnTo>
                  <a:lnTo>
                    <a:pt x="350" y="0"/>
                  </a:lnTo>
                  <a:lnTo>
                    <a:pt x="350" y="0"/>
                  </a:lnTo>
                  <a:lnTo>
                    <a:pt x="337" y="0"/>
                  </a:lnTo>
                  <a:lnTo>
                    <a:pt x="324" y="1"/>
                  </a:lnTo>
                  <a:lnTo>
                    <a:pt x="311" y="3"/>
                  </a:lnTo>
                  <a:lnTo>
                    <a:pt x="298" y="5"/>
                  </a:lnTo>
                  <a:lnTo>
                    <a:pt x="275" y="11"/>
                  </a:lnTo>
                  <a:lnTo>
                    <a:pt x="251" y="20"/>
                  </a:lnTo>
                  <a:lnTo>
                    <a:pt x="229" y="31"/>
                  </a:lnTo>
                  <a:lnTo>
                    <a:pt x="208" y="44"/>
                  </a:lnTo>
                  <a:lnTo>
                    <a:pt x="188" y="58"/>
                  </a:lnTo>
                  <a:lnTo>
                    <a:pt x="170" y="75"/>
                  </a:lnTo>
                  <a:lnTo>
                    <a:pt x="154" y="93"/>
                  </a:lnTo>
                  <a:lnTo>
                    <a:pt x="138" y="112"/>
                  </a:lnTo>
                  <a:lnTo>
                    <a:pt x="127" y="133"/>
                  </a:lnTo>
                  <a:lnTo>
                    <a:pt x="116" y="155"/>
                  </a:lnTo>
                  <a:lnTo>
                    <a:pt x="107" y="179"/>
                  </a:lnTo>
                  <a:lnTo>
                    <a:pt x="101" y="203"/>
                  </a:lnTo>
                  <a:lnTo>
                    <a:pt x="99" y="215"/>
                  </a:lnTo>
                  <a:lnTo>
                    <a:pt x="97" y="228"/>
                  </a:lnTo>
                  <a:lnTo>
                    <a:pt x="96" y="241"/>
                  </a:lnTo>
                  <a:lnTo>
                    <a:pt x="96" y="254"/>
                  </a:lnTo>
                  <a:lnTo>
                    <a:pt x="96" y="445"/>
                  </a:lnTo>
                  <a:lnTo>
                    <a:pt x="96" y="445"/>
                  </a:lnTo>
                  <a:lnTo>
                    <a:pt x="86" y="446"/>
                  </a:lnTo>
                  <a:lnTo>
                    <a:pt x="76" y="447"/>
                  </a:lnTo>
                  <a:lnTo>
                    <a:pt x="67" y="449"/>
                  </a:lnTo>
                  <a:lnTo>
                    <a:pt x="58" y="452"/>
                  </a:lnTo>
                  <a:lnTo>
                    <a:pt x="51" y="457"/>
                  </a:lnTo>
                  <a:lnTo>
                    <a:pt x="42" y="461"/>
                  </a:lnTo>
                  <a:lnTo>
                    <a:pt x="34" y="467"/>
                  </a:lnTo>
                  <a:lnTo>
                    <a:pt x="28" y="473"/>
                  </a:lnTo>
                  <a:lnTo>
                    <a:pt x="22" y="480"/>
                  </a:lnTo>
                  <a:lnTo>
                    <a:pt x="16" y="487"/>
                  </a:lnTo>
                  <a:lnTo>
                    <a:pt x="12" y="495"/>
                  </a:lnTo>
                  <a:lnTo>
                    <a:pt x="8" y="504"/>
                  </a:lnTo>
                  <a:lnTo>
                    <a:pt x="4" y="512"/>
                  </a:lnTo>
                  <a:lnTo>
                    <a:pt x="2" y="521"/>
                  </a:lnTo>
                  <a:lnTo>
                    <a:pt x="0" y="531"/>
                  </a:lnTo>
                  <a:lnTo>
                    <a:pt x="0" y="540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0" y="932"/>
                  </a:lnTo>
                  <a:lnTo>
                    <a:pt x="2" y="942"/>
                  </a:lnTo>
                  <a:lnTo>
                    <a:pt x="4" y="950"/>
                  </a:lnTo>
                  <a:lnTo>
                    <a:pt x="8" y="959"/>
                  </a:lnTo>
                  <a:lnTo>
                    <a:pt x="12" y="967"/>
                  </a:lnTo>
                  <a:lnTo>
                    <a:pt x="16" y="976"/>
                  </a:lnTo>
                  <a:lnTo>
                    <a:pt x="22" y="982"/>
                  </a:lnTo>
                  <a:lnTo>
                    <a:pt x="28" y="990"/>
                  </a:lnTo>
                  <a:lnTo>
                    <a:pt x="34" y="995"/>
                  </a:lnTo>
                  <a:lnTo>
                    <a:pt x="42" y="1002"/>
                  </a:lnTo>
                  <a:lnTo>
                    <a:pt x="51" y="1006"/>
                  </a:lnTo>
                  <a:lnTo>
                    <a:pt x="58" y="1010"/>
                  </a:lnTo>
                  <a:lnTo>
                    <a:pt x="67" y="1014"/>
                  </a:lnTo>
                  <a:lnTo>
                    <a:pt x="76" y="1016"/>
                  </a:lnTo>
                  <a:lnTo>
                    <a:pt x="86" y="1017"/>
                  </a:lnTo>
                  <a:lnTo>
                    <a:pt x="96" y="1018"/>
                  </a:lnTo>
                  <a:lnTo>
                    <a:pt x="604" y="1018"/>
                  </a:lnTo>
                  <a:lnTo>
                    <a:pt x="604" y="1018"/>
                  </a:lnTo>
                  <a:lnTo>
                    <a:pt x="614" y="1017"/>
                  </a:lnTo>
                  <a:lnTo>
                    <a:pt x="623" y="1016"/>
                  </a:lnTo>
                  <a:lnTo>
                    <a:pt x="633" y="1014"/>
                  </a:lnTo>
                  <a:lnTo>
                    <a:pt x="642" y="1010"/>
                  </a:lnTo>
                  <a:lnTo>
                    <a:pt x="650" y="1006"/>
                  </a:lnTo>
                  <a:lnTo>
                    <a:pt x="658" y="1002"/>
                  </a:lnTo>
                  <a:lnTo>
                    <a:pt x="665" y="995"/>
                  </a:lnTo>
                  <a:lnTo>
                    <a:pt x="672" y="990"/>
                  </a:lnTo>
                  <a:lnTo>
                    <a:pt x="678" y="982"/>
                  </a:lnTo>
                  <a:lnTo>
                    <a:pt x="684" y="976"/>
                  </a:lnTo>
                  <a:lnTo>
                    <a:pt x="688" y="967"/>
                  </a:lnTo>
                  <a:lnTo>
                    <a:pt x="692" y="959"/>
                  </a:lnTo>
                  <a:lnTo>
                    <a:pt x="695" y="950"/>
                  </a:lnTo>
                  <a:lnTo>
                    <a:pt x="697" y="942"/>
                  </a:lnTo>
                  <a:lnTo>
                    <a:pt x="700" y="932"/>
                  </a:lnTo>
                  <a:lnTo>
                    <a:pt x="700" y="922"/>
                  </a:lnTo>
                  <a:lnTo>
                    <a:pt x="700" y="540"/>
                  </a:lnTo>
                  <a:lnTo>
                    <a:pt x="700" y="540"/>
                  </a:lnTo>
                  <a:lnTo>
                    <a:pt x="700" y="531"/>
                  </a:lnTo>
                  <a:lnTo>
                    <a:pt x="697" y="521"/>
                  </a:lnTo>
                  <a:lnTo>
                    <a:pt x="695" y="512"/>
                  </a:lnTo>
                  <a:lnTo>
                    <a:pt x="692" y="504"/>
                  </a:lnTo>
                  <a:lnTo>
                    <a:pt x="688" y="495"/>
                  </a:lnTo>
                  <a:lnTo>
                    <a:pt x="684" y="487"/>
                  </a:lnTo>
                  <a:lnTo>
                    <a:pt x="678" y="480"/>
                  </a:lnTo>
                  <a:lnTo>
                    <a:pt x="672" y="473"/>
                  </a:lnTo>
                  <a:lnTo>
                    <a:pt x="665" y="467"/>
                  </a:lnTo>
                  <a:lnTo>
                    <a:pt x="658" y="461"/>
                  </a:lnTo>
                  <a:lnTo>
                    <a:pt x="650" y="457"/>
                  </a:lnTo>
                  <a:lnTo>
                    <a:pt x="642" y="452"/>
                  </a:lnTo>
                  <a:lnTo>
                    <a:pt x="633" y="449"/>
                  </a:lnTo>
                  <a:lnTo>
                    <a:pt x="623" y="447"/>
                  </a:lnTo>
                  <a:lnTo>
                    <a:pt x="614" y="446"/>
                  </a:lnTo>
                  <a:lnTo>
                    <a:pt x="604" y="445"/>
                  </a:lnTo>
                  <a:lnTo>
                    <a:pt x="604" y="445"/>
                  </a:lnTo>
                  <a:close/>
                  <a:moveTo>
                    <a:pt x="159" y="254"/>
                  </a:moveTo>
                  <a:lnTo>
                    <a:pt x="159" y="254"/>
                  </a:lnTo>
                  <a:lnTo>
                    <a:pt x="160" y="235"/>
                  </a:lnTo>
                  <a:lnTo>
                    <a:pt x="163" y="216"/>
                  </a:lnTo>
                  <a:lnTo>
                    <a:pt x="167" y="197"/>
                  </a:lnTo>
                  <a:lnTo>
                    <a:pt x="174" y="180"/>
                  </a:lnTo>
                  <a:lnTo>
                    <a:pt x="182" y="164"/>
                  </a:lnTo>
                  <a:lnTo>
                    <a:pt x="192" y="148"/>
                  </a:lnTo>
                  <a:lnTo>
                    <a:pt x="203" y="133"/>
                  </a:lnTo>
                  <a:lnTo>
                    <a:pt x="215" y="120"/>
                  </a:lnTo>
                  <a:lnTo>
                    <a:pt x="229" y="107"/>
                  </a:lnTo>
                  <a:lnTo>
                    <a:pt x="244" y="96"/>
                  </a:lnTo>
                  <a:lnTo>
                    <a:pt x="259" y="87"/>
                  </a:lnTo>
                  <a:lnTo>
                    <a:pt x="276" y="78"/>
                  </a:lnTo>
                  <a:lnTo>
                    <a:pt x="293" y="71"/>
                  </a:lnTo>
                  <a:lnTo>
                    <a:pt x="311" y="67"/>
                  </a:lnTo>
                  <a:lnTo>
                    <a:pt x="331" y="64"/>
                  </a:lnTo>
                  <a:lnTo>
                    <a:pt x="350" y="63"/>
                  </a:lnTo>
                  <a:lnTo>
                    <a:pt x="350" y="63"/>
                  </a:lnTo>
                  <a:lnTo>
                    <a:pt x="369" y="64"/>
                  </a:lnTo>
                  <a:lnTo>
                    <a:pt x="388" y="67"/>
                  </a:lnTo>
                  <a:lnTo>
                    <a:pt x="407" y="71"/>
                  </a:lnTo>
                  <a:lnTo>
                    <a:pt x="424" y="78"/>
                  </a:lnTo>
                  <a:lnTo>
                    <a:pt x="441" y="87"/>
                  </a:lnTo>
                  <a:lnTo>
                    <a:pt x="456" y="96"/>
                  </a:lnTo>
                  <a:lnTo>
                    <a:pt x="471" y="107"/>
                  </a:lnTo>
                  <a:lnTo>
                    <a:pt x="485" y="120"/>
                  </a:lnTo>
                  <a:lnTo>
                    <a:pt x="497" y="133"/>
                  </a:lnTo>
                  <a:lnTo>
                    <a:pt x="508" y="148"/>
                  </a:lnTo>
                  <a:lnTo>
                    <a:pt x="517" y="164"/>
                  </a:lnTo>
                  <a:lnTo>
                    <a:pt x="526" y="180"/>
                  </a:lnTo>
                  <a:lnTo>
                    <a:pt x="532" y="197"/>
                  </a:lnTo>
                  <a:lnTo>
                    <a:pt x="537" y="216"/>
                  </a:lnTo>
                  <a:lnTo>
                    <a:pt x="540" y="235"/>
                  </a:lnTo>
                  <a:lnTo>
                    <a:pt x="541" y="254"/>
                  </a:lnTo>
                  <a:lnTo>
                    <a:pt x="541" y="445"/>
                  </a:lnTo>
                  <a:lnTo>
                    <a:pt x="159" y="445"/>
                  </a:lnTo>
                  <a:lnTo>
                    <a:pt x="159" y="254"/>
                  </a:lnTo>
                  <a:close/>
                  <a:moveTo>
                    <a:pt x="636" y="922"/>
                  </a:moveTo>
                  <a:lnTo>
                    <a:pt x="636" y="922"/>
                  </a:lnTo>
                  <a:lnTo>
                    <a:pt x="635" y="929"/>
                  </a:lnTo>
                  <a:lnTo>
                    <a:pt x="633" y="934"/>
                  </a:lnTo>
                  <a:lnTo>
                    <a:pt x="631" y="939"/>
                  </a:lnTo>
                  <a:lnTo>
                    <a:pt x="627" y="945"/>
                  </a:lnTo>
                  <a:lnTo>
                    <a:pt x="622" y="948"/>
                  </a:lnTo>
                  <a:lnTo>
                    <a:pt x="617" y="951"/>
                  </a:lnTo>
                  <a:lnTo>
                    <a:pt x="611" y="953"/>
                  </a:lnTo>
                  <a:lnTo>
                    <a:pt x="604" y="953"/>
                  </a:lnTo>
                  <a:lnTo>
                    <a:pt x="96" y="953"/>
                  </a:lnTo>
                  <a:lnTo>
                    <a:pt x="96" y="953"/>
                  </a:lnTo>
                  <a:lnTo>
                    <a:pt x="89" y="953"/>
                  </a:lnTo>
                  <a:lnTo>
                    <a:pt x="83" y="951"/>
                  </a:lnTo>
                  <a:lnTo>
                    <a:pt x="77" y="948"/>
                  </a:lnTo>
                  <a:lnTo>
                    <a:pt x="73" y="945"/>
                  </a:lnTo>
                  <a:lnTo>
                    <a:pt x="69" y="939"/>
                  </a:lnTo>
                  <a:lnTo>
                    <a:pt x="67" y="934"/>
                  </a:lnTo>
                  <a:lnTo>
                    <a:pt x="64" y="929"/>
                  </a:lnTo>
                  <a:lnTo>
                    <a:pt x="63" y="922"/>
                  </a:lnTo>
                  <a:lnTo>
                    <a:pt x="63" y="540"/>
                  </a:lnTo>
                  <a:lnTo>
                    <a:pt x="63" y="540"/>
                  </a:lnTo>
                  <a:lnTo>
                    <a:pt x="64" y="534"/>
                  </a:lnTo>
                  <a:lnTo>
                    <a:pt x="67" y="529"/>
                  </a:lnTo>
                  <a:lnTo>
                    <a:pt x="69" y="523"/>
                  </a:lnTo>
                  <a:lnTo>
                    <a:pt x="73" y="518"/>
                  </a:lnTo>
                  <a:lnTo>
                    <a:pt x="77" y="515"/>
                  </a:lnTo>
                  <a:lnTo>
                    <a:pt x="83" y="511"/>
                  </a:lnTo>
                  <a:lnTo>
                    <a:pt x="89" y="509"/>
                  </a:lnTo>
                  <a:lnTo>
                    <a:pt x="96" y="508"/>
                  </a:lnTo>
                  <a:lnTo>
                    <a:pt x="604" y="508"/>
                  </a:lnTo>
                  <a:lnTo>
                    <a:pt x="604" y="508"/>
                  </a:lnTo>
                  <a:lnTo>
                    <a:pt x="611" y="509"/>
                  </a:lnTo>
                  <a:lnTo>
                    <a:pt x="617" y="511"/>
                  </a:lnTo>
                  <a:lnTo>
                    <a:pt x="622" y="515"/>
                  </a:lnTo>
                  <a:lnTo>
                    <a:pt x="627" y="518"/>
                  </a:lnTo>
                  <a:lnTo>
                    <a:pt x="631" y="523"/>
                  </a:lnTo>
                  <a:lnTo>
                    <a:pt x="633" y="529"/>
                  </a:lnTo>
                  <a:lnTo>
                    <a:pt x="635" y="534"/>
                  </a:lnTo>
                  <a:lnTo>
                    <a:pt x="636" y="540"/>
                  </a:lnTo>
                  <a:lnTo>
                    <a:pt x="636" y="922"/>
                  </a:lnTo>
                  <a:close/>
                  <a:moveTo>
                    <a:pt x="382" y="709"/>
                  </a:moveTo>
                  <a:lnTo>
                    <a:pt x="382" y="636"/>
                  </a:lnTo>
                  <a:lnTo>
                    <a:pt x="382" y="636"/>
                  </a:lnTo>
                  <a:lnTo>
                    <a:pt x="381" y="629"/>
                  </a:lnTo>
                  <a:lnTo>
                    <a:pt x="379" y="623"/>
                  </a:lnTo>
                  <a:lnTo>
                    <a:pt x="377" y="618"/>
                  </a:lnTo>
                  <a:lnTo>
                    <a:pt x="372" y="613"/>
                  </a:lnTo>
                  <a:lnTo>
                    <a:pt x="368" y="609"/>
                  </a:lnTo>
                  <a:lnTo>
                    <a:pt x="363" y="607"/>
                  </a:lnTo>
                  <a:lnTo>
                    <a:pt x="356" y="605"/>
                  </a:lnTo>
                  <a:lnTo>
                    <a:pt x="350" y="604"/>
                  </a:lnTo>
                  <a:lnTo>
                    <a:pt x="350" y="604"/>
                  </a:lnTo>
                  <a:lnTo>
                    <a:pt x="343" y="605"/>
                  </a:lnTo>
                  <a:lnTo>
                    <a:pt x="337" y="607"/>
                  </a:lnTo>
                  <a:lnTo>
                    <a:pt x="332" y="609"/>
                  </a:lnTo>
                  <a:lnTo>
                    <a:pt x="327" y="613"/>
                  </a:lnTo>
                  <a:lnTo>
                    <a:pt x="323" y="618"/>
                  </a:lnTo>
                  <a:lnTo>
                    <a:pt x="321" y="623"/>
                  </a:lnTo>
                  <a:lnTo>
                    <a:pt x="319" y="629"/>
                  </a:lnTo>
                  <a:lnTo>
                    <a:pt x="318" y="636"/>
                  </a:lnTo>
                  <a:lnTo>
                    <a:pt x="318" y="709"/>
                  </a:lnTo>
                  <a:lnTo>
                    <a:pt x="318" y="709"/>
                  </a:lnTo>
                  <a:lnTo>
                    <a:pt x="311" y="713"/>
                  </a:lnTo>
                  <a:lnTo>
                    <a:pt x="305" y="718"/>
                  </a:lnTo>
                  <a:lnTo>
                    <a:pt x="299" y="724"/>
                  </a:lnTo>
                  <a:lnTo>
                    <a:pt x="295" y="731"/>
                  </a:lnTo>
                  <a:lnTo>
                    <a:pt x="291" y="739"/>
                  </a:lnTo>
                  <a:lnTo>
                    <a:pt x="289" y="746"/>
                  </a:lnTo>
                  <a:lnTo>
                    <a:pt x="287" y="755"/>
                  </a:lnTo>
                  <a:lnTo>
                    <a:pt x="287" y="764"/>
                  </a:lnTo>
                  <a:lnTo>
                    <a:pt x="287" y="764"/>
                  </a:lnTo>
                  <a:lnTo>
                    <a:pt x="287" y="770"/>
                  </a:lnTo>
                  <a:lnTo>
                    <a:pt x="288" y="776"/>
                  </a:lnTo>
                  <a:lnTo>
                    <a:pt x="291" y="788"/>
                  </a:lnTo>
                  <a:lnTo>
                    <a:pt x="297" y="799"/>
                  </a:lnTo>
                  <a:lnTo>
                    <a:pt x="305" y="809"/>
                  </a:lnTo>
                  <a:lnTo>
                    <a:pt x="314" y="816"/>
                  </a:lnTo>
                  <a:lnTo>
                    <a:pt x="325" y="821"/>
                  </a:lnTo>
                  <a:lnTo>
                    <a:pt x="337" y="826"/>
                  </a:lnTo>
                  <a:lnTo>
                    <a:pt x="343" y="827"/>
                  </a:lnTo>
                  <a:lnTo>
                    <a:pt x="350" y="827"/>
                  </a:lnTo>
                  <a:lnTo>
                    <a:pt x="350" y="827"/>
                  </a:lnTo>
                  <a:lnTo>
                    <a:pt x="356" y="827"/>
                  </a:lnTo>
                  <a:lnTo>
                    <a:pt x="363" y="826"/>
                  </a:lnTo>
                  <a:lnTo>
                    <a:pt x="375" y="821"/>
                  </a:lnTo>
                  <a:lnTo>
                    <a:pt x="385" y="816"/>
                  </a:lnTo>
                  <a:lnTo>
                    <a:pt x="395" y="809"/>
                  </a:lnTo>
                  <a:lnTo>
                    <a:pt x="402" y="799"/>
                  </a:lnTo>
                  <a:lnTo>
                    <a:pt x="409" y="788"/>
                  </a:lnTo>
                  <a:lnTo>
                    <a:pt x="412" y="776"/>
                  </a:lnTo>
                  <a:lnTo>
                    <a:pt x="413" y="770"/>
                  </a:lnTo>
                  <a:lnTo>
                    <a:pt x="413" y="764"/>
                  </a:lnTo>
                  <a:lnTo>
                    <a:pt x="413" y="764"/>
                  </a:lnTo>
                  <a:lnTo>
                    <a:pt x="413" y="755"/>
                  </a:lnTo>
                  <a:lnTo>
                    <a:pt x="411" y="746"/>
                  </a:lnTo>
                  <a:lnTo>
                    <a:pt x="409" y="739"/>
                  </a:lnTo>
                  <a:lnTo>
                    <a:pt x="405" y="731"/>
                  </a:lnTo>
                  <a:lnTo>
                    <a:pt x="400" y="724"/>
                  </a:lnTo>
                  <a:lnTo>
                    <a:pt x="395" y="718"/>
                  </a:lnTo>
                  <a:lnTo>
                    <a:pt x="388" y="713"/>
                  </a:lnTo>
                  <a:lnTo>
                    <a:pt x="382" y="709"/>
                  </a:lnTo>
                  <a:lnTo>
                    <a:pt x="382" y="70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0" name="Freeform 15"/>
            <p:cNvSpPr>
              <a:spLocks noEditPoints="1"/>
            </p:cNvSpPr>
            <p:nvPr/>
          </p:nvSpPr>
          <p:spPr bwMode="auto">
            <a:xfrm>
              <a:off x="10986647" y="1251563"/>
              <a:ext cx="389940" cy="389940"/>
            </a:xfrm>
            <a:custGeom>
              <a:avLst/>
              <a:gdLst>
                <a:gd name="T0" fmla="*/ 943 w 1018"/>
                <a:gd name="T1" fmla="*/ 114 h 1018"/>
                <a:gd name="T2" fmla="*/ 813 w 1018"/>
                <a:gd name="T3" fmla="*/ 75 h 1018"/>
                <a:gd name="T4" fmla="*/ 786 w 1018"/>
                <a:gd name="T5" fmla="*/ 220 h 1018"/>
                <a:gd name="T6" fmla="*/ 605 w 1018"/>
                <a:gd name="T7" fmla="*/ 95 h 1018"/>
                <a:gd name="T8" fmla="*/ 509 w 1018"/>
                <a:gd name="T9" fmla="*/ 0 h 1018"/>
                <a:gd name="T10" fmla="*/ 414 w 1018"/>
                <a:gd name="T11" fmla="*/ 95 h 1018"/>
                <a:gd name="T12" fmla="*/ 223 w 1018"/>
                <a:gd name="T13" fmla="*/ 230 h 1018"/>
                <a:gd name="T14" fmla="*/ 212 w 1018"/>
                <a:gd name="T15" fmla="*/ 79 h 1018"/>
                <a:gd name="T16" fmla="*/ 80 w 1018"/>
                <a:gd name="T17" fmla="*/ 105 h 1018"/>
                <a:gd name="T18" fmla="*/ 8 w 1018"/>
                <a:gd name="T19" fmla="*/ 514 h 1018"/>
                <a:gd name="T20" fmla="*/ 108 w 1018"/>
                <a:gd name="T21" fmla="*/ 975 h 1018"/>
                <a:gd name="T22" fmla="*/ 783 w 1018"/>
                <a:gd name="T23" fmla="*/ 1000 h 1018"/>
                <a:gd name="T24" fmla="*/ 1018 w 1018"/>
                <a:gd name="T25" fmla="*/ 541 h 1018"/>
                <a:gd name="T26" fmla="*/ 890 w 1018"/>
                <a:gd name="T27" fmla="*/ 165 h 1018"/>
                <a:gd name="T28" fmla="*/ 827 w 1018"/>
                <a:gd name="T29" fmla="*/ 159 h 1018"/>
                <a:gd name="T30" fmla="*/ 859 w 1018"/>
                <a:gd name="T31" fmla="*/ 308 h 1018"/>
                <a:gd name="T32" fmla="*/ 521 w 1018"/>
                <a:gd name="T33" fmla="*/ 124 h 1018"/>
                <a:gd name="T34" fmla="*/ 491 w 1018"/>
                <a:gd name="T35" fmla="*/ 69 h 1018"/>
                <a:gd name="T36" fmla="*/ 171 w 1018"/>
                <a:gd name="T37" fmla="*/ 130 h 1018"/>
                <a:gd name="T38" fmla="*/ 153 w 1018"/>
                <a:gd name="T39" fmla="*/ 190 h 1018"/>
                <a:gd name="T40" fmla="*/ 159 w 1018"/>
                <a:gd name="T41" fmla="*/ 128 h 1018"/>
                <a:gd name="T42" fmla="*/ 231 w 1018"/>
                <a:gd name="T43" fmla="*/ 936 h 1018"/>
                <a:gd name="T44" fmla="*/ 176 w 1018"/>
                <a:gd name="T45" fmla="*/ 855 h 1018"/>
                <a:gd name="T46" fmla="*/ 787 w 1018"/>
                <a:gd name="T47" fmla="*/ 845 h 1018"/>
                <a:gd name="T48" fmla="*/ 843 w 1018"/>
                <a:gd name="T49" fmla="*/ 926 h 1018"/>
                <a:gd name="T50" fmla="*/ 802 w 1018"/>
                <a:gd name="T51" fmla="*/ 783 h 1018"/>
                <a:gd name="T52" fmla="*/ 149 w 1018"/>
                <a:gd name="T53" fmla="*/ 796 h 1018"/>
                <a:gd name="T54" fmla="*/ 291 w 1018"/>
                <a:gd name="T55" fmla="*/ 487 h 1018"/>
                <a:gd name="T56" fmla="*/ 893 w 1018"/>
                <a:gd name="T57" fmla="*/ 517 h 1018"/>
                <a:gd name="T58" fmla="*/ 227 w 1018"/>
                <a:gd name="T59" fmla="*/ 686 h 1018"/>
                <a:gd name="T60" fmla="*/ 289 w 1018"/>
                <a:gd name="T61" fmla="*/ 691 h 1018"/>
                <a:gd name="T62" fmla="*/ 744 w 1018"/>
                <a:gd name="T63" fmla="*/ 653 h 1018"/>
                <a:gd name="T64" fmla="*/ 765 w 1018"/>
                <a:gd name="T65" fmla="*/ 713 h 1018"/>
                <a:gd name="T66" fmla="*/ 762 w 1018"/>
                <a:gd name="T67" fmla="*/ 650 h 1018"/>
                <a:gd name="T68" fmla="*/ 125 w 1018"/>
                <a:gd name="T69" fmla="*/ 734 h 1018"/>
                <a:gd name="T70" fmla="*/ 157 w 1018"/>
                <a:gd name="T71" fmla="*/ 680 h 1018"/>
                <a:gd name="T72" fmla="*/ 353 w 1018"/>
                <a:gd name="T73" fmla="*/ 666 h 1018"/>
                <a:gd name="T74" fmla="*/ 411 w 1018"/>
                <a:gd name="T75" fmla="*/ 688 h 1018"/>
                <a:gd name="T76" fmla="*/ 496 w 1018"/>
                <a:gd name="T77" fmla="*/ 638 h 1018"/>
                <a:gd name="T78" fmla="*/ 516 w 1018"/>
                <a:gd name="T79" fmla="*/ 698 h 1018"/>
                <a:gd name="T80" fmla="*/ 509 w 1018"/>
                <a:gd name="T81" fmla="*/ 636 h 1018"/>
                <a:gd name="T82" fmla="*/ 863 w 1018"/>
                <a:gd name="T83" fmla="*/ 730 h 1018"/>
                <a:gd name="T84" fmla="*/ 912 w 1018"/>
                <a:gd name="T85" fmla="*/ 693 h 1018"/>
                <a:gd name="T86" fmla="*/ 604 w 1018"/>
                <a:gd name="T87" fmla="*/ 663 h 1018"/>
                <a:gd name="T88" fmla="*/ 659 w 1018"/>
                <a:gd name="T89" fmla="*/ 690 h 1018"/>
                <a:gd name="T90" fmla="*/ 751 w 1018"/>
                <a:gd name="T91" fmla="*/ 556 h 1018"/>
                <a:gd name="T92" fmla="*/ 758 w 1018"/>
                <a:gd name="T93" fmla="*/ 618 h 1018"/>
                <a:gd name="T94" fmla="*/ 762 w 1018"/>
                <a:gd name="T95" fmla="*/ 555 h 1018"/>
                <a:gd name="T96" fmla="*/ 614 w 1018"/>
                <a:gd name="T97" fmla="*/ 601 h 1018"/>
                <a:gd name="T98" fmla="*/ 662 w 1018"/>
                <a:gd name="T99" fmla="*/ 559 h 1018"/>
                <a:gd name="T100" fmla="*/ 852 w 1018"/>
                <a:gd name="T101" fmla="*/ 601 h 1018"/>
                <a:gd name="T102" fmla="*/ 908 w 1018"/>
                <a:gd name="T103" fmla="*/ 626 h 1018"/>
                <a:gd name="T104" fmla="*/ 364 w 1018"/>
                <a:gd name="T105" fmla="*/ 550 h 1018"/>
                <a:gd name="T106" fmla="*/ 391 w 1018"/>
                <a:gd name="T107" fmla="*/ 606 h 1018"/>
                <a:gd name="T108" fmla="*/ 382 w 1018"/>
                <a:gd name="T109" fmla="*/ 544 h 1018"/>
                <a:gd name="T110" fmla="*/ 487 w 1018"/>
                <a:gd name="T111" fmla="*/ 594 h 1018"/>
                <a:gd name="T112" fmla="*/ 535 w 1018"/>
                <a:gd name="T113" fmla="*/ 555 h 1018"/>
                <a:gd name="T114" fmla="*/ 122 w 1018"/>
                <a:gd name="T115" fmla="*/ 579 h 1018"/>
                <a:gd name="T116" fmla="*/ 136 w 1018"/>
                <a:gd name="T117" fmla="*/ 641 h 1018"/>
                <a:gd name="T118" fmla="*/ 140 w 1018"/>
                <a:gd name="T119" fmla="*/ 577 h 1018"/>
                <a:gd name="T120" fmla="*/ 229 w 1018"/>
                <a:gd name="T121" fmla="*/ 597 h 1018"/>
                <a:gd name="T122" fmla="*/ 290 w 1018"/>
                <a:gd name="T123" fmla="*/ 58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8" h="1018">
                  <a:moveTo>
                    <a:pt x="1009" y="514"/>
                  </a:moveTo>
                  <a:lnTo>
                    <a:pt x="902" y="244"/>
                  </a:lnTo>
                  <a:lnTo>
                    <a:pt x="902" y="244"/>
                  </a:lnTo>
                  <a:lnTo>
                    <a:pt x="913" y="237"/>
                  </a:lnTo>
                  <a:lnTo>
                    <a:pt x="923" y="230"/>
                  </a:lnTo>
                  <a:lnTo>
                    <a:pt x="932" y="220"/>
                  </a:lnTo>
                  <a:lnTo>
                    <a:pt x="940" y="209"/>
                  </a:lnTo>
                  <a:lnTo>
                    <a:pt x="946" y="198"/>
                  </a:lnTo>
                  <a:lnTo>
                    <a:pt x="950" y="186"/>
                  </a:lnTo>
                  <a:lnTo>
                    <a:pt x="953" y="173"/>
                  </a:lnTo>
                  <a:lnTo>
                    <a:pt x="955" y="159"/>
                  </a:lnTo>
                  <a:lnTo>
                    <a:pt x="955" y="159"/>
                  </a:lnTo>
                  <a:lnTo>
                    <a:pt x="953" y="149"/>
                  </a:lnTo>
                  <a:lnTo>
                    <a:pt x="952" y="139"/>
                  </a:lnTo>
                  <a:lnTo>
                    <a:pt x="950" y="131"/>
                  </a:lnTo>
                  <a:lnTo>
                    <a:pt x="947" y="122"/>
                  </a:lnTo>
                  <a:lnTo>
                    <a:pt x="943" y="114"/>
                  </a:lnTo>
                  <a:lnTo>
                    <a:pt x="938" y="105"/>
                  </a:lnTo>
                  <a:lnTo>
                    <a:pt x="932" y="99"/>
                  </a:lnTo>
                  <a:lnTo>
                    <a:pt x="927" y="91"/>
                  </a:lnTo>
                  <a:lnTo>
                    <a:pt x="919" y="86"/>
                  </a:lnTo>
                  <a:lnTo>
                    <a:pt x="912" y="79"/>
                  </a:lnTo>
                  <a:lnTo>
                    <a:pt x="904" y="75"/>
                  </a:lnTo>
                  <a:lnTo>
                    <a:pt x="896" y="71"/>
                  </a:lnTo>
                  <a:lnTo>
                    <a:pt x="887" y="68"/>
                  </a:lnTo>
                  <a:lnTo>
                    <a:pt x="878" y="65"/>
                  </a:lnTo>
                  <a:lnTo>
                    <a:pt x="869" y="64"/>
                  </a:lnTo>
                  <a:lnTo>
                    <a:pt x="859" y="63"/>
                  </a:lnTo>
                  <a:lnTo>
                    <a:pt x="859" y="63"/>
                  </a:lnTo>
                  <a:lnTo>
                    <a:pt x="849" y="64"/>
                  </a:lnTo>
                  <a:lnTo>
                    <a:pt x="840" y="65"/>
                  </a:lnTo>
                  <a:lnTo>
                    <a:pt x="830" y="68"/>
                  </a:lnTo>
                  <a:lnTo>
                    <a:pt x="822" y="71"/>
                  </a:lnTo>
                  <a:lnTo>
                    <a:pt x="813" y="75"/>
                  </a:lnTo>
                  <a:lnTo>
                    <a:pt x="805" y="79"/>
                  </a:lnTo>
                  <a:lnTo>
                    <a:pt x="798" y="86"/>
                  </a:lnTo>
                  <a:lnTo>
                    <a:pt x="791" y="91"/>
                  </a:lnTo>
                  <a:lnTo>
                    <a:pt x="785" y="99"/>
                  </a:lnTo>
                  <a:lnTo>
                    <a:pt x="780" y="105"/>
                  </a:lnTo>
                  <a:lnTo>
                    <a:pt x="775" y="114"/>
                  </a:lnTo>
                  <a:lnTo>
                    <a:pt x="771" y="122"/>
                  </a:lnTo>
                  <a:lnTo>
                    <a:pt x="768" y="131"/>
                  </a:lnTo>
                  <a:lnTo>
                    <a:pt x="766" y="139"/>
                  </a:lnTo>
                  <a:lnTo>
                    <a:pt x="764" y="149"/>
                  </a:lnTo>
                  <a:lnTo>
                    <a:pt x="764" y="159"/>
                  </a:lnTo>
                  <a:lnTo>
                    <a:pt x="764" y="159"/>
                  </a:lnTo>
                  <a:lnTo>
                    <a:pt x="765" y="173"/>
                  </a:lnTo>
                  <a:lnTo>
                    <a:pt x="767" y="186"/>
                  </a:lnTo>
                  <a:lnTo>
                    <a:pt x="772" y="198"/>
                  </a:lnTo>
                  <a:lnTo>
                    <a:pt x="779" y="209"/>
                  </a:lnTo>
                  <a:lnTo>
                    <a:pt x="786" y="220"/>
                  </a:lnTo>
                  <a:lnTo>
                    <a:pt x="795" y="230"/>
                  </a:lnTo>
                  <a:lnTo>
                    <a:pt x="805" y="237"/>
                  </a:lnTo>
                  <a:lnTo>
                    <a:pt x="816" y="244"/>
                  </a:lnTo>
                  <a:lnTo>
                    <a:pt x="743" y="426"/>
                  </a:lnTo>
                  <a:lnTo>
                    <a:pt x="743" y="426"/>
                  </a:lnTo>
                  <a:lnTo>
                    <a:pt x="694" y="422"/>
                  </a:lnTo>
                  <a:lnTo>
                    <a:pt x="647" y="417"/>
                  </a:lnTo>
                  <a:lnTo>
                    <a:pt x="552" y="180"/>
                  </a:lnTo>
                  <a:lnTo>
                    <a:pt x="552" y="180"/>
                  </a:lnTo>
                  <a:lnTo>
                    <a:pt x="563" y="174"/>
                  </a:lnTo>
                  <a:lnTo>
                    <a:pt x="573" y="165"/>
                  </a:lnTo>
                  <a:lnTo>
                    <a:pt x="582" y="157"/>
                  </a:lnTo>
                  <a:lnTo>
                    <a:pt x="590" y="146"/>
                  </a:lnTo>
                  <a:lnTo>
                    <a:pt x="596" y="134"/>
                  </a:lnTo>
                  <a:lnTo>
                    <a:pt x="600" y="122"/>
                  </a:lnTo>
                  <a:lnTo>
                    <a:pt x="604" y="109"/>
                  </a:lnTo>
                  <a:lnTo>
                    <a:pt x="605" y="95"/>
                  </a:lnTo>
                  <a:lnTo>
                    <a:pt x="605" y="95"/>
                  </a:lnTo>
                  <a:lnTo>
                    <a:pt x="604" y="86"/>
                  </a:lnTo>
                  <a:lnTo>
                    <a:pt x="603" y="76"/>
                  </a:lnTo>
                  <a:lnTo>
                    <a:pt x="600" y="67"/>
                  </a:lnTo>
                  <a:lnTo>
                    <a:pt x="597" y="58"/>
                  </a:lnTo>
                  <a:lnTo>
                    <a:pt x="593" y="50"/>
                  </a:lnTo>
                  <a:lnTo>
                    <a:pt x="588" y="42"/>
                  </a:lnTo>
                  <a:lnTo>
                    <a:pt x="582" y="34"/>
                  </a:lnTo>
                  <a:lnTo>
                    <a:pt x="577" y="28"/>
                  </a:lnTo>
                  <a:lnTo>
                    <a:pt x="569" y="21"/>
                  </a:lnTo>
                  <a:lnTo>
                    <a:pt x="562" y="16"/>
                  </a:lnTo>
                  <a:lnTo>
                    <a:pt x="554" y="12"/>
                  </a:lnTo>
                  <a:lnTo>
                    <a:pt x="546" y="8"/>
                  </a:lnTo>
                  <a:lnTo>
                    <a:pt x="537" y="4"/>
                  </a:lnTo>
                  <a:lnTo>
                    <a:pt x="529" y="2"/>
                  </a:lnTo>
                  <a:lnTo>
                    <a:pt x="519" y="0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0" y="0"/>
                  </a:lnTo>
                  <a:lnTo>
                    <a:pt x="490" y="2"/>
                  </a:lnTo>
                  <a:lnTo>
                    <a:pt x="480" y="4"/>
                  </a:lnTo>
                  <a:lnTo>
                    <a:pt x="472" y="8"/>
                  </a:lnTo>
                  <a:lnTo>
                    <a:pt x="463" y="12"/>
                  </a:lnTo>
                  <a:lnTo>
                    <a:pt x="456" y="16"/>
                  </a:lnTo>
                  <a:lnTo>
                    <a:pt x="448" y="21"/>
                  </a:lnTo>
                  <a:lnTo>
                    <a:pt x="442" y="28"/>
                  </a:lnTo>
                  <a:lnTo>
                    <a:pt x="435" y="34"/>
                  </a:lnTo>
                  <a:lnTo>
                    <a:pt x="430" y="42"/>
                  </a:lnTo>
                  <a:lnTo>
                    <a:pt x="426" y="50"/>
                  </a:lnTo>
                  <a:lnTo>
                    <a:pt x="421" y="58"/>
                  </a:lnTo>
                  <a:lnTo>
                    <a:pt x="418" y="67"/>
                  </a:lnTo>
                  <a:lnTo>
                    <a:pt x="416" y="76"/>
                  </a:lnTo>
                  <a:lnTo>
                    <a:pt x="414" y="86"/>
                  </a:lnTo>
                  <a:lnTo>
                    <a:pt x="414" y="95"/>
                  </a:lnTo>
                  <a:lnTo>
                    <a:pt x="414" y="95"/>
                  </a:lnTo>
                  <a:lnTo>
                    <a:pt x="415" y="109"/>
                  </a:lnTo>
                  <a:lnTo>
                    <a:pt x="417" y="122"/>
                  </a:lnTo>
                  <a:lnTo>
                    <a:pt x="422" y="134"/>
                  </a:lnTo>
                  <a:lnTo>
                    <a:pt x="428" y="146"/>
                  </a:lnTo>
                  <a:lnTo>
                    <a:pt x="436" y="157"/>
                  </a:lnTo>
                  <a:lnTo>
                    <a:pt x="445" y="165"/>
                  </a:lnTo>
                  <a:lnTo>
                    <a:pt x="455" y="174"/>
                  </a:lnTo>
                  <a:lnTo>
                    <a:pt x="466" y="180"/>
                  </a:lnTo>
                  <a:lnTo>
                    <a:pt x="371" y="417"/>
                  </a:lnTo>
                  <a:lnTo>
                    <a:pt x="371" y="417"/>
                  </a:lnTo>
                  <a:lnTo>
                    <a:pt x="324" y="422"/>
                  </a:lnTo>
                  <a:lnTo>
                    <a:pt x="274" y="426"/>
                  </a:lnTo>
                  <a:lnTo>
                    <a:pt x="202" y="244"/>
                  </a:lnTo>
                  <a:lnTo>
                    <a:pt x="202" y="244"/>
                  </a:lnTo>
                  <a:lnTo>
                    <a:pt x="213" y="237"/>
                  </a:lnTo>
                  <a:lnTo>
                    <a:pt x="223" y="230"/>
                  </a:lnTo>
                  <a:lnTo>
                    <a:pt x="232" y="220"/>
                  </a:lnTo>
                  <a:lnTo>
                    <a:pt x="240" y="209"/>
                  </a:lnTo>
                  <a:lnTo>
                    <a:pt x="246" y="198"/>
                  </a:lnTo>
                  <a:lnTo>
                    <a:pt x="251" y="186"/>
                  </a:lnTo>
                  <a:lnTo>
                    <a:pt x="254" y="173"/>
                  </a:lnTo>
                  <a:lnTo>
                    <a:pt x="255" y="159"/>
                  </a:lnTo>
                  <a:lnTo>
                    <a:pt x="255" y="159"/>
                  </a:lnTo>
                  <a:lnTo>
                    <a:pt x="254" y="149"/>
                  </a:lnTo>
                  <a:lnTo>
                    <a:pt x="253" y="139"/>
                  </a:lnTo>
                  <a:lnTo>
                    <a:pt x="251" y="131"/>
                  </a:lnTo>
                  <a:lnTo>
                    <a:pt x="247" y="122"/>
                  </a:lnTo>
                  <a:lnTo>
                    <a:pt x="243" y="114"/>
                  </a:lnTo>
                  <a:lnTo>
                    <a:pt x="238" y="105"/>
                  </a:lnTo>
                  <a:lnTo>
                    <a:pt x="232" y="99"/>
                  </a:lnTo>
                  <a:lnTo>
                    <a:pt x="227" y="91"/>
                  </a:lnTo>
                  <a:lnTo>
                    <a:pt x="220" y="86"/>
                  </a:lnTo>
                  <a:lnTo>
                    <a:pt x="212" y="79"/>
                  </a:lnTo>
                  <a:lnTo>
                    <a:pt x="205" y="75"/>
                  </a:lnTo>
                  <a:lnTo>
                    <a:pt x="196" y="71"/>
                  </a:lnTo>
                  <a:lnTo>
                    <a:pt x="187" y="68"/>
                  </a:lnTo>
                  <a:lnTo>
                    <a:pt x="179" y="65"/>
                  </a:lnTo>
                  <a:lnTo>
                    <a:pt x="169" y="64"/>
                  </a:lnTo>
                  <a:lnTo>
                    <a:pt x="159" y="63"/>
                  </a:lnTo>
                  <a:lnTo>
                    <a:pt x="159" y="63"/>
                  </a:lnTo>
                  <a:lnTo>
                    <a:pt x="150" y="64"/>
                  </a:lnTo>
                  <a:lnTo>
                    <a:pt x="140" y="65"/>
                  </a:lnTo>
                  <a:lnTo>
                    <a:pt x="131" y="68"/>
                  </a:lnTo>
                  <a:lnTo>
                    <a:pt x="122" y="71"/>
                  </a:lnTo>
                  <a:lnTo>
                    <a:pt x="113" y="75"/>
                  </a:lnTo>
                  <a:lnTo>
                    <a:pt x="106" y="79"/>
                  </a:lnTo>
                  <a:lnTo>
                    <a:pt x="98" y="86"/>
                  </a:lnTo>
                  <a:lnTo>
                    <a:pt x="92" y="91"/>
                  </a:lnTo>
                  <a:lnTo>
                    <a:pt x="85" y="99"/>
                  </a:lnTo>
                  <a:lnTo>
                    <a:pt x="80" y="105"/>
                  </a:lnTo>
                  <a:lnTo>
                    <a:pt x="75" y="114"/>
                  </a:lnTo>
                  <a:lnTo>
                    <a:pt x="72" y="122"/>
                  </a:lnTo>
                  <a:lnTo>
                    <a:pt x="68" y="131"/>
                  </a:lnTo>
                  <a:lnTo>
                    <a:pt x="66" y="139"/>
                  </a:lnTo>
                  <a:lnTo>
                    <a:pt x="64" y="149"/>
                  </a:lnTo>
                  <a:lnTo>
                    <a:pt x="64" y="159"/>
                  </a:lnTo>
                  <a:lnTo>
                    <a:pt x="64" y="159"/>
                  </a:lnTo>
                  <a:lnTo>
                    <a:pt x="65" y="173"/>
                  </a:lnTo>
                  <a:lnTo>
                    <a:pt x="67" y="186"/>
                  </a:lnTo>
                  <a:lnTo>
                    <a:pt x="73" y="198"/>
                  </a:lnTo>
                  <a:lnTo>
                    <a:pt x="78" y="209"/>
                  </a:lnTo>
                  <a:lnTo>
                    <a:pt x="87" y="220"/>
                  </a:lnTo>
                  <a:lnTo>
                    <a:pt x="95" y="230"/>
                  </a:lnTo>
                  <a:lnTo>
                    <a:pt x="105" y="237"/>
                  </a:lnTo>
                  <a:lnTo>
                    <a:pt x="117" y="244"/>
                  </a:lnTo>
                  <a:lnTo>
                    <a:pt x="8" y="514"/>
                  </a:lnTo>
                  <a:lnTo>
                    <a:pt x="8" y="514"/>
                  </a:lnTo>
                  <a:lnTo>
                    <a:pt x="5" y="520"/>
                  </a:lnTo>
                  <a:lnTo>
                    <a:pt x="2" y="527"/>
                  </a:lnTo>
                  <a:lnTo>
                    <a:pt x="1" y="533"/>
                  </a:lnTo>
                  <a:lnTo>
                    <a:pt x="0" y="541"/>
                  </a:lnTo>
                  <a:lnTo>
                    <a:pt x="0" y="891"/>
                  </a:lnTo>
                  <a:lnTo>
                    <a:pt x="0" y="891"/>
                  </a:lnTo>
                  <a:lnTo>
                    <a:pt x="1" y="896"/>
                  </a:lnTo>
                  <a:lnTo>
                    <a:pt x="2" y="901"/>
                  </a:lnTo>
                  <a:lnTo>
                    <a:pt x="5" y="912"/>
                  </a:lnTo>
                  <a:lnTo>
                    <a:pt x="11" y="922"/>
                  </a:lnTo>
                  <a:lnTo>
                    <a:pt x="20" y="931"/>
                  </a:lnTo>
                  <a:lnTo>
                    <a:pt x="31" y="940"/>
                  </a:lnTo>
                  <a:lnTo>
                    <a:pt x="43" y="948"/>
                  </a:lnTo>
                  <a:lnTo>
                    <a:pt x="56" y="956"/>
                  </a:lnTo>
                  <a:lnTo>
                    <a:pt x="73" y="962"/>
                  </a:lnTo>
                  <a:lnTo>
                    <a:pt x="90" y="969"/>
                  </a:lnTo>
                  <a:lnTo>
                    <a:pt x="108" y="975"/>
                  </a:lnTo>
                  <a:lnTo>
                    <a:pt x="127" y="981"/>
                  </a:lnTo>
                  <a:lnTo>
                    <a:pt x="148" y="985"/>
                  </a:lnTo>
                  <a:lnTo>
                    <a:pt x="191" y="994"/>
                  </a:lnTo>
                  <a:lnTo>
                    <a:pt x="235" y="1000"/>
                  </a:lnTo>
                  <a:lnTo>
                    <a:pt x="281" y="1006"/>
                  </a:lnTo>
                  <a:lnTo>
                    <a:pt x="325" y="1010"/>
                  </a:lnTo>
                  <a:lnTo>
                    <a:pt x="368" y="1013"/>
                  </a:lnTo>
                  <a:lnTo>
                    <a:pt x="407" y="1015"/>
                  </a:lnTo>
                  <a:lnTo>
                    <a:pt x="472" y="1017"/>
                  </a:lnTo>
                  <a:lnTo>
                    <a:pt x="509" y="1018"/>
                  </a:lnTo>
                  <a:lnTo>
                    <a:pt x="509" y="1018"/>
                  </a:lnTo>
                  <a:lnTo>
                    <a:pt x="546" y="1017"/>
                  </a:lnTo>
                  <a:lnTo>
                    <a:pt x="610" y="1015"/>
                  </a:lnTo>
                  <a:lnTo>
                    <a:pt x="650" y="1013"/>
                  </a:lnTo>
                  <a:lnTo>
                    <a:pt x="693" y="1010"/>
                  </a:lnTo>
                  <a:lnTo>
                    <a:pt x="738" y="1006"/>
                  </a:lnTo>
                  <a:lnTo>
                    <a:pt x="783" y="1000"/>
                  </a:lnTo>
                  <a:lnTo>
                    <a:pt x="828" y="994"/>
                  </a:lnTo>
                  <a:lnTo>
                    <a:pt x="871" y="985"/>
                  </a:lnTo>
                  <a:lnTo>
                    <a:pt x="891" y="981"/>
                  </a:lnTo>
                  <a:lnTo>
                    <a:pt x="911" y="975"/>
                  </a:lnTo>
                  <a:lnTo>
                    <a:pt x="929" y="969"/>
                  </a:lnTo>
                  <a:lnTo>
                    <a:pt x="946" y="962"/>
                  </a:lnTo>
                  <a:lnTo>
                    <a:pt x="961" y="956"/>
                  </a:lnTo>
                  <a:lnTo>
                    <a:pt x="975" y="948"/>
                  </a:lnTo>
                  <a:lnTo>
                    <a:pt x="988" y="940"/>
                  </a:lnTo>
                  <a:lnTo>
                    <a:pt x="999" y="931"/>
                  </a:lnTo>
                  <a:lnTo>
                    <a:pt x="1006" y="922"/>
                  </a:lnTo>
                  <a:lnTo>
                    <a:pt x="1012" y="912"/>
                  </a:lnTo>
                  <a:lnTo>
                    <a:pt x="1017" y="901"/>
                  </a:lnTo>
                  <a:lnTo>
                    <a:pt x="1018" y="896"/>
                  </a:lnTo>
                  <a:lnTo>
                    <a:pt x="1018" y="891"/>
                  </a:lnTo>
                  <a:lnTo>
                    <a:pt x="1018" y="541"/>
                  </a:lnTo>
                  <a:lnTo>
                    <a:pt x="1018" y="541"/>
                  </a:lnTo>
                  <a:lnTo>
                    <a:pt x="1017" y="533"/>
                  </a:lnTo>
                  <a:lnTo>
                    <a:pt x="1016" y="527"/>
                  </a:lnTo>
                  <a:lnTo>
                    <a:pt x="1014" y="520"/>
                  </a:lnTo>
                  <a:lnTo>
                    <a:pt x="1009" y="514"/>
                  </a:lnTo>
                  <a:lnTo>
                    <a:pt x="1009" y="514"/>
                  </a:lnTo>
                  <a:close/>
                  <a:moveTo>
                    <a:pt x="859" y="128"/>
                  </a:moveTo>
                  <a:lnTo>
                    <a:pt x="859" y="128"/>
                  </a:lnTo>
                  <a:lnTo>
                    <a:pt x="865" y="128"/>
                  </a:lnTo>
                  <a:lnTo>
                    <a:pt x="871" y="130"/>
                  </a:lnTo>
                  <a:lnTo>
                    <a:pt x="876" y="133"/>
                  </a:lnTo>
                  <a:lnTo>
                    <a:pt x="882" y="136"/>
                  </a:lnTo>
                  <a:lnTo>
                    <a:pt x="885" y="142"/>
                  </a:lnTo>
                  <a:lnTo>
                    <a:pt x="888" y="147"/>
                  </a:lnTo>
                  <a:lnTo>
                    <a:pt x="890" y="152"/>
                  </a:lnTo>
                  <a:lnTo>
                    <a:pt x="890" y="159"/>
                  </a:lnTo>
                  <a:lnTo>
                    <a:pt x="890" y="159"/>
                  </a:lnTo>
                  <a:lnTo>
                    <a:pt x="890" y="165"/>
                  </a:lnTo>
                  <a:lnTo>
                    <a:pt x="888" y="172"/>
                  </a:lnTo>
                  <a:lnTo>
                    <a:pt x="885" y="177"/>
                  </a:lnTo>
                  <a:lnTo>
                    <a:pt x="882" y="181"/>
                  </a:lnTo>
                  <a:lnTo>
                    <a:pt x="876" y="186"/>
                  </a:lnTo>
                  <a:lnTo>
                    <a:pt x="871" y="188"/>
                  </a:lnTo>
                  <a:lnTo>
                    <a:pt x="865" y="190"/>
                  </a:lnTo>
                  <a:lnTo>
                    <a:pt x="859" y="191"/>
                  </a:lnTo>
                  <a:lnTo>
                    <a:pt x="859" y="191"/>
                  </a:lnTo>
                  <a:lnTo>
                    <a:pt x="853" y="190"/>
                  </a:lnTo>
                  <a:lnTo>
                    <a:pt x="846" y="188"/>
                  </a:lnTo>
                  <a:lnTo>
                    <a:pt x="841" y="186"/>
                  </a:lnTo>
                  <a:lnTo>
                    <a:pt x="837" y="181"/>
                  </a:lnTo>
                  <a:lnTo>
                    <a:pt x="832" y="177"/>
                  </a:lnTo>
                  <a:lnTo>
                    <a:pt x="829" y="172"/>
                  </a:lnTo>
                  <a:lnTo>
                    <a:pt x="828" y="165"/>
                  </a:lnTo>
                  <a:lnTo>
                    <a:pt x="827" y="159"/>
                  </a:lnTo>
                  <a:lnTo>
                    <a:pt x="827" y="159"/>
                  </a:lnTo>
                  <a:lnTo>
                    <a:pt x="828" y="152"/>
                  </a:lnTo>
                  <a:lnTo>
                    <a:pt x="829" y="147"/>
                  </a:lnTo>
                  <a:lnTo>
                    <a:pt x="832" y="142"/>
                  </a:lnTo>
                  <a:lnTo>
                    <a:pt x="837" y="136"/>
                  </a:lnTo>
                  <a:lnTo>
                    <a:pt x="841" y="133"/>
                  </a:lnTo>
                  <a:lnTo>
                    <a:pt x="846" y="130"/>
                  </a:lnTo>
                  <a:lnTo>
                    <a:pt x="853" y="128"/>
                  </a:lnTo>
                  <a:lnTo>
                    <a:pt x="859" y="128"/>
                  </a:lnTo>
                  <a:lnTo>
                    <a:pt x="859" y="128"/>
                  </a:lnTo>
                  <a:close/>
                  <a:moveTo>
                    <a:pt x="859" y="308"/>
                  </a:moveTo>
                  <a:lnTo>
                    <a:pt x="919" y="459"/>
                  </a:lnTo>
                  <a:lnTo>
                    <a:pt x="919" y="459"/>
                  </a:lnTo>
                  <a:lnTo>
                    <a:pt x="893" y="452"/>
                  </a:lnTo>
                  <a:lnTo>
                    <a:pt x="867" y="445"/>
                  </a:lnTo>
                  <a:lnTo>
                    <a:pt x="838" y="440"/>
                  </a:lnTo>
                  <a:lnTo>
                    <a:pt x="809" y="435"/>
                  </a:lnTo>
                  <a:lnTo>
                    <a:pt x="859" y="308"/>
                  </a:lnTo>
                  <a:close/>
                  <a:moveTo>
                    <a:pt x="509" y="63"/>
                  </a:moveTo>
                  <a:lnTo>
                    <a:pt x="509" y="63"/>
                  </a:lnTo>
                  <a:lnTo>
                    <a:pt x="516" y="64"/>
                  </a:lnTo>
                  <a:lnTo>
                    <a:pt x="521" y="67"/>
                  </a:lnTo>
                  <a:lnTo>
                    <a:pt x="526" y="69"/>
                  </a:lnTo>
                  <a:lnTo>
                    <a:pt x="532" y="73"/>
                  </a:lnTo>
                  <a:lnTo>
                    <a:pt x="535" y="77"/>
                  </a:lnTo>
                  <a:lnTo>
                    <a:pt x="538" y="83"/>
                  </a:lnTo>
                  <a:lnTo>
                    <a:pt x="540" y="89"/>
                  </a:lnTo>
                  <a:lnTo>
                    <a:pt x="540" y="95"/>
                  </a:lnTo>
                  <a:lnTo>
                    <a:pt x="540" y="95"/>
                  </a:lnTo>
                  <a:lnTo>
                    <a:pt x="540" y="102"/>
                  </a:lnTo>
                  <a:lnTo>
                    <a:pt x="538" y="107"/>
                  </a:lnTo>
                  <a:lnTo>
                    <a:pt x="535" y="113"/>
                  </a:lnTo>
                  <a:lnTo>
                    <a:pt x="532" y="118"/>
                  </a:lnTo>
                  <a:lnTo>
                    <a:pt x="526" y="121"/>
                  </a:lnTo>
                  <a:lnTo>
                    <a:pt x="521" y="124"/>
                  </a:lnTo>
                  <a:lnTo>
                    <a:pt x="516" y="127"/>
                  </a:lnTo>
                  <a:lnTo>
                    <a:pt x="509" y="128"/>
                  </a:lnTo>
                  <a:lnTo>
                    <a:pt x="509" y="128"/>
                  </a:lnTo>
                  <a:lnTo>
                    <a:pt x="503" y="127"/>
                  </a:lnTo>
                  <a:lnTo>
                    <a:pt x="496" y="124"/>
                  </a:lnTo>
                  <a:lnTo>
                    <a:pt x="491" y="121"/>
                  </a:lnTo>
                  <a:lnTo>
                    <a:pt x="487" y="118"/>
                  </a:lnTo>
                  <a:lnTo>
                    <a:pt x="482" y="113"/>
                  </a:lnTo>
                  <a:lnTo>
                    <a:pt x="479" y="107"/>
                  </a:lnTo>
                  <a:lnTo>
                    <a:pt x="478" y="102"/>
                  </a:lnTo>
                  <a:lnTo>
                    <a:pt x="477" y="95"/>
                  </a:lnTo>
                  <a:lnTo>
                    <a:pt x="477" y="95"/>
                  </a:lnTo>
                  <a:lnTo>
                    <a:pt x="478" y="89"/>
                  </a:lnTo>
                  <a:lnTo>
                    <a:pt x="479" y="83"/>
                  </a:lnTo>
                  <a:lnTo>
                    <a:pt x="482" y="77"/>
                  </a:lnTo>
                  <a:lnTo>
                    <a:pt x="487" y="73"/>
                  </a:lnTo>
                  <a:lnTo>
                    <a:pt x="491" y="69"/>
                  </a:lnTo>
                  <a:lnTo>
                    <a:pt x="496" y="67"/>
                  </a:lnTo>
                  <a:lnTo>
                    <a:pt x="503" y="64"/>
                  </a:lnTo>
                  <a:lnTo>
                    <a:pt x="509" y="63"/>
                  </a:lnTo>
                  <a:lnTo>
                    <a:pt x="509" y="63"/>
                  </a:lnTo>
                  <a:close/>
                  <a:moveTo>
                    <a:pt x="509" y="245"/>
                  </a:moveTo>
                  <a:lnTo>
                    <a:pt x="577" y="414"/>
                  </a:lnTo>
                  <a:lnTo>
                    <a:pt x="577" y="414"/>
                  </a:lnTo>
                  <a:lnTo>
                    <a:pt x="534" y="413"/>
                  </a:lnTo>
                  <a:lnTo>
                    <a:pt x="509" y="413"/>
                  </a:lnTo>
                  <a:lnTo>
                    <a:pt x="509" y="413"/>
                  </a:lnTo>
                  <a:lnTo>
                    <a:pt x="484" y="413"/>
                  </a:lnTo>
                  <a:lnTo>
                    <a:pt x="441" y="414"/>
                  </a:lnTo>
                  <a:lnTo>
                    <a:pt x="509" y="245"/>
                  </a:lnTo>
                  <a:close/>
                  <a:moveTo>
                    <a:pt x="159" y="128"/>
                  </a:moveTo>
                  <a:lnTo>
                    <a:pt x="159" y="128"/>
                  </a:lnTo>
                  <a:lnTo>
                    <a:pt x="166" y="128"/>
                  </a:lnTo>
                  <a:lnTo>
                    <a:pt x="171" y="130"/>
                  </a:lnTo>
                  <a:lnTo>
                    <a:pt x="177" y="133"/>
                  </a:lnTo>
                  <a:lnTo>
                    <a:pt x="182" y="136"/>
                  </a:lnTo>
                  <a:lnTo>
                    <a:pt x="185" y="142"/>
                  </a:lnTo>
                  <a:lnTo>
                    <a:pt x="188" y="147"/>
                  </a:lnTo>
                  <a:lnTo>
                    <a:pt x="191" y="152"/>
                  </a:lnTo>
                  <a:lnTo>
                    <a:pt x="191" y="159"/>
                  </a:lnTo>
                  <a:lnTo>
                    <a:pt x="191" y="159"/>
                  </a:lnTo>
                  <a:lnTo>
                    <a:pt x="191" y="165"/>
                  </a:lnTo>
                  <a:lnTo>
                    <a:pt x="188" y="172"/>
                  </a:lnTo>
                  <a:lnTo>
                    <a:pt x="185" y="177"/>
                  </a:lnTo>
                  <a:lnTo>
                    <a:pt x="182" y="181"/>
                  </a:lnTo>
                  <a:lnTo>
                    <a:pt x="177" y="186"/>
                  </a:lnTo>
                  <a:lnTo>
                    <a:pt x="171" y="188"/>
                  </a:lnTo>
                  <a:lnTo>
                    <a:pt x="166" y="190"/>
                  </a:lnTo>
                  <a:lnTo>
                    <a:pt x="159" y="191"/>
                  </a:lnTo>
                  <a:lnTo>
                    <a:pt x="159" y="191"/>
                  </a:lnTo>
                  <a:lnTo>
                    <a:pt x="153" y="190"/>
                  </a:lnTo>
                  <a:lnTo>
                    <a:pt x="147" y="188"/>
                  </a:lnTo>
                  <a:lnTo>
                    <a:pt x="141" y="186"/>
                  </a:lnTo>
                  <a:lnTo>
                    <a:pt x="137" y="181"/>
                  </a:lnTo>
                  <a:lnTo>
                    <a:pt x="133" y="177"/>
                  </a:lnTo>
                  <a:lnTo>
                    <a:pt x="129" y="172"/>
                  </a:lnTo>
                  <a:lnTo>
                    <a:pt x="128" y="165"/>
                  </a:lnTo>
                  <a:lnTo>
                    <a:pt x="127" y="159"/>
                  </a:lnTo>
                  <a:lnTo>
                    <a:pt x="127" y="159"/>
                  </a:lnTo>
                  <a:lnTo>
                    <a:pt x="128" y="152"/>
                  </a:lnTo>
                  <a:lnTo>
                    <a:pt x="129" y="147"/>
                  </a:lnTo>
                  <a:lnTo>
                    <a:pt x="133" y="142"/>
                  </a:lnTo>
                  <a:lnTo>
                    <a:pt x="137" y="136"/>
                  </a:lnTo>
                  <a:lnTo>
                    <a:pt x="141" y="133"/>
                  </a:lnTo>
                  <a:lnTo>
                    <a:pt x="147" y="130"/>
                  </a:lnTo>
                  <a:lnTo>
                    <a:pt x="153" y="128"/>
                  </a:lnTo>
                  <a:lnTo>
                    <a:pt x="159" y="128"/>
                  </a:lnTo>
                  <a:lnTo>
                    <a:pt x="159" y="128"/>
                  </a:lnTo>
                  <a:close/>
                  <a:moveTo>
                    <a:pt x="159" y="308"/>
                  </a:moveTo>
                  <a:lnTo>
                    <a:pt x="210" y="435"/>
                  </a:lnTo>
                  <a:lnTo>
                    <a:pt x="210" y="435"/>
                  </a:lnTo>
                  <a:lnTo>
                    <a:pt x="180" y="440"/>
                  </a:lnTo>
                  <a:lnTo>
                    <a:pt x="152" y="445"/>
                  </a:lnTo>
                  <a:lnTo>
                    <a:pt x="124" y="452"/>
                  </a:lnTo>
                  <a:lnTo>
                    <a:pt x="98" y="459"/>
                  </a:lnTo>
                  <a:lnTo>
                    <a:pt x="159" y="308"/>
                  </a:lnTo>
                  <a:close/>
                  <a:moveTo>
                    <a:pt x="509" y="954"/>
                  </a:moveTo>
                  <a:lnTo>
                    <a:pt x="509" y="954"/>
                  </a:lnTo>
                  <a:lnTo>
                    <a:pt x="461" y="954"/>
                  </a:lnTo>
                  <a:lnTo>
                    <a:pt x="416" y="953"/>
                  </a:lnTo>
                  <a:lnTo>
                    <a:pt x="374" y="951"/>
                  </a:lnTo>
                  <a:lnTo>
                    <a:pt x="334" y="947"/>
                  </a:lnTo>
                  <a:lnTo>
                    <a:pt x="297" y="944"/>
                  </a:lnTo>
                  <a:lnTo>
                    <a:pt x="262" y="940"/>
                  </a:lnTo>
                  <a:lnTo>
                    <a:pt x="231" y="936"/>
                  </a:lnTo>
                  <a:lnTo>
                    <a:pt x="201" y="931"/>
                  </a:lnTo>
                  <a:lnTo>
                    <a:pt x="176" y="926"/>
                  </a:lnTo>
                  <a:lnTo>
                    <a:pt x="152" y="922"/>
                  </a:lnTo>
                  <a:lnTo>
                    <a:pt x="131" y="916"/>
                  </a:lnTo>
                  <a:lnTo>
                    <a:pt x="112" y="911"/>
                  </a:lnTo>
                  <a:lnTo>
                    <a:pt x="97" y="906"/>
                  </a:lnTo>
                  <a:lnTo>
                    <a:pt x="84" y="900"/>
                  </a:lnTo>
                  <a:lnTo>
                    <a:pt x="75" y="895"/>
                  </a:lnTo>
                  <a:lnTo>
                    <a:pt x="67" y="891"/>
                  </a:lnTo>
                  <a:lnTo>
                    <a:pt x="67" y="891"/>
                  </a:lnTo>
                  <a:lnTo>
                    <a:pt x="75" y="886"/>
                  </a:lnTo>
                  <a:lnTo>
                    <a:pt x="84" y="881"/>
                  </a:lnTo>
                  <a:lnTo>
                    <a:pt x="97" y="875"/>
                  </a:lnTo>
                  <a:lnTo>
                    <a:pt x="112" y="870"/>
                  </a:lnTo>
                  <a:lnTo>
                    <a:pt x="131" y="865"/>
                  </a:lnTo>
                  <a:lnTo>
                    <a:pt x="152" y="859"/>
                  </a:lnTo>
                  <a:lnTo>
                    <a:pt x="176" y="855"/>
                  </a:lnTo>
                  <a:lnTo>
                    <a:pt x="201" y="850"/>
                  </a:lnTo>
                  <a:lnTo>
                    <a:pt x="231" y="845"/>
                  </a:lnTo>
                  <a:lnTo>
                    <a:pt x="262" y="840"/>
                  </a:lnTo>
                  <a:lnTo>
                    <a:pt x="297" y="837"/>
                  </a:lnTo>
                  <a:lnTo>
                    <a:pt x="334" y="834"/>
                  </a:lnTo>
                  <a:lnTo>
                    <a:pt x="374" y="830"/>
                  </a:lnTo>
                  <a:lnTo>
                    <a:pt x="416" y="828"/>
                  </a:lnTo>
                  <a:lnTo>
                    <a:pt x="461" y="827"/>
                  </a:lnTo>
                  <a:lnTo>
                    <a:pt x="509" y="827"/>
                  </a:lnTo>
                  <a:lnTo>
                    <a:pt x="509" y="827"/>
                  </a:lnTo>
                  <a:lnTo>
                    <a:pt x="556" y="827"/>
                  </a:lnTo>
                  <a:lnTo>
                    <a:pt x="602" y="828"/>
                  </a:lnTo>
                  <a:lnTo>
                    <a:pt x="644" y="830"/>
                  </a:lnTo>
                  <a:lnTo>
                    <a:pt x="684" y="834"/>
                  </a:lnTo>
                  <a:lnTo>
                    <a:pt x="721" y="837"/>
                  </a:lnTo>
                  <a:lnTo>
                    <a:pt x="755" y="840"/>
                  </a:lnTo>
                  <a:lnTo>
                    <a:pt x="787" y="845"/>
                  </a:lnTo>
                  <a:lnTo>
                    <a:pt x="816" y="850"/>
                  </a:lnTo>
                  <a:lnTo>
                    <a:pt x="843" y="855"/>
                  </a:lnTo>
                  <a:lnTo>
                    <a:pt x="867" y="859"/>
                  </a:lnTo>
                  <a:lnTo>
                    <a:pt x="887" y="865"/>
                  </a:lnTo>
                  <a:lnTo>
                    <a:pt x="905" y="870"/>
                  </a:lnTo>
                  <a:lnTo>
                    <a:pt x="920" y="875"/>
                  </a:lnTo>
                  <a:lnTo>
                    <a:pt x="933" y="881"/>
                  </a:lnTo>
                  <a:lnTo>
                    <a:pt x="944" y="886"/>
                  </a:lnTo>
                  <a:lnTo>
                    <a:pt x="950" y="891"/>
                  </a:lnTo>
                  <a:lnTo>
                    <a:pt x="950" y="891"/>
                  </a:lnTo>
                  <a:lnTo>
                    <a:pt x="944" y="895"/>
                  </a:lnTo>
                  <a:lnTo>
                    <a:pt x="933" y="900"/>
                  </a:lnTo>
                  <a:lnTo>
                    <a:pt x="920" y="906"/>
                  </a:lnTo>
                  <a:lnTo>
                    <a:pt x="905" y="911"/>
                  </a:lnTo>
                  <a:lnTo>
                    <a:pt x="887" y="916"/>
                  </a:lnTo>
                  <a:lnTo>
                    <a:pt x="867" y="922"/>
                  </a:lnTo>
                  <a:lnTo>
                    <a:pt x="843" y="926"/>
                  </a:lnTo>
                  <a:lnTo>
                    <a:pt x="816" y="931"/>
                  </a:lnTo>
                  <a:lnTo>
                    <a:pt x="787" y="936"/>
                  </a:lnTo>
                  <a:lnTo>
                    <a:pt x="755" y="940"/>
                  </a:lnTo>
                  <a:lnTo>
                    <a:pt x="721" y="944"/>
                  </a:lnTo>
                  <a:lnTo>
                    <a:pt x="684" y="947"/>
                  </a:lnTo>
                  <a:lnTo>
                    <a:pt x="644" y="951"/>
                  </a:lnTo>
                  <a:lnTo>
                    <a:pt x="602" y="953"/>
                  </a:lnTo>
                  <a:lnTo>
                    <a:pt x="556" y="954"/>
                  </a:lnTo>
                  <a:lnTo>
                    <a:pt x="509" y="954"/>
                  </a:lnTo>
                  <a:lnTo>
                    <a:pt x="509" y="954"/>
                  </a:lnTo>
                  <a:close/>
                  <a:moveTo>
                    <a:pt x="955" y="822"/>
                  </a:moveTo>
                  <a:lnTo>
                    <a:pt x="955" y="822"/>
                  </a:lnTo>
                  <a:lnTo>
                    <a:pt x="929" y="812"/>
                  </a:lnTo>
                  <a:lnTo>
                    <a:pt x="900" y="804"/>
                  </a:lnTo>
                  <a:lnTo>
                    <a:pt x="870" y="796"/>
                  </a:lnTo>
                  <a:lnTo>
                    <a:pt x="837" y="789"/>
                  </a:lnTo>
                  <a:lnTo>
                    <a:pt x="802" y="783"/>
                  </a:lnTo>
                  <a:lnTo>
                    <a:pt x="768" y="779"/>
                  </a:lnTo>
                  <a:lnTo>
                    <a:pt x="734" y="775"/>
                  </a:lnTo>
                  <a:lnTo>
                    <a:pt x="699" y="771"/>
                  </a:lnTo>
                  <a:lnTo>
                    <a:pt x="634" y="767"/>
                  </a:lnTo>
                  <a:lnTo>
                    <a:pt x="578" y="765"/>
                  </a:lnTo>
                  <a:lnTo>
                    <a:pt x="534" y="764"/>
                  </a:lnTo>
                  <a:lnTo>
                    <a:pt x="509" y="763"/>
                  </a:lnTo>
                  <a:lnTo>
                    <a:pt x="509" y="763"/>
                  </a:lnTo>
                  <a:lnTo>
                    <a:pt x="484" y="764"/>
                  </a:lnTo>
                  <a:lnTo>
                    <a:pt x="441" y="765"/>
                  </a:lnTo>
                  <a:lnTo>
                    <a:pt x="384" y="767"/>
                  </a:lnTo>
                  <a:lnTo>
                    <a:pt x="319" y="771"/>
                  </a:lnTo>
                  <a:lnTo>
                    <a:pt x="285" y="775"/>
                  </a:lnTo>
                  <a:lnTo>
                    <a:pt x="250" y="779"/>
                  </a:lnTo>
                  <a:lnTo>
                    <a:pt x="215" y="783"/>
                  </a:lnTo>
                  <a:lnTo>
                    <a:pt x="181" y="789"/>
                  </a:lnTo>
                  <a:lnTo>
                    <a:pt x="149" y="796"/>
                  </a:lnTo>
                  <a:lnTo>
                    <a:pt x="118" y="804"/>
                  </a:lnTo>
                  <a:lnTo>
                    <a:pt x="90" y="812"/>
                  </a:lnTo>
                  <a:lnTo>
                    <a:pt x="64" y="822"/>
                  </a:lnTo>
                  <a:lnTo>
                    <a:pt x="64" y="547"/>
                  </a:lnTo>
                  <a:lnTo>
                    <a:pt x="65" y="543"/>
                  </a:lnTo>
                  <a:lnTo>
                    <a:pt x="65" y="543"/>
                  </a:lnTo>
                  <a:lnTo>
                    <a:pt x="72" y="538"/>
                  </a:lnTo>
                  <a:lnTo>
                    <a:pt x="80" y="533"/>
                  </a:lnTo>
                  <a:lnTo>
                    <a:pt x="93" y="528"/>
                  </a:lnTo>
                  <a:lnTo>
                    <a:pt x="107" y="523"/>
                  </a:lnTo>
                  <a:lnTo>
                    <a:pt x="125" y="517"/>
                  </a:lnTo>
                  <a:lnTo>
                    <a:pt x="146" y="512"/>
                  </a:lnTo>
                  <a:lnTo>
                    <a:pt x="169" y="506"/>
                  </a:lnTo>
                  <a:lnTo>
                    <a:pt x="196" y="501"/>
                  </a:lnTo>
                  <a:lnTo>
                    <a:pt x="225" y="496"/>
                  </a:lnTo>
                  <a:lnTo>
                    <a:pt x="257" y="491"/>
                  </a:lnTo>
                  <a:lnTo>
                    <a:pt x="291" y="487"/>
                  </a:lnTo>
                  <a:lnTo>
                    <a:pt x="330" y="484"/>
                  </a:lnTo>
                  <a:lnTo>
                    <a:pt x="370" y="481"/>
                  </a:lnTo>
                  <a:lnTo>
                    <a:pt x="414" y="479"/>
                  </a:lnTo>
                  <a:lnTo>
                    <a:pt x="460" y="477"/>
                  </a:lnTo>
                  <a:lnTo>
                    <a:pt x="509" y="477"/>
                  </a:lnTo>
                  <a:lnTo>
                    <a:pt x="509" y="477"/>
                  </a:lnTo>
                  <a:lnTo>
                    <a:pt x="558" y="477"/>
                  </a:lnTo>
                  <a:lnTo>
                    <a:pt x="605" y="479"/>
                  </a:lnTo>
                  <a:lnTo>
                    <a:pt x="648" y="481"/>
                  </a:lnTo>
                  <a:lnTo>
                    <a:pt x="688" y="484"/>
                  </a:lnTo>
                  <a:lnTo>
                    <a:pt x="726" y="487"/>
                  </a:lnTo>
                  <a:lnTo>
                    <a:pt x="761" y="491"/>
                  </a:lnTo>
                  <a:lnTo>
                    <a:pt x="794" y="496"/>
                  </a:lnTo>
                  <a:lnTo>
                    <a:pt x="823" y="501"/>
                  </a:lnTo>
                  <a:lnTo>
                    <a:pt x="848" y="506"/>
                  </a:lnTo>
                  <a:lnTo>
                    <a:pt x="872" y="512"/>
                  </a:lnTo>
                  <a:lnTo>
                    <a:pt x="893" y="517"/>
                  </a:lnTo>
                  <a:lnTo>
                    <a:pt x="911" y="523"/>
                  </a:lnTo>
                  <a:lnTo>
                    <a:pt x="926" y="528"/>
                  </a:lnTo>
                  <a:lnTo>
                    <a:pt x="937" y="533"/>
                  </a:lnTo>
                  <a:lnTo>
                    <a:pt x="946" y="538"/>
                  </a:lnTo>
                  <a:lnTo>
                    <a:pt x="952" y="543"/>
                  </a:lnTo>
                  <a:lnTo>
                    <a:pt x="955" y="547"/>
                  </a:lnTo>
                  <a:lnTo>
                    <a:pt x="955" y="822"/>
                  </a:lnTo>
                  <a:close/>
                  <a:moveTo>
                    <a:pt x="255" y="650"/>
                  </a:moveTo>
                  <a:lnTo>
                    <a:pt x="255" y="650"/>
                  </a:lnTo>
                  <a:lnTo>
                    <a:pt x="249" y="651"/>
                  </a:lnTo>
                  <a:lnTo>
                    <a:pt x="243" y="654"/>
                  </a:lnTo>
                  <a:lnTo>
                    <a:pt x="238" y="658"/>
                  </a:lnTo>
                  <a:lnTo>
                    <a:pt x="234" y="662"/>
                  </a:lnTo>
                  <a:lnTo>
                    <a:pt x="230" y="667"/>
                  </a:lnTo>
                  <a:lnTo>
                    <a:pt x="228" y="674"/>
                  </a:lnTo>
                  <a:lnTo>
                    <a:pt x="227" y="679"/>
                  </a:lnTo>
                  <a:lnTo>
                    <a:pt x="227" y="686"/>
                  </a:lnTo>
                  <a:lnTo>
                    <a:pt x="227" y="686"/>
                  </a:lnTo>
                  <a:lnTo>
                    <a:pt x="229" y="692"/>
                  </a:lnTo>
                  <a:lnTo>
                    <a:pt x="231" y="697"/>
                  </a:lnTo>
                  <a:lnTo>
                    <a:pt x="235" y="702"/>
                  </a:lnTo>
                  <a:lnTo>
                    <a:pt x="238" y="706"/>
                  </a:lnTo>
                  <a:lnTo>
                    <a:pt x="242" y="709"/>
                  </a:lnTo>
                  <a:lnTo>
                    <a:pt x="247" y="711"/>
                  </a:lnTo>
                  <a:lnTo>
                    <a:pt x="253" y="713"/>
                  </a:lnTo>
                  <a:lnTo>
                    <a:pt x="259" y="713"/>
                  </a:lnTo>
                  <a:lnTo>
                    <a:pt x="262" y="713"/>
                  </a:lnTo>
                  <a:lnTo>
                    <a:pt x="262" y="713"/>
                  </a:lnTo>
                  <a:lnTo>
                    <a:pt x="269" y="712"/>
                  </a:lnTo>
                  <a:lnTo>
                    <a:pt x="275" y="709"/>
                  </a:lnTo>
                  <a:lnTo>
                    <a:pt x="280" y="706"/>
                  </a:lnTo>
                  <a:lnTo>
                    <a:pt x="284" y="702"/>
                  </a:lnTo>
                  <a:lnTo>
                    <a:pt x="287" y="696"/>
                  </a:lnTo>
                  <a:lnTo>
                    <a:pt x="289" y="691"/>
                  </a:lnTo>
                  <a:lnTo>
                    <a:pt x="290" y="685"/>
                  </a:lnTo>
                  <a:lnTo>
                    <a:pt x="290" y="678"/>
                  </a:lnTo>
                  <a:lnTo>
                    <a:pt x="290" y="678"/>
                  </a:lnTo>
                  <a:lnTo>
                    <a:pt x="289" y="672"/>
                  </a:lnTo>
                  <a:lnTo>
                    <a:pt x="286" y="666"/>
                  </a:lnTo>
                  <a:lnTo>
                    <a:pt x="283" y="661"/>
                  </a:lnTo>
                  <a:lnTo>
                    <a:pt x="279" y="657"/>
                  </a:lnTo>
                  <a:lnTo>
                    <a:pt x="273" y="653"/>
                  </a:lnTo>
                  <a:lnTo>
                    <a:pt x="268" y="651"/>
                  </a:lnTo>
                  <a:lnTo>
                    <a:pt x="261" y="650"/>
                  </a:lnTo>
                  <a:lnTo>
                    <a:pt x="255" y="650"/>
                  </a:lnTo>
                  <a:lnTo>
                    <a:pt x="255" y="650"/>
                  </a:lnTo>
                  <a:close/>
                  <a:moveTo>
                    <a:pt x="762" y="650"/>
                  </a:moveTo>
                  <a:lnTo>
                    <a:pt x="762" y="650"/>
                  </a:lnTo>
                  <a:lnTo>
                    <a:pt x="756" y="650"/>
                  </a:lnTo>
                  <a:lnTo>
                    <a:pt x="751" y="651"/>
                  </a:lnTo>
                  <a:lnTo>
                    <a:pt x="744" y="653"/>
                  </a:lnTo>
                  <a:lnTo>
                    <a:pt x="739" y="657"/>
                  </a:lnTo>
                  <a:lnTo>
                    <a:pt x="735" y="661"/>
                  </a:lnTo>
                  <a:lnTo>
                    <a:pt x="731" y="666"/>
                  </a:lnTo>
                  <a:lnTo>
                    <a:pt x="728" y="672"/>
                  </a:lnTo>
                  <a:lnTo>
                    <a:pt x="727" y="678"/>
                  </a:lnTo>
                  <a:lnTo>
                    <a:pt x="727" y="678"/>
                  </a:lnTo>
                  <a:lnTo>
                    <a:pt x="727" y="685"/>
                  </a:lnTo>
                  <a:lnTo>
                    <a:pt x="728" y="691"/>
                  </a:lnTo>
                  <a:lnTo>
                    <a:pt x="730" y="696"/>
                  </a:lnTo>
                  <a:lnTo>
                    <a:pt x="734" y="702"/>
                  </a:lnTo>
                  <a:lnTo>
                    <a:pt x="738" y="706"/>
                  </a:lnTo>
                  <a:lnTo>
                    <a:pt x="743" y="709"/>
                  </a:lnTo>
                  <a:lnTo>
                    <a:pt x="749" y="712"/>
                  </a:lnTo>
                  <a:lnTo>
                    <a:pt x="755" y="713"/>
                  </a:lnTo>
                  <a:lnTo>
                    <a:pt x="758" y="713"/>
                  </a:lnTo>
                  <a:lnTo>
                    <a:pt x="758" y="713"/>
                  </a:lnTo>
                  <a:lnTo>
                    <a:pt x="765" y="713"/>
                  </a:lnTo>
                  <a:lnTo>
                    <a:pt x="770" y="711"/>
                  </a:lnTo>
                  <a:lnTo>
                    <a:pt x="775" y="709"/>
                  </a:lnTo>
                  <a:lnTo>
                    <a:pt x="780" y="706"/>
                  </a:lnTo>
                  <a:lnTo>
                    <a:pt x="784" y="702"/>
                  </a:lnTo>
                  <a:lnTo>
                    <a:pt x="787" y="697"/>
                  </a:lnTo>
                  <a:lnTo>
                    <a:pt x="789" y="692"/>
                  </a:lnTo>
                  <a:lnTo>
                    <a:pt x="790" y="686"/>
                  </a:lnTo>
                  <a:lnTo>
                    <a:pt x="790" y="686"/>
                  </a:lnTo>
                  <a:lnTo>
                    <a:pt x="790" y="679"/>
                  </a:lnTo>
                  <a:lnTo>
                    <a:pt x="789" y="674"/>
                  </a:lnTo>
                  <a:lnTo>
                    <a:pt x="787" y="667"/>
                  </a:lnTo>
                  <a:lnTo>
                    <a:pt x="784" y="662"/>
                  </a:lnTo>
                  <a:lnTo>
                    <a:pt x="780" y="658"/>
                  </a:lnTo>
                  <a:lnTo>
                    <a:pt x="774" y="654"/>
                  </a:lnTo>
                  <a:lnTo>
                    <a:pt x="769" y="651"/>
                  </a:lnTo>
                  <a:lnTo>
                    <a:pt x="762" y="650"/>
                  </a:lnTo>
                  <a:lnTo>
                    <a:pt x="762" y="650"/>
                  </a:lnTo>
                  <a:close/>
                  <a:moveTo>
                    <a:pt x="128" y="673"/>
                  </a:moveTo>
                  <a:lnTo>
                    <a:pt x="128" y="673"/>
                  </a:lnTo>
                  <a:lnTo>
                    <a:pt x="122" y="675"/>
                  </a:lnTo>
                  <a:lnTo>
                    <a:pt x="117" y="678"/>
                  </a:lnTo>
                  <a:lnTo>
                    <a:pt x="112" y="682"/>
                  </a:lnTo>
                  <a:lnTo>
                    <a:pt x="108" y="688"/>
                  </a:lnTo>
                  <a:lnTo>
                    <a:pt x="106" y="693"/>
                  </a:lnTo>
                  <a:lnTo>
                    <a:pt x="104" y="700"/>
                  </a:lnTo>
                  <a:lnTo>
                    <a:pt x="104" y="705"/>
                  </a:lnTo>
                  <a:lnTo>
                    <a:pt x="105" y="711"/>
                  </a:lnTo>
                  <a:lnTo>
                    <a:pt x="105" y="711"/>
                  </a:lnTo>
                  <a:lnTo>
                    <a:pt x="107" y="717"/>
                  </a:lnTo>
                  <a:lnTo>
                    <a:pt x="109" y="721"/>
                  </a:lnTo>
                  <a:lnTo>
                    <a:pt x="112" y="725"/>
                  </a:lnTo>
                  <a:lnTo>
                    <a:pt x="117" y="729"/>
                  </a:lnTo>
                  <a:lnTo>
                    <a:pt x="121" y="732"/>
                  </a:lnTo>
                  <a:lnTo>
                    <a:pt x="125" y="734"/>
                  </a:lnTo>
                  <a:lnTo>
                    <a:pt x="131" y="735"/>
                  </a:lnTo>
                  <a:lnTo>
                    <a:pt x="136" y="736"/>
                  </a:lnTo>
                  <a:lnTo>
                    <a:pt x="136" y="736"/>
                  </a:lnTo>
                  <a:lnTo>
                    <a:pt x="143" y="735"/>
                  </a:lnTo>
                  <a:lnTo>
                    <a:pt x="143" y="735"/>
                  </a:lnTo>
                  <a:lnTo>
                    <a:pt x="150" y="733"/>
                  </a:lnTo>
                  <a:lnTo>
                    <a:pt x="155" y="730"/>
                  </a:lnTo>
                  <a:lnTo>
                    <a:pt x="159" y="725"/>
                  </a:lnTo>
                  <a:lnTo>
                    <a:pt x="163" y="720"/>
                  </a:lnTo>
                  <a:lnTo>
                    <a:pt x="166" y="715"/>
                  </a:lnTo>
                  <a:lnTo>
                    <a:pt x="167" y="709"/>
                  </a:lnTo>
                  <a:lnTo>
                    <a:pt x="167" y="703"/>
                  </a:lnTo>
                  <a:lnTo>
                    <a:pt x="166" y="696"/>
                  </a:lnTo>
                  <a:lnTo>
                    <a:pt x="166" y="696"/>
                  </a:lnTo>
                  <a:lnTo>
                    <a:pt x="164" y="690"/>
                  </a:lnTo>
                  <a:lnTo>
                    <a:pt x="161" y="685"/>
                  </a:lnTo>
                  <a:lnTo>
                    <a:pt x="157" y="680"/>
                  </a:lnTo>
                  <a:lnTo>
                    <a:pt x="152" y="677"/>
                  </a:lnTo>
                  <a:lnTo>
                    <a:pt x="147" y="674"/>
                  </a:lnTo>
                  <a:lnTo>
                    <a:pt x="140" y="673"/>
                  </a:lnTo>
                  <a:lnTo>
                    <a:pt x="135" y="672"/>
                  </a:lnTo>
                  <a:lnTo>
                    <a:pt x="128" y="673"/>
                  </a:lnTo>
                  <a:lnTo>
                    <a:pt x="128" y="673"/>
                  </a:lnTo>
                  <a:close/>
                  <a:moveTo>
                    <a:pt x="382" y="639"/>
                  </a:moveTo>
                  <a:lnTo>
                    <a:pt x="382" y="639"/>
                  </a:lnTo>
                  <a:lnTo>
                    <a:pt x="382" y="639"/>
                  </a:lnTo>
                  <a:lnTo>
                    <a:pt x="382" y="639"/>
                  </a:lnTo>
                  <a:lnTo>
                    <a:pt x="375" y="641"/>
                  </a:lnTo>
                  <a:lnTo>
                    <a:pt x="370" y="643"/>
                  </a:lnTo>
                  <a:lnTo>
                    <a:pt x="364" y="646"/>
                  </a:lnTo>
                  <a:lnTo>
                    <a:pt x="360" y="650"/>
                  </a:lnTo>
                  <a:lnTo>
                    <a:pt x="356" y="654"/>
                  </a:lnTo>
                  <a:lnTo>
                    <a:pt x="354" y="661"/>
                  </a:lnTo>
                  <a:lnTo>
                    <a:pt x="353" y="666"/>
                  </a:lnTo>
                  <a:lnTo>
                    <a:pt x="352" y="673"/>
                  </a:lnTo>
                  <a:lnTo>
                    <a:pt x="352" y="673"/>
                  </a:lnTo>
                  <a:lnTo>
                    <a:pt x="353" y="679"/>
                  </a:lnTo>
                  <a:lnTo>
                    <a:pt x="355" y="685"/>
                  </a:lnTo>
                  <a:lnTo>
                    <a:pt x="358" y="690"/>
                  </a:lnTo>
                  <a:lnTo>
                    <a:pt x="362" y="694"/>
                  </a:lnTo>
                  <a:lnTo>
                    <a:pt x="367" y="697"/>
                  </a:lnTo>
                  <a:lnTo>
                    <a:pt x="372" y="701"/>
                  </a:lnTo>
                  <a:lnTo>
                    <a:pt x="377" y="702"/>
                  </a:lnTo>
                  <a:lnTo>
                    <a:pt x="384" y="703"/>
                  </a:lnTo>
                  <a:lnTo>
                    <a:pt x="385" y="703"/>
                  </a:lnTo>
                  <a:lnTo>
                    <a:pt x="385" y="703"/>
                  </a:lnTo>
                  <a:lnTo>
                    <a:pt x="391" y="702"/>
                  </a:lnTo>
                  <a:lnTo>
                    <a:pt x="398" y="700"/>
                  </a:lnTo>
                  <a:lnTo>
                    <a:pt x="403" y="696"/>
                  </a:lnTo>
                  <a:lnTo>
                    <a:pt x="407" y="692"/>
                  </a:lnTo>
                  <a:lnTo>
                    <a:pt x="411" y="688"/>
                  </a:lnTo>
                  <a:lnTo>
                    <a:pt x="414" y="682"/>
                  </a:lnTo>
                  <a:lnTo>
                    <a:pt x="415" y="676"/>
                  </a:lnTo>
                  <a:lnTo>
                    <a:pt x="416" y="669"/>
                  </a:lnTo>
                  <a:lnTo>
                    <a:pt x="416" y="669"/>
                  </a:lnTo>
                  <a:lnTo>
                    <a:pt x="415" y="663"/>
                  </a:lnTo>
                  <a:lnTo>
                    <a:pt x="413" y="658"/>
                  </a:lnTo>
                  <a:lnTo>
                    <a:pt x="409" y="652"/>
                  </a:lnTo>
                  <a:lnTo>
                    <a:pt x="405" y="647"/>
                  </a:lnTo>
                  <a:lnTo>
                    <a:pt x="400" y="644"/>
                  </a:lnTo>
                  <a:lnTo>
                    <a:pt x="394" y="641"/>
                  </a:lnTo>
                  <a:lnTo>
                    <a:pt x="388" y="639"/>
                  </a:lnTo>
                  <a:lnTo>
                    <a:pt x="382" y="639"/>
                  </a:lnTo>
                  <a:lnTo>
                    <a:pt x="382" y="639"/>
                  </a:lnTo>
                  <a:close/>
                  <a:moveTo>
                    <a:pt x="509" y="636"/>
                  </a:moveTo>
                  <a:lnTo>
                    <a:pt x="509" y="636"/>
                  </a:lnTo>
                  <a:lnTo>
                    <a:pt x="503" y="636"/>
                  </a:lnTo>
                  <a:lnTo>
                    <a:pt x="496" y="638"/>
                  </a:lnTo>
                  <a:lnTo>
                    <a:pt x="491" y="642"/>
                  </a:lnTo>
                  <a:lnTo>
                    <a:pt x="487" y="646"/>
                  </a:lnTo>
                  <a:lnTo>
                    <a:pt x="482" y="650"/>
                  </a:lnTo>
                  <a:lnTo>
                    <a:pt x="479" y="656"/>
                  </a:lnTo>
                  <a:lnTo>
                    <a:pt x="477" y="661"/>
                  </a:lnTo>
                  <a:lnTo>
                    <a:pt x="477" y="667"/>
                  </a:lnTo>
                  <a:lnTo>
                    <a:pt x="477" y="667"/>
                  </a:lnTo>
                  <a:lnTo>
                    <a:pt x="477" y="674"/>
                  </a:lnTo>
                  <a:lnTo>
                    <a:pt x="479" y="680"/>
                  </a:lnTo>
                  <a:lnTo>
                    <a:pt x="482" y="686"/>
                  </a:lnTo>
                  <a:lnTo>
                    <a:pt x="487" y="690"/>
                  </a:lnTo>
                  <a:lnTo>
                    <a:pt x="491" y="694"/>
                  </a:lnTo>
                  <a:lnTo>
                    <a:pt x="496" y="697"/>
                  </a:lnTo>
                  <a:lnTo>
                    <a:pt x="503" y="698"/>
                  </a:lnTo>
                  <a:lnTo>
                    <a:pt x="509" y="700"/>
                  </a:lnTo>
                  <a:lnTo>
                    <a:pt x="509" y="700"/>
                  </a:lnTo>
                  <a:lnTo>
                    <a:pt x="516" y="698"/>
                  </a:lnTo>
                  <a:lnTo>
                    <a:pt x="521" y="697"/>
                  </a:lnTo>
                  <a:lnTo>
                    <a:pt x="526" y="694"/>
                  </a:lnTo>
                  <a:lnTo>
                    <a:pt x="532" y="690"/>
                  </a:lnTo>
                  <a:lnTo>
                    <a:pt x="535" y="686"/>
                  </a:lnTo>
                  <a:lnTo>
                    <a:pt x="538" y="680"/>
                  </a:lnTo>
                  <a:lnTo>
                    <a:pt x="540" y="674"/>
                  </a:lnTo>
                  <a:lnTo>
                    <a:pt x="540" y="667"/>
                  </a:lnTo>
                  <a:lnTo>
                    <a:pt x="540" y="667"/>
                  </a:lnTo>
                  <a:lnTo>
                    <a:pt x="540" y="661"/>
                  </a:lnTo>
                  <a:lnTo>
                    <a:pt x="538" y="656"/>
                  </a:lnTo>
                  <a:lnTo>
                    <a:pt x="535" y="650"/>
                  </a:lnTo>
                  <a:lnTo>
                    <a:pt x="532" y="646"/>
                  </a:lnTo>
                  <a:lnTo>
                    <a:pt x="526" y="642"/>
                  </a:lnTo>
                  <a:lnTo>
                    <a:pt x="521" y="638"/>
                  </a:lnTo>
                  <a:lnTo>
                    <a:pt x="516" y="636"/>
                  </a:lnTo>
                  <a:lnTo>
                    <a:pt x="509" y="636"/>
                  </a:lnTo>
                  <a:lnTo>
                    <a:pt x="509" y="636"/>
                  </a:lnTo>
                  <a:close/>
                  <a:moveTo>
                    <a:pt x="890" y="673"/>
                  </a:moveTo>
                  <a:lnTo>
                    <a:pt x="890" y="673"/>
                  </a:lnTo>
                  <a:lnTo>
                    <a:pt x="884" y="672"/>
                  </a:lnTo>
                  <a:lnTo>
                    <a:pt x="877" y="673"/>
                  </a:lnTo>
                  <a:lnTo>
                    <a:pt x="871" y="674"/>
                  </a:lnTo>
                  <a:lnTo>
                    <a:pt x="865" y="677"/>
                  </a:lnTo>
                  <a:lnTo>
                    <a:pt x="861" y="680"/>
                  </a:lnTo>
                  <a:lnTo>
                    <a:pt x="857" y="685"/>
                  </a:lnTo>
                  <a:lnTo>
                    <a:pt x="854" y="690"/>
                  </a:lnTo>
                  <a:lnTo>
                    <a:pt x="852" y="696"/>
                  </a:lnTo>
                  <a:lnTo>
                    <a:pt x="852" y="696"/>
                  </a:lnTo>
                  <a:lnTo>
                    <a:pt x="850" y="703"/>
                  </a:lnTo>
                  <a:lnTo>
                    <a:pt x="850" y="709"/>
                  </a:lnTo>
                  <a:lnTo>
                    <a:pt x="853" y="715"/>
                  </a:lnTo>
                  <a:lnTo>
                    <a:pt x="855" y="720"/>
                  </a:lnTo>
                  <a:lnTo>
                    <a:pt x="858" y="725"/>
                  </a:lnTo>
                  <a:lnTo>
                    <a:pt x="863" y="730"/>
                  </a:lnTo>
                  <a:lnTo>
                    <a:pt x="869" y="733"/>
                  </a:lnTo>
                  <a:lnTo>
                    <a:pt x="874" y="735"/>
                  </a:lnTo>
                  <a:lnTo>
                    <a:pt x="874" y="735"/>
                  </a:lnTo>
                  <a:lnTo>
                    <a:pt x="882" y="736"/>
                  </a:lnTo>
                  <a:lnTo>
                    <a:pt x="882" y="736"/>
                  </a:lnTo>
                  <a:lnTo>
                    <a:pt x="887" y="735"/>
                  </a:lnTo>
                  <a:lnTo>
                    <a:pt x="892" y="734"/>
                  </a:lnTo>
                  <a:lnTo>
                    <a:pt x="898" y="732"/>
                  </a:lnTo>
                  <a:lnTo>
                    <a:pt x="902" y="729"/>
                  </a:lnTo>
                  <a:lnTo>
                    <a:pt x="905" y="725"/>
                  </a:lnTo>
                  <a:lnTo>
                    <a:pt x="908" y="721"/>
                  </a:lnTo>
                  <a:lnTo>
                    <a:pt x="912" y="717"/>
                  </a:lnTo>
                  <a:lnTo>
                    <a:pt x="913" y="711"/>
                  </a:lnTo>
                  <a:lnTo>
                    <a:pt x="913" y="711"/>
                  </a:lnTo>
                  <a:lnTo>
                    <a:pt x="914" y="705"/>
                  </a:lnTo>
                  <a:lnTo>
                    <a:pt x="914" y="698"/>
                  </a:lnTo>
                  <a:lnTo>
                    <a:pt x="912" y="693"/>
                  </a:lnTo>
                  <a:lnTo>
                    <a:pt x="909" y="688"/>
                  </a:lnTo>
                  <a:lnTo>
                    <a:pt x="905" y="682"/>
                  </a:lnTo>
                  <a:lnTo>
                    <a:pt x="901" y="678"/>
                  </a:lnTo>
                  <a:lnTo>
                    <a:pt x="896" y="675"/>
                  </a:lnTo>
                  <a:lnTo>
                    <a:pt x="890" y="673"/>
                  </a:lnTo>
                  <a:lnTo>
                    <a:pt x="890" y="673"/>
                  </a:lnTo>
                  <a:close/>
                  <a:moveTo>
                    <a:pt x="636" y="639"/>
                  </a:moveTo>
                  <a:lnTo>
                    <a:pt x="636" y="639"/>
                  </a:lnTo>
                  <a:lnTo>
                    <a:pt x="636" y="639"/>
                  </a:lnTo>
                  <a:lnTo>
                    <a:pt x="636" y="639"/>
                  </a:lnTo>
                  <a:lnTo>
                    <a:pt x="629" y="639"/>
                  </a:lnTo>
                  <a:lnTo>
                    <a:pt x="623" y="642"/>
                  </a:lnTo>
                  <a:lnTo>
                    <a:pt x="618" y="644"/>
                  </a:lnTo>
                  <a:lnTo>
                    <a:pt x="612" y="647"/>
                  </a:lnTo>
                  <a:lnTo>
                    <a:pt x="609" y="652"/>
                  </a:lnTo>
                  <a:lnTo>
                    <a:pt x="606" y="658"/>
                  </a:lnTo>
                  <a:lnTo>
                    <a:pt x="604" y="663"/>
                  </a:lnTo>
                  <a:lnTo>
                    <a:pt x="603" y="669"/>
                  </a:lnTo>
                  <a:lnTo>
                    <a:pt x="603" y="669"/>
                  </a:lnTo>
                  <a:lnTo>
                    <a:pt x="603" y="676"/>
                  </a:lnTo>
                  <a:lnTo>
                    <a:pt x="604" y="682"/>
                  </a:lnTo>
                  <a:lnTo>
                    <a:pt x="607" y="688"/>
                  </a:lnTo>
                  <a:lnTo>
                    <a:pt x="610" y="692"/>
                  </a:lnTo>
                  <a:lnTo>
                    <a:pt x="614" y="696"/>
                  </a:lnTo>
                  <a:lnTo>
                    <a:pt x="620" y="700"/>
                  </a:lnTo>
                  <a:lnTo>
                    <a:pt x="626" y="702"/>
                  </a:lnTo>
                  <a:lnTo>
                    <a:pt x="633" y="703"/>
                  </a:lnTo>
                  <a:lnTo>
                    <a:pt x="635" y="703"/>
                  </a:lnTo>
                  <a:lnTo>
                    <a:pt x="635" y="703"/>
                  </a:lnTo>
                  <a:lnTo>
                    <a:pt x="640" y="702"/>
                  </a:lnTo>
                  <a:lnTo>
                    <a:pt x="646" y="701"/>
                  </a:lnTo>
                  <a:lnTo>
                    <a:pt x="651" y="697"/>
                  </a:lnTo>
                  <a:lnTo>
                    <a:pt x="656" y="694"/>
                  </a:lnTo>
                  <a:lnTo>
                    <a:pt x="659" y="690"/>
                  </a:lnTo>
                  <a:lnTo>
                    <a:pt x="663" y="685"/>
                  </a:lnTo>
                  <a:lnTo>
                    <a:pt x="665" y="679"/>
                  </a:lnTo>
                  <a:lnTo>
                    <a:pt x="666" y="673"/>
                  </a:lnTo>
                  <a:lnTo>
                    <a:pt x="666" y="673"/>
                  </a:lnTo>
                  <a:lnTo>
                    <a:pt x="666" y="666"/>
                  </a:lnTo>
                  <a:lnTo>
                    <a:pt x="664" y="661"/>
                  </a:lnTo>
                  <a:lnTo>
                    <a:pt x="662" y="654"/>
                  </a:lnTo>
                  <a:lnTo>
                    <a:pt x="657" y="650"/>
                  </a:lnTo>
                  <a:lnTo>
                    <a:pt x="653" y="646"/>
                  </a:lnTo>
                  <a:lnTo>
                    <a:pt x="648" y="643"/>
                  </a:lnTo>
                  <a:lnTo>
                    <a:pt x="642" y="641"/>
                  </a:lnTo>
                  <a:lnTo>
                    <a:pt x="636" y="639"/>
                  </a:lnTo>
                  <a:lnTo>
                    <a:pt x="636" y="639"/>
                  </a:lnTo>
                  <a:close/>
                  <a:moveTo>
                    <a:pt x="762" y="555"/>
                  </a:moveTo>
                  <a:lnTo>
                    <a:pt x="762" y="555"/>
                  </a:lnTo>
                  <a:lnTo>
                    <a:pt x="756" y="555"/>
                  </a:lnTo>
                  <a:lnTo>
                    <a:pt x="751" y="556"/>
                  </a:lnTo>
                  <a:lnTo>
                    <a:pt x="744" y="558"/>
                  </a:lnTo>
                  <a:lnTo>
                    <a:pt x="739" y="561"/>
                  </a:lnTo>
                  <a:lnTo>
                    <a:pt x="735" y="565"/>
                  </a:lnTo>
                  <a:lnTo>
                    <a:pt x="731" y="571"/>
                  </a:lnTo>
                  <a:lnTo>
                    <a:pt x="728" y="576"/>
                  </a:lnTo>
                  <a:lnTo>
                    <a:pt x="727" y="583"/>
                  </a:lnTo>
                  <a:lnTo>
                    <a:pt x="727" y="583"/>
                  </a:lnTo>
                  <a:lnTo>
                    <a:pt x="727" y="589"/>
                  </a:lnTo>
                  <a:lnTo>
                    <a:pt x="728" y="595"/>
                  </a:lnTo>
                  <a:lnTo>
                    <a:pt x="730" y="601"/>
                  </a:lnTo>
                  <a:lnTo>
                    <a:pt x="734" y="606"/>
                  </a:lnTo>
                  <a:lnTo>
                    <a:pt x="738" y="610"/>
                  </a:lnTo>
                  <a:lnTo>
                    <a:pt x="743" y="614"/>
                  </a:lnTo>
                  <a:lnTo>
                    <a:pt x="749" y="617"/>
                  </a:lnTo>
                  <a:lnTo>
                    <a:pt x="755" y="618"/>
                  </a:lnTo>
                  <a:lnTo>
                    <a:pt x="758" y="618"/>
                  </a:lnTo>
                  <a:lnTo>
                    <a:pt x="758" y="618"/>
                  </a:lnTo>
                  <a:lnTo>
                    <a:pt x="765" y="618"/>
                  </a:lnTo>
                  <a:lnTo>
                    <a:pt x="770" y="616"/>
                  </a:lnTo>
                  <a:lnTo>
                    <a:pt x="775" y="614"/>
                  </a:lnTo>
                  <a:lnTo>
                    <a:pt x="780" y="610"/>
                  </a:lnTo>
                  <a:lnTo>
                    <a:pt x="784" y="606"/>
                  </a:lnTo>
                  <a:lnTo>
                    <a:pt x="787" y="602"/>
                  </a:lnTo>
                  <a:lnTo>
                    <a:pt x="789" y="597"/>
                  </a:lnTo>
                  <a:lnTo>
                    <a:pt x="790" y="590"/>
                  </a:lnTo>
                  <a:lnTo>
                    <a:pt x="790" y="590"/>
                  </a:lnTo>
                  <a:lnTo>
                    <a:pt x="790" y="584"/>
                  </a:lnTo>
                  <a:lnTo>
                    <a:pt x="789" y="578"/>
                  </a:lnTo>
                  <a:lnTo>
                    <a:pt x="787" y="572"/>
                  </a:lnTo>
                  <a:lnTo>
                    <a:pt x="784" y="566"/>
                  </a:lnTo>
                  <a:lnTo>
                    <a:pt x="780" y="562"/>
                  </a:lnTo>
                  <a:lnTo>
                    <a:pt x="774" y="559"/>
                  </a:lnTo>
                  <a:lnTo>
                    <a:pt x="769" y="557"/>
                  </a:lnTo>
                  <a:lnTo>
                    <a:pt x="762" y="555"/>
                  </a:lnTo>
                  <a:lnTo>
                    <a:pt x="762" y="555"/>
                  </a:lnTo>
                  <a:close/>
                  <a:moveTo>
                    <a:pt x="636" y="544"/>
                  </a:moveTo>
                  <a:lnTo>
                    <a:pt x="636" y="544"/>
                  </a:lnTo>
                  <a:lnTo>
                    <a:pt x="629" y="544"/>
                  </a:lnTo>
                  <a:lnTo>
                    <a:pt x="623" y="546"/>
                  </a:lnTo>
                  <a:lnTo>
                    <a:pt x="618" y="548"/>
                  </a:lnTo>
                  <a:lnTo>
                    <a:pt x="612" y="553"/>
                  </a:lnTo>
                  <a:lnTo>
                    <a:pt x="609" y="557"/>
                  </a:lnTo>
                  <a:lnTo>
                    <a:pt x="606" y="562"/>
                  </a:lnTo>
                  <a:lnTo>
                    <a:pt x="604" y="568"/>
                  </a:lnTo>
                  <a:lnTo>
                    <a:pt x="603" y="574"/>
                  </a:lnTo>
                  <a:lnTo>
                    <a:pt x="603" y="574"/>
                  </a:lnTo>
                  <a:lnTo>
                    <a:pt x="603" y="580"/>
                  </a:lnTo>
                  <a:lnTo>
                    <a:pt x="604" y="587"/>
                  </a:lnTo>
                  <a:lnTo>
                    <a:pt x="607" y="592"/>
                  </a:lnTo>
                  <a:lnTo>
                    <a:pt x="610" y="597"/>
                  </a:lnTo>
                  <a:lnTo>
                    <a:pt x="614" y="601"/>
                  </a:lnTo>
                  <a:lnTo>
                    <a:pt x="620" y="604"/>
                  </a:lnTo>
                  <a:lnTo>
                    <a:pt x="626" y="606"/>
                  </a:lnTo>
                  <a:lnTo>
                    <a:pt x="633" y="607"/>
                  </a:lnTo>
                  <a:lnTo>
                    <a:pt x="634" y="607"/>
                  </a:lnTo>
                  <a:lnTo>
                    <a:pt x="634" y="607"/>
                  </a:lnTo>
                  <a:lnTo>
                    <a:pt x="640" y="607"/>
                  </a:lnTo>
                  <a:lnTo>
                    <a:pt x="646" y="605"/>
                  </a:lnTo>
                  <a:lnTo>
                    <a:pt x="651" y="602"/>
                  </a:lnTo>
                  <a:lnTo>
                    <a:pt x="656" y="599"/>
                  </a:lnTo>
                  <a:lnTo>
                    <a:pt x="659" y="594"/>
                  </a:lnTo>
                  <a:lnTo>
                    <a:pt x="663" y="589"/>
                  </a:lnTo>
                  <a:lnTo>
                    <a:pt x="665" y="584"/>
                  </a:lnTo>
                  <a:lnTo>
                    <a:pt x="666" y="577"/>
                  </a:lnTo>
                  <a:lnTo>
                    <a:pt x="666" y="577"/>
                  </a:lnTo>
                  <a:lnTo>
                    <a:pt x="666" y="571"/>
                  </a:lnTo>
                  <a:lnTo>
                    <a:pt x="664" y="564"/>
                  </a:lnTo>
                  <a:lnTo>
                    <a:pt x="662" y="559"/>
                  </a:lnTo>
                  <a:lnTo>
                    <a:pt x="657" y="555"/>
                  </a:lnTo>
                  <a:lnTo>
                    <a:pt x="653" y="550"/>
                  </a:lnTo>
                  <a:lnTo>
                    <a:pt x="648" y="547"/>
                  </a:lnTo>
                  <a:lnTo>
                    <a:pt x="642" y="545"/>
                  </a:lnTo>
                  <a:lnTo>
                    <a:pt x="636" y="544"/>
                  </a:lnTo>
                  <a:lnTo>
                    <a:pt x="636" y="544"/>
                  </a:lnTo>
                  <a:close/>
                  <a:moveTo>
                    <a:pt x="890" y="577"/>
                  </a:moveTo>
                  <a:lnTo>
                    <a:pt x="890" y="577"/>
                  </a:lnTo>
                  <a:lnTo>
                    <a:pt x="884" y="576"/>
                  </a:lnTo>
                  <a:lnTo>
                    <a:pt x="877" y="577"/>
                  </a:lnTo>
                  <a:lnTo>
                    <a:pt x="871" y="578"/>
                  </a:lnTo>
                  <a:lnTo>
                    <a:pt x="865" y="582"/>
                  </a:lnTo>
                  <a:lnTo>
                    <a:pt x="861" y="585"/>
                  </a:lnTo>
                  <a:lnTo>
                    <a:pt x="857" y="589"/>
                  </a:lnTo>
                  <a:lnTo>
                    <a:pt x="854" y="594"/>
                  </a:lnTo>
                  <a:lnTo>
                    <a:pt x="852" y="601"/>
                  </a:lnTo>
                  <a:lnTo>
                    <a:pt x="852" y="601"/>
                  </a:lnTo>
                  <a:lnTo>
                    <a:pt x="850" y="607"/>
                  </a:lnTo>
                  <a:lnTo>
                    <a:pt x="850" y="614"/>
                  </a:lnTo>
                  <a:lnTo>
                    <a:pt x="853" y="619"/>
                  </a:lnTo>
                  <a:lnTo>
                    <a:pt x="855" y="624"/>
                  </a:lnTo>
                  <a:lnTo>
                    <a:pt x="858" y="630"/>
                  </a:lnTo>
                  <a:lnTo>
                    <a:pt x="863" y="634"/>
                  </a:lnTo>
                  <a:lnTo>
                    <a:pt x="869" y="637"/>
                  </a:lnTo>
                  <a:lnTo>
                    <a:pt x="874" y="639"/>
                  </a:lnTo>
                  <a:lnTo>
                    <a:pt x="874" y="639"/>
                  </a:lnTo>
                  <a:lnTo>
                    <a:pt x="882" y="641"/>
                  </a:lnTo>
                  <a:lnTo>
                    <a:pt x="882" y="641"/>
                  </a:lnTo>
                  <a:lnTo>
                    <a:pt x="887" y="639"/>
                  </a:lnTo>
                  <a:lnTo>
                    <a:pt x="892" y="638"/>
                  </a:lnTo>
                  <a:lnTo>
                    <a:pt x="898" y="636"/>
                  </a:lnTo>
                  <a:lnTo>
                    <a:pt x="902" y="634"/>
                  </a:lnTo>
                  <a:lnTo>
                    <a:pt x="905" y="630"/>
                  </a:lnTo>
                  <a:lnTo>
                    <a:pt x="908" y="626"/>
                  </a:lnTo>
                  <a:lnTo>
                    <a:pt x="912" y="621"/>
                  </a:lnTo>
                  <a:lnTo>
                    <a:pt x="913" y="616"/>
                  </a:lnTo>
                  <a:lnTo>
                    <a:pt x="913" y="616"/>
                  </a:lnTo>
                  <a:lnTo>
                    <a:pt x="914" y="609"/>
                  </a:lnTo>
                  <a:lnTo>
                    <a:pt x="914" y="603"/>
                  </a:lnTo>
                  <a:lnTo>
                    <a:pt x="912" y="598"/>
                  </a:lnTo>
                  <a:lnTo>
                    <a:pt x="909" y="592"/>
                  </a:lnTo>
                  <a:lnTo>
                    <a:pt x="905" y="587"/>
                  </a:lnTo>
                  <a:lnTo>
                    <a:pt x="901" y="583"/>
                  </a:lnTo>
                  <a:lnTo>
                    <a:pt x="896" y="579"/>
                  </a:lnTo>
                  <a:lnTo>
                    <a:pt x="890" y="577"/>
                  </a:lnTo>
                  <a:lnTo>
                    <a:pt x="890" y="577"/>
                  </a:lnTo>
                  <a:close/>
                  <a:moveTo>
                    <a:pt x="382" y="544"/>
                  </a:moveTo>
                  <a:lnTo>
                    <a:pt x="382" y="544"/>
                  </a:lnTo>
                  <a:lnTo>
                    <a:pt x="375" y="545"/>
                  </a:lnTo>
                  <a:lnTo>
                    <a:pt x="370" y="547"/>
                  </a:lnTo>
                  <a:lnTo>
                    <a:pt x="364" y="550"/>
                  </a:lnTo>
                  <a:lnTo>
                    <a:pt x="360" y="555"/>
                  </a:lnTo>
                  <a:lnTo>
                    <a:pt x="356" y="559"/>
                  </a:lnTo>
                  <a:lnTo>
                    <a:pt x="354" y="564"/>
                  </a:lnTo>
                  <a:lnTo>
                    <a:pt x="353" y="571"/>
                  </a:lnTo>
                  <a:lnTo>
                    <a:pt x="352" y="577"/>
                  </a:lnTo>
                  <a:lnTo>
                    <a:pt x="352" y="577"/>
                  </a:lnTo>
                  <a:lnTo>
                    <a:pt x="353" y="584"/>
                  </a:lnTo>
                  <a:lnTo>
                    <a:pt x="355" y="589"/>
                  </a:lnTo>
                  <a:lnTo>
                    <a:pt x="358" y="594"/>
                  </a:lnTo>
                  <a:lnTo>
                    <a:pt x="362" y="599"/>
                  </a:lnTo>
                  <a:lnTo>
                    <a:pt x="367" y="602"/>
                  </a:lnTo>
                  <a:lnTo>
                    <a:pt x="372" y="605"/>
                  </a:lnTo>
                  <a:lnTo>
                    <a:pt x="377" y="607"/>
                  </a:lnTo>
                  <a:lnTo>
                    <a:pt x="384" y="607"/>
                  </a:lnTo>
                  <a:lnTo>
                    <a:pt x="385" y="607"/>
                  </a:lnTo>
                  <a:lnTo>
                    <a:pt x="385" y="607"/>
                  </a:lnTo>
                  <a:lnTo>
                    <a:pt x="391" y="606"/>
                  </a:lnTo>
                  <a:lnTo>
                    <a:pt x="398" y="604"/>
                  </a:lnTo>
                  <a:lnTo>
                    <a:pt x="403" y="601"/>
                  </a:lnTo>
                  <a:lnTo>
                    <a:pt x="407" y="597"/>
                  </a:lnTo>
                  <a:lnTo>
                    <a:pt x="411" y="592"/>
                  </a:lnTo>
                  <a:lnTo>
                    <a:pt x="414" y="587"/>
                  </a:lnTo>
                  <a:lnTo>
                    <a:pt x="415" y="580"/>
                  </a:lnTo>
                  <a:lnTo>
                    <a:pt x="416" y="574"/>
                  </a:lnTo>
                  <a:lnTo>
                    <a:pt x="416" y="574"/>
                  </a:lnTo>
                  <a:lnTo>
                    <a:pt x="415" y="568"/>
                  </a:lnTo>
                  <a:lnTo>
                    <a:pt x="413" y="562"/>
                  </a:lnTo>
                  <a:lnTo>
                    <a:pt x="409" y="557"/>
                  </a:lnTo>
                  <a:lnTo>
                    <a:pt x="405" y="553"/>
                  </a:lnTo>
                  <a:lnTo>
                    <a:pt x="400" y="548"/>
                  </a:lnTo>
                  <a:lnTo>
                    <a:pt x="394" y="546"/>
                  </a:lnTo>
                  <a:lnTo>
                    <a:pt x="388" y="544"/>
                  </a:lnTo>
                  <a:lnTo>
                    <a:pt x="382" y="544"/>
                  </a:lnTo>
                  <a:lnTo>
                    <a:pt x="382" y="544"/>
                  </a:lnTo>
                  <a:close/>
                  <a:moveTo>
                    <a:pt x="509" y="541"/>
                  </a:moveTo>
                  <a:lnTo>
                    <a:pt x="509" y="541"/>
                  </a:lnTo>
                  <a:lnTo>
                    <a:pt x="508" y="541"/>
                  </a:lnTo>
                  <a:lnTo>
                    <a:pt x="508" y="541"/>
                  </a:lnTo>
                  <a:lnTo>
                    <a:pt x="502" y="541"/>
                  </a:lnTo>
                  <a:lnTo>
                    <a:pt x="496" y="543"/>
                  </a:lnTo>
                  <a:lnTo>
                    <a:pt x="491" y="546"/>
                  </a:lnTo>
                  <a:lnTo>
                    <a:pt x="487" y="550"/>
                  </a:lnTo>
                  <a:lnTo>
                    <a:pt x="482" y="555"/>
                  </a:lnTo>
                  <a:lnTo>
                    <a:pt x="479" y="560"/>
                  </a:lnTo>
                  <a:lnTo>
                    <a:pt x="478" y="566"/>
                  </a:lnTo>
                  <a:lnTo>
                    <a:pt x="477" y="573"/>
                  </a:lnTo>
                  <a:lnTo>
                    <a:pt x="477" y="573"/>
                  </a:lnTo>
                  <a:lnTo>
                    <a:pt x="478" y="578"/>
                  </a:lnTo>
                  <a:lnTo>
                    <a:pt x="479" y="585"/>
                  </a:lnTo>
                  <a:lnTo>
                    <a:pt x="482" y="590"/>
                  </a:lnTo>
                  <a:lnTo>
                    <a:pt x="487" y="594"/>
                  </a:lnTo>
                  <a:lnTo>
                    <a:pt x="491" y="599"/>
                  </a:lnTo>
                  <a:lnTo>
                    <a:pt x="496" y="602"/>
                  </a:lnTo>
                  <a:lnTo>
                    <a:pt x="503" y="604"/>
                  </a:lnTo>
                  <a:lnTo>
                    <a:pt x="509" y="604"/>
                  </a:lnTo>
                  <a:lnTo>
                    <a:pt x="509" y="604"/>
                  </a:lnTo>
                  <a:lnTo>
                    <a:pt x="516" y="604"/>
                  </a:lnTo>
                  <a:lnTo>
                    <a:pt x="521" y="602"/>
                  </a:lnTo>
                  <a:lnTo>
                    <a:pt x="526" y="599"/>
                  </a:lnTo>
                  <a:lnTo>
                    <a:pt x="532" y="594"/>
                  </a:lnTo>
                  <a:lnTo>
                    <a:pt x="535" y="590"/>
                  </a:lnTo>
                  <a:lnTo>
                    <a:pt x="538" y="585"/>
                  </a:lnTo>
                  <a:lnTo>
                    <a:pt x="540" y="578"/>
                  </a:lnTo>
                  <a:lnTo>
                    <a:pt x="540" y="573"/>
                  </a:lnTo>
                  <a:lnTo>
                    <a:pt x="540" y="573"/>
                  </a:lnTo>
                  <a:lnTo>
                    <a:pt x="540" y="566"/>
                  </a:lnTo>
                  <a:lnTo>
                    <a:pt x="538" y="560"/>
                  </a:lnTo>
                  <a:lnTo>
                    <a:pt x="535" y="555"/>
                  </a:lnTo>
                  <a:lnTo>
                    <a:pt x="532" y="550"/>
                  </a:lnTo>
                  <a:lnTo>
                    <a:pt x="526" y="546"/>
                  </a:lnTo>
                  <a:lnTo>
                    <a:pt x="521" y="543"/>
                  </a:lnTo>
                  <a:lnTo>
                    <a:pt x="516" y="541"/>
                  </a:lnTo>
                  <a:lnTo>
                    <a:pt x="509" y="541"/>
                  </a:lnTo>
                  <a:lnTo>
                    <a:pt x="509" y="541"/>
                  </a:lnTo>
                  <a:close/>
                  <a:moveTo>
                    <a:pt x="382" y="544"/>
                  </a:moveTo>
                  <a:lnTo>
                    <a:pt x="382" y="544"/>
                  </a:lnTo>
                  <a:lnTo>
                    <a:pt x="382" y="544"/>
                  </a:lnTo>
                  <a:lnTo>
                    <a:pt x="382" y="544"/>
                  </a:lnTo>
                  <a:lnTo>
                    <a:pt x="382" y="544"/>
                  </a:lnTo>
                  <a:lnTo>
                    <a:pt x="382" y="544"/>
                  </a:lnTo>
                  <a:lnTo>
                    <a:pt x="382" y="544"/>
                  </a:lnTo>
                  <a:lnTo>
                    <a:pt x="382" y="544"/>
                  </a:lnTo>
                  <a:close/>
                  <a:moveTo>
                    <a:pt x="128" y="577"/>
                  </a:moveTo>
                  <a:lnTo>
                    <a:pt x="128" y="577"/>
                  </a:lnTo>
                  <a:lnTo>
                    <a:pt x="122" y="579"/>
                  </a:lnTo>
                  <a:lnTo>
                    <a:pt x="117" y="583"/>
                  </a:lnTo>
                  <a:lnTo>
                    <a:pt x="112" y="587"/>
                  </a:lnTo>
                  <a:lnTo>
                    <a:pt x="108" y="592"/>
                  </a:lnTo>
                  <a:lnTo>
                    <a:pt x="106" y="598"/>
                  </a:lnTo>
                  <a:lnTo>
                    <a:pt x="104" y="604"/>
                  </a:lnTo>
                  <a:lnTo>
                    <a:pt x="104" y="609"/>
                  </a:lnTo>
                  <a:lnTo>
                    <a:pt x="105" y="616"/>
                  </a:lnTo>
                  <a:lnTo>
                    <a:pt x="105" y="616"/>
                  </a:lnTo>
                  <a:lnTo>
                    <a:pt x="107" y="621"/>
                  </a:lnTo>
                  <a:lnTo>
                    <a:pt x="109" y="627"/>
                  </a:lnTo>
                  <a:lnTo>
                    <a:pt x="112" y="630"/>
                  </a:lnTo>
                  <a:lnTo>
                    <a:pt x="117" y="634"/>
                  </a:lnTo>
                  <a:lnTo>
                    <a:pt x="121" y="636"/>
                  </a:lnTo>
                  <a:lnTo>
                    <a:pt x="125" y="638"/>
                  </a:lnTo>
                  <a:lnTo>
                    <a:pt x="131" y="639"/>
                  </a:lnTo>
                  <a:lnTo>
                    <a:pt x="136" y="641"/>
                  </a:lnTo>
                  <a:lnTo>
                    <a:pt x="136" y="641"/>
                  </a:lnTo>
                  <a:lnTo>
                    <a:pt x="143" y="639"/>
                  </a:lnTo>
                  <a:lnTo>
                    <a:pt x="143" y="639"/>
                  </a:lnTo>
                  <a:lnTo>
                    <a:pt x="150" y="637"/>
                  </a:lnTo>
                  <a:lnTo>
                    <a:pt x="155" y="634"/>
                  </a:lnTo>
                  <a:lnTo>
                    <a:pt x="159" y="630"/>
                  </a:lnTo>
                  <a:lnTo>
                    <a:pt x="163" y="624"/>
                  </a:lnTo>
                  <a:lnTo>
                    <a:pt x="166" y="619"/>
                  </a:lnTo>
                  <a:lnTo>
                    <a:pt x="167" y="614"/>
                  </a:lnTo>
                  <a:lnTo>
                    <a:pt x="167" y="607"/>
                  </a:lnTo>
                  <a:lnTo>
                    <a:pt x="166" y="601"/>
                  </a:lnTo>
                  <a:lnTo>
                    <a:pt x="166" y="601"/>
                  </a:lnTo>
                  <a:lnTo>
                    <a:pt x="164" y="594"/>
                  </a:lnTo>
                  <a:lnTo>
                    <a:pt x="161" y="589"/>
                  </a:lnTo>
                  <a:lnTo>
                    <a:pt x="157" y="585"/>
                  </a:lnTo>
                  <a:lnTo>
                    <a:pt x="152" y="582"/>
                  </a:lnTo>
                  <a:lnTo>
                    <a:pt x="147" y="578"/>
                  </a:lnTo>
                  <a:lnTo>
                    <a:pt x="140" y="577"/>
                  </a:lnTo>
                  <a:lnTo>
                    <a:pt x="135" y="576"/>
                  </a:lnTo>
                  <a:lnTo>
                    <a:pt x="128" y="577"/>
                  </a:lnTo>
                  <a:lnTo>
                    <a:pt x="128" y="577"/>
                  </a:lnTo>
                  <a:close/>
                  <a:moveTo>
                    <a:pt x="255" y="555"/>
                  </a:moveTo>
                  <a:lnTo>
                    <a:pt x="255" y="555"/>
                  </a:lnTo>
                  <a:lnTo>
                    <a:pt x="255" y="555"/>
                  </a:lnTo>
                  <a:lnTo>
                    <a:pt x="255" y="555"/>
                  </a:lnTo>
                  <a:lnTo>
                    <a:pt x="249" y="557"/>
                  </a:lnTo>
                  <a:lnTo>
                    <a:pt x="243" y="559"/>
                  </a:lnTo>
                  <a:lnTo>
                    <a:pt x="238" y="562"/>
                  </a:lnTo>
                  <a:lnTo>
                    <a:pt x="234" y="566"/>
                  </a:lnTo>
                  <a:lnTo>
                    <a:pt x="230" y="572"/>
                  </a:lnTo>
                  <a:lnTo>
                    <a:pt x="228" y="578"/>
                  </a:lnTo>
                  <a:lnTo>
                    <a:pt x="227" y="584"/>
                  </a:lnTo>
                  <a:lnTo>
                    <a:pt x="227" y="590"/>
                  </a:lnTo>
                  <a:lnTo>
                    <a:pt x="227" y="590"/>
                  </a:lnTo>
                  <a:lnTo>
                    <a:pt x="229" y="597"/>
                  </a:lnTo>
                  <a:lnTo>
                    <a:pt x="231" y="602"/>
                  </a:lnTo>
                  <a:lnTo>
                    <a:pt x="235" y="606"/>
                  </a:lnTo>
                  <a:lnTo>
                    <a:pt x="238" y="610"/>
                  </a:lnTo>
                  <a:lnTo>
                    <a:pt x="242" y="614"/>
                  </a:lnTo>
                  <a:lnTo>
                    <a:pt x="247" y="616"/>
                  </a:lnTo>
                  <a:lnTo>
                    <a:pt x="253" y="618"/>
                  </a:lnTo>
                  <a:lnTo>
                    <a:pt x="259" y="618"/>
                  </a:lnTo>
                  <a:lnTo>
                    <a:pt x="262" y="618"/>
                  </a:lnTo>
                  <a:lnTo>
                    <a:pt x="262" y="618"/>
                  </a:lnTo>
                  <a:lnTo>
                    <a:pt x="269" y="617"/>
                  </a:lnTo>
                  <a:lnTo>
                    <a:pt x="275" y="614"/>
                  </a:lnTo>
                  <a:lnTo>
                    <a:pt x="280" y="610"/>
                  </a:lnTo>
                  <a:lnTo>
                    <a:pt x="284" y="606"/>
                  </a:lnTo>
                  <a:lnTo>
                    <a:pt x="287" y="601"/>
                  </a:lnTo>
                  <a:lnTo>
                    <a:pt x="289" y="595"/>
                  </a:lnTo>
                  <a:lnTo>
                    <a:pt x="290" y="589"/>
                  </a:lnTo>
                  <a:lnTo>
                    <a:pt x="290" y="583"/>
                  </a:lnTo>
                  <a:lnTo>
                    <a:pt x="290" y="583"/>
                  </a:lnTo>
                  <a:lnTo>
                    <a:pt x="289" y="576"/>
                  </a:lnTo>
                  <a:lnTo>
                    <a:pt x="286" y="571"/>
                  </a:lnTo>
                  <a:lnTo>
                    <a:pt x="283" y="565"/>
                  </a:lnTo>
                  <a:lnTo>
                    <a:pt x="279" y="561"/>
                  </a:lnTo>
                  <a:lnTo>
                    <a:pt x="273" y="558"/>
                  </a:lnTo>
                  <a:lnTo>
                    <a:pt x="268" y="556"/>
                  </a:lnTo>
                  <a:lnTo>
                    <a:pt x="261" y="555"/>
                  </a:lnTo>
                  <a:lnTo>
                    <a:pt x="255" y="555"/>
                  </a:lnTo>
                  <a:lnTo>
                    <a:pt x="255" y="55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1" name="Freeform 16"/>
            <p:cNvSpPr>
              <a:spLocks noEditPoints="1"/>
            </p:cNvSpPr>
            <p:nvPr/>
          </p:nvSpPr>
          <p:spPr bwMode="auto">
            <a:xfrm>
              <a:off x="8968512" y="1251563"/>
              <a:ext cx="388029" cy="389940"/>
            </a:xfrm>
            <a:custGeom>
              <a:avLst/>
              <a:gdLst>
                <a:gd name="T0" fmla="*/ 614 w 1019"/>
                <a:gd name="T1" fmla="*/ 10 h 1018"/>
                <a:gd name="T2" fmla="*/ 602 w 1019"/>
                <a:gd name="T3" fmla="*/ 44 h 1018"/>
                <a:gd name="T4" fmla="*/ 570 w 1019"/>
                <a:gd name="T5" fmla="*/ 80 h 1018"/>
                <a:gd name="T6" fmla="*/ 509 w 1019"/>
                <a:gd name="T7" fmla="*/ 95 h 1018"/>
                <a:gd name="T8" fmla="*/ 443 w 1019"/>
                <a:gd name="T9" fmla="*/ 76 h 1018"/>
                <a:gd name="T10" fmla="*/ 415 w 1019"/>
                <a:gd name="T11" fmla="*/ 39 h 1018"/>
                <a:gd name="T12" fmla="*/ 400 w 1019"/>
                <a:gd name="T13" fmla="*/ 5 h 1018"/>
                <a:gd name="T14" fmla="*/ 140 w 1019"/>
                <a:gd name="T15" fmla="*/ 3 h 1018"/>
                <a:gd name="T16" fmla="*/ 40 w 1019"/>
                <a:gd name="T17" fmla="*/ 63 h 1018"/>
                <a:gd name="T18" fmla="*/ 0 w 1019"/>
                <a:gd name="T19" fmla="*/ 175 h 1018"/>
                <a:gd name="T20" fmla="*/ 18 w 1019"/>
                <a:gd name="T21" fmla="*/ 428 h 1018"/>
                <a:gd name="T22" fmla="*/ 87 w 1019"/>
                <a:gd name="T23" fmla="*/ 470 h 1018"/>
                <a:gd name="T24" fmla="*/ 128 w 1019"/>
                <a:gd name="T25" fmla="*/ 923 h 1018"/>
                <a:gd name="T26" fmla="*/ 144 w 1019"/>
                <a:gd name="T27" fmla="*/ 975 h 1018"/>
                <a:gd name="T28" fmla="*/ 195 w 1019"/>
                <a:gd name="T29" fmla="*/ 1014 h 1018"/>
                <a:gd name="T30" fmla="*/ 815 w 1019"/>
                <a:gd name="T31" fmla="*/ 1016 h 1018"/>
                <a:gd name="T32" fmla="*/ 870 w 1019"/>
                <a:gd name="T33" fmla="*/ 983 h 1018"/>
                <a:gd name="T34" fmla="*/ 891 w 1019"/>
                <a:gd name="T35" fmla="*/ 921 h 1018"/>
                <a:gd name="T36" fmla="*/ 919 w 1019"/>
                <a:gd name="T37" fmla="*/ 473 h 1018"/>
                <a:gd name="T38" fmla="*/ 995 w 1019"/>
                <a:gd name="T39" fmla="*/ 436 h 1018"/>
                <a:gd name="T40" fmla="*/ 1019 w 1019"/>
                <a:gd name="T41" fmla="*/ 175 h 1018"/>
                <a:gd name="T42" fmla="*/ 989 w 1019"/>
                <a:gd name="T43" fmla="*/ 77 h 1018"/>
                <a:gd name="T44" fmla="*/ 895 w 1019"/>
                <a:gd name="T45" fmla="*/ 8 h 1018"/>
                <a:gd name="T46" fmla="*/ 143 w 1019"/>
                <a:gd name="T47" fmla="*/ 413 h 1018"/>
                <a:gd name="T48" fmla="*/ 69 w 1019"/>
                <a:gd name="T49" fmla="*/ 391 h 1018"/>
                <a:gd name="T50" fmla="*/ 84 w 1019"/>
                <a:gd name="T51" fmla="*/ 363 h 1018"/>
                <a:gd name="T52" fmla="*/ 152 w 1019"/>
                <a:gd name="T53" fmla="*/ 349 h 1018"/>
                <a:gd name="T54" fmla="*/ 143 w 1019"/>
                <a:gd name="T55" fmla="*/ 286 h 1018"/>
                <a:gd name="T56" fmla="*/ 65 w 1019"/>
                <a:gd name="T57" fmla="*/ 163 h 1018"/>
                <a:gd name="T58" fmla="*/ 97 w 1019"/>
                <a:gd name="T59" fmla="*/ 97 h 1018"/>
                <a:gd name="T60" fmla="*/ 165 w 1019"/>
                <a:gd name="T61" fmla="*/ 64 h 1018"/>
                <a:gd name="T62" fmla="*/ 166 w 1019"/>
                <a:gd name="T63" fmla="*/ 100 h 1018"/>
                <a:gd name="T64" fmla="*/ 224 w 1019"/>
                <a:gd name="T65" fmla="*/ 954 h 1018"/>
                <a:gd name="T66" fmla="*/ 194 w 1019"/>
                <a:gd name="T67" fmla="*/ 936 h 1018"/>
                <a:gd name="T68" fmla="*/ 227 w 1019"/>
                <a:gd name="T69" fmla="*/ 119 h 1018"/>
                <a:gd name="T70" fmla="*/ 258 w 1019"/>
                <a:gd name="T71" fmla="*/ 77 h 1018"/>
                <a:gd name="T72" fmla="*/ 356 w 1019"/>
                <a:gd name="T73" fmla="*/ 63 h 1018"/>
                <a:gd name="T74" fmla="*/ 393 w 1019"/>
                <a:gd name="T75" fmla="*/ 118 h 1018"/>
                <a:gd name="T76" fmla="*/ 469 w 1019"/>
                <a:gd name="T77" fmla="*/ 154 h 1018"/>
                <a:gd name="T78" fmla="*/ 550 w 1019"/>
                <a:gd name="T79" fmla="*/ 154 h 1018"/>
                <a:gd name="T80" fmla="*/ 626 w 1019"/>
                <a:gd name="T81" fmla="*/ 118 h 1018"/>
                <a:gd name="T82" fmla="*/ 716 w 1019"/>
                <a:gd name="T83" fmla="*/ 63 h 1018"/>
                <a:gd name="T84" fmla="*/ 760 w 1019"/>
                <a:gd name="T85" fmla="*/ 77 h 1018"/>
                <a:gd name="T86" fmla="*/ 792 w 1019"/>
                <a:gd name="T87" fmla="*/ 120 h 1018"/>
                <a:gd name="T88" fmla="*/ 824 w 1019"/>
                <a:gd name="T89" fmla="*/ 935 h 1018"/>
                <a:gd name="T90" fmla="*/ 796 w 1019"/>
                <a:gd name="T91" fmla="*/ 954 h 1018"/>
                <a:gd name="T92" fmla="*/ 875 w 1019"/>
                <a:gd name="T93" fmla="*/ 350 h 1018"/>
                <a:gd name="T94" fmla="*/ 950 w 1019"/>
                <a:gd name="T95" fmla="*/ 372 h 1018"/>
                <a:gd name="T96" fmla="*/ 934 w 1019"/>
                <a:gd name="T97" fmla="*/ 401 h 1018"/>
                <a:gd name="T98" fmla="*/ 954 w 1019"/>
                <a:gd name="T99" fmla="*/ 301 h 1018"/>
                <a:gd name="T100" fmla="*/ 865 w 1019"/>
                <a:gd name="T101" fmla="*/ 289 h 1018"/>
                <a:gd name="T102" fmla="*/ 849 w 1019"/>
                <a:gd name="T103" fmla="*/ 91 h 1018"/>
                <a:gd name="T104" fmla="*/ 866 w 1019"/>
                <a:gd name="T105" fmla="*/ 65 h 1018"/>
                <a:gd name="T106" fmla="*/ 930 w 1019"/>
                <a:gd name="T107" fmla="*/ 104 h 1018"/>
                <a:gd name="T108" fmla="*/ 954 w 1019"/>
                <a:gd name="T109" fmla="*/ 175 h 1018"/>
                <a:gd name="T110" fmla="*/ 601 w 1019"/>
                <a:gd name="T111" fmla="*/ 265 h 1018"/>
                <a:gd name="T112" fmla="*/ 573 w 1019"/>
                <a:gd name="T113" fmla="*/ 318 h 1018"/>
                <a:gd name="T114" fmla="*/ 612 w 1019"/>
                <a:gd name="T115" fmla="*/ 377 h 1018"/>
                <a:gd name="T116" fmla="*/ 661 w 1019"/>
                <a:gd name="T117" fmla="*/ 377 h 1018"/>
                <a:gd name="T118" fmla="*/ 700 w 1019"/>
                <a:gd name="T119" fmla="*/ 318 h 1018"/>
                <a:gd name="T120" fmla="*/ 672 w 1019"/>
                <a:gd name="T121" fmla="*/ 265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9" h="1018">
                  <a:moveTo>
                    <a:pt x="844" y="0"/>
                  </a:moveTo>
                  <a:lnTo>
                    <a:pt x="637" y="0"/>
                  </a:lnTo>
                  <a:lnTo>
                    <a:pt x="637" y="0"/>
                  </a:lnTo>
                  <a:lnTo>
                    <a:pt x="630" y="1"/>
                  </a:lnTo>
                  <a:lnTo>
                    <a:pt x="624" y="2"/>
                  </a:lnTo>
                  <a:lnTo>
                    <a:pt x="618" y="5"/>
                  </a:lnTo>
                  <a:lnTo>
                    <a:pt x="614" y="10"/>
                  </a:lnTo>
                  <a:lnTo>
                    <a:pt x="610" y="14"/>
                  </a:lnTo>
                  <a:lnTo>
                    <a:pt x="608" y="19"/>
                  </a:lnTo>
                  <a:lnTo>
                    <a:pt x="606" y="26"/>
                  </a:lnTo>
                  <a:lnTo>
                    <a:pt x="605" y="32"/>
                  </a:lnTo>
                  <a:lnTo>
                    <a:pt x="605" y="32"/>
                  </a:lnTo>
                  <a:lnTo>
                    <a:pt x="605" y="39"/>
                  </a:lnTo>
                  <a:lnTo>
                    <a:pt x="602" y="44"/>
                  </a:lnTo>
                  <a:lnTo>
                    <a:pt x="600" y="50"/>
                  </a:lnTo>
                  <a:lnTo>
                    <a:pt x="597" y="56"/>
                  </a:lnTo>
                  <a:lnTo>
                    <a:pt x="593" y="62"/>
                  </a:lnTo>
                  <a:lnTo>
                    <a:pt x="588" y="67"/>
                  </a:lnTo>
                  <a:lnTo>
                    <a:pt x="583" y="72"/>
                  </a:lnTo>
                  <a:lnTo>
                    <a:pt x="577" y="76"/>
                  </a:lnTo>
                  <a:lnTo>
                    <a:pt x="570" y="80"/>
                  </a:lnTo>
                  <a:lnTo>
                    <a:pt x="563" y="85"/>
                  </a:lnTo>
                  <a:lnTo>
                    <a:pt x="547" y="90"/>
                  </a:lnTo>
                  <a:lnTo>
                    <a:pt x="537" y="92"/>
                  </a:lnTo>
                  <a:lnTo>
                    <a:pt x="528" y="94"/>
                  </a:lnTo>
                  <a:lnTo>
                    <a:pt x="519" y="95"/>
                  </a:lnTo>
                  <a:lnTo>
                    <a:pt x="509" y="95"/>
                  </a:lnTo>
                  <a:lnTo>
                    <a:pt x="509" y="95"/>
                  </a:lnTo>
                  <a:lnTo>
                    <a:pt x="499" y="95"/>
                  </a:lnTo>
                  <a:lnTo>
                    <a:pt x="491" y="94"/>
                  </a:lnTo>
                  <a:lnTo>
                    <a:pt x="481" y="92"/>
                  </a:lnTo>
                  <a:lnTo>
                    <a:pt x="473" y="90"/>
                  </a:lnTo>
                  <a:lnTo>
                    <a:pt x="456" y="85"/>
                  </a:lnTo>
                  <a:lnTo>
                    <a:pt x="449" y="80"/>
                  </a:lnTo>
                  <a:lnTo>
                    <a:pt x="443" y="76"/>
                  </a:lnTo>
                  <a:lnTo>
                    <a:pt x="436" y="72"/>
                  </a:lnTo>
                  <a:lnTo>
                    <a:pt x="431" y="67"/>
                  </a:lnTo>
                  <a:lnTo>
                    <a:pt x="425" y="62"/>
                  </a:lnTo>
                  <a:lnTo>
                    <a:pt x="422" y="56"/>
                  </a:lnTo>
                  <a:lnTo>
                    <a:pt x="419" y="50"/>
                  </a:lnTo>
                  <a:lnTo>
                    <a:pt x="416" y="44"/>
                  </a:lnTo>
                  <a:lnTo>
                    <a:pt x="415" y="39"/>
                  </a:lnTo>
                  <a:lnTo>
                    <a:pt x="414" y="32"/>
                  </a:lnTo>
                  <a:lnTo>
                    <a:pt x="414" y="32"/>
                  </a:lnTo>
                  <a:lnTo>
                    <a:pt x="414" y="26"/>
                  </a:lnTo>
                  <a:lnTo>
                    <a:pt x="411" y="19"/>
                  </a:lnTo>
                  <a:lnTo>
                    <a:pt x="408" y="14"/>
                  </a:lnTo>
                  <a:lnTo>
                    <a:pt x="405" y="10"/>
                  </a:lnTo>
                  <a:lnTo>
                    <a:pt x="400" y="5"/>
                  </a:lnTo>
                  <a:lnTo>
                    <a:pt x="394" y="2"/>
                  </a:lnTo>
                  <a:lnTo>
                    <a:pt x="389" y="1"/>
                  </a:lnTo>
                  <a:lnTo>
                    <a:pt x="382" y="0"/>
                  </a:lnTo>
                  <a:lnTo>
                    <a:pt x="175" y="0"/>
                  </a:lnTo>
                  <a:lnTo>
                    <a:pt x="175" y="0"/>
                  </a:lnTo>
                  <a:lnTo>
                    <a:pt x="157" y="1"/>
                  </a:lnTo>
                  <a:lnTo>
                    <a:pt x="140" y="3"/>
                  </a:lnTo>
                  <a:lnTo>
                    <a:pt x="124" y="8"/>
                  </a:lnTo>
                  <a:lnTo>
                    <a:pt x="108" y="14"/>
                  </a:lnTo>
                  <a:lnTo>
                    <a:pt x="92" y="21"/>
                  </a:lnTo>
                  <a:lnTo>
                    <a:pt x="78" y="30"/>
                  </a:lnTo>
                  <a:lnTo>
                    <a:pt x="65" y="40"/>
                  </a:lnTo>
                  <a:lnTo>
                    <a:pt x="52" y="51"/>
                  </a:lnTo>
                  <a:lnTo>
                    <a:pt x="40" y="63"/>
                  </a:lnTo>
                  <a:lnTo>
                    <a:pt x="30" y="77"/>
                  </a:lnTo>
                  <a:lnTo>
                    <a:pt x="22" y="91"/>
                  </a:lnTo>
                  <a:lnTo>
                    <a:pt x="14" y="107"/>
                  </a:lnTo>
                  <a:lnTo>
                    <a:pt x="8" y="123"/>
                  </a:lnTo>
                  <a:lnTo>
                    <a:pt x="4" y="139"/>
                  </a:lnTo>
                  <a:lnTo>
                    <a:pt x="2" y="157"/>
                  </a:lnTo>
                  <a:lnTo>
                    <a:pt x="0" y="175"/>
                  </a:lnTo>
                  <a:lnTo>
                    <a:pt x="0" y="382"/>
                  </a:lnTo>
                  <a:lnTo>
                    <a:pt x="0" y="382"/>
                  </a:lnTo>
                  <a:lnTo>
                    <a:pt x="2" y="392"/>
                  </a:lnTo>
                  <a:lnTo>
                    <a:pt x="4" y="401"/>
                  </a:lnTo>
                  <a:lnTo>
                    <a:pt x="7" y="411"/>
                  </a:lnTo>
                  <a:lnTo>
                    <a:pt x="11" y="420"/>
                  </a:lnTo>
                  <a:lnTo>
                    <a:pt x="18" y="428"/>
                  </a:lnTo>
                  <a:lnTo>
                    <a:pt x="24" y="436"/>
                  </a:lnTo>
                  <a:lnTo>
                    <a:pt x="33" y="443"/>
                  </a:lnTo>
                  <a:lnTo>
                    <a:pt x="41" y="450"/>
                  </a:lnTo>
                  <a:lnTo>
                    <a:pt x="52" y="456"/>
                  </a:lnTo>
                  <a:lnTo>
                    <a:pt x="63" y="461"/>
                  </a:lnTo>
                  <a:lnTo>
                    <a:pt x="74" y="466"/>
                  </a:lnTo>
                  <a:lnTo>
                    <a:pt x="87" y="470"/>
                  </a:lnTo>
                  <a:lnTo>
                    <a:pt x="100" y="473"/>
                  </a:lnTo>
                  <a:lnTo>
                    <a:pt x="114" y="475"/>
                  </a:lnTo>
                  <a:lnTo>
                    <a:pt x="128" y="476"/>
                  </a:lnTo>
                  <a:lnTo>
                    <a:pt x="143" y="477"/>
                  </a:lnTo>
                  <a:lnTo>
                    <a:pt x="143" y="477"/>
                  </a:lnTo>
                  <a:lnTo>
                    <a:pt x="146" y="476"/>
                  </a:lnTo>
                  <a:lnTo>
                    <a:pt x="128" y="923"/>
                  </a:lnTo>
                  <a:lnTo>
                    <a:pt x="128" y="923"/>
                  </a:lnTo>
                  <a:lnTo>
                    <a:pt x="128" y="932"/>
                  </a:lnTo>
                  <a:lnTo>
                    <a:pt x="129" y="941"/>
                  </a:lnTo>
                  <a:lnTo>
                    <a:pt x="132" y="951"/>
                  </a:lnTo>
                  <a:lnTo>
                    <a:pt x="136" y="959"/>
                  </a:lnTo>
                  <a:lnTo>
                    <a:pt x="139" y="968"/>
                  </a:lnTo>
                  <a:lnTo>
                    <a:pt x="144" y="975"/>
                  </a:lnTo>
                  <a:lnTo>
                    <a:pt x="150" y="983"/>
                  </a:lnTo>
                  <a:lnTo>
                    <a:pt x="156" y="989"/>
                  </a:lnTo>
                  <a:lnTo>
                    <a:pt x="162" y="996"/>
                  </a:lnTo>
                  <a:lnTo>
                    <a:pt x="170" y="1001"/>
                  </a:lnTo>
                  <a:lnTo>
                    <a:pt x="177" y="1006"/>
                  </a:lnTo>
                  <a:lnTo>
                    <a:pt x="186" y="1011"/>
                  </a:lnTo>
                  <a:lnTo>
                    <a:pt x="195" y="1014"/>
                  </a:lnTo>
                  <a:lnTo>
                    <a:pt x="204" y="1016"/>
                  </a:lnTo>
                  <a:lnTo>
                    <a:pt x="214" y="1017"/>
                  </a:lnTo>
                  <a:lnTo>
                    <a:pt x="224" y="1018"/>
                  </a:lnTo>
                  <a:lnTo>
                    <a:pt x="796" y="1018"/>
                  </a:lnTo>
                  <a:lnTo>
                    <a:pt x="796" y="1018"/>
                  </a:lnTo>
                  <a:lnTo>
                    <a:pt x="805" y="1017"/>
                  </a:lnTo>
                  <a:lnTo>
                    <a:pt x="815" y="1016"/>
                  </a:lnTo>
                  <a:lnTo>
                    <a:pt x="824" y="1013"/>
                  </a:lnTo>
                  <a:lnTo>
                    <a:pt x="833" y="1010"/>
                  </a:lnTo>
                  <a:lnTo>
                    <a:pt x="842" y="1006"/>
                  </a:lnTo>
                  <a:lnTo>
                    <a:pt x="849" y="1001"/>
                  </a:lnTo>
                  <a:lnTo>
                    <a:pt x="857" y="996"/>
                  </a:lnTo>
                  <a:lnTo>
                    <a:pt x="863" y="989"/>
                  </a:lnTo>
                  <a:lnTo>
                    <a:pt x="870" y="983"/>
                  </a:lnTo>
                  <a:lnTo>
                    <a:pt x="875" y="975"/>
                  </a:lnTo>
                  <a:lnTo>
                    <a:pt x="879" y="968"/>
                  </a:lnTo>
                  <a:lnTo>
                    <a:pt x="883" y="959"/>
                  </a:lnTo>
                  <a:lnTo>
                    <a:pt x="887" y="950"/>
                  </a:lnTo>
                  <a:lnTo>
                    <a:pt x="889" y="941"/>
                  </a:lnTo>
                  <a:lnTo>
                    <a:pt x="891" y="931"/>
                  </a:lnTo>
                  <a:lnTo>
                    <a:pt x="891" y="921"/>
                  </a:lnTo>
                  <a:lnTo>
                    <a:pt x="873" y="476"/>
                  </a:lnTo>
                  <a:lnTo>
                    <a:pt x="873" y="476"/>
                  </a:lnTo>
                  <a:lnTo>
                    <a:pt x="875" y="477"/>
                  </a:lnTo>
                  <a:lnTo>
                    <a:pt x="875" y="477"/>
                  </a:lnTo>
                  <a:lnTo>
                    <a:pt x="890" y="476"/>
                  </a:lnTo>
                  <a:lnTo>
                    <a:pt x="905" y="475"/>
                  </a:lnTo>
                  <a:lnTo>
                    <a:pt x="919" y="473"/>
                  </a:lnTo>
                  <a:lnTo>
                    <a:pt x="932" y="470"/>
                  </a:lnTo>
                  <a:lnTo>
                    <a:pt x="945" y="466"/>
                  </a:lnTo>
                  <a:lnTo>
                    <a:pt x="956" y="461"/>
                  </a:lnTo>
                  <a:lnTo>
                    <a:pt x="967" y="456"/>
                  </a:lnTo>
                  <a:lnTo>
                    <a:pt x="977" y="450"/>
                  </a:lnTo>
                  <a:lnTo>
                    <a:pt x="986" y="443"/>
                  </a:lnTo>
                  <a:lnTo>
                    <a:pt x="995" y="436"/>
                  </a:lnTo>
                  <a:lnTo>
                    <a:pt x="1002" y="428"/>
                  </a:lnTo>
                  <a:lnTo>
                    <a:pt x="1008" y="420"/>
                  </a:lnTo>
                  <a:lnTo>
                    <a:pt x="1012" y="411"/>
                  </a:lnTo>
                  <a:lnTo>
                    <a:pt x="1015" y="401"/>
                  </a:lnTo>
                  <a:lnTo>
                    <a:pt x="1018" y="392"/>
                  </a:lnTo>
                  <a:lnTo>
                    <a:pt x="1019" y="382"/>
                  </a:lnTo>
                  <a:lnTo>
                    <a:pt x="1019" y="175"/>
                  </a:lnTo>
                  <a:lnTo>
                    <a:pt x="1019" y="175"/>
                  </a:lnTo>
                  <a:lnTo>
                    <a:pt x="1018" y="157"/>
                  </a:lnTo>
                  <a:lnTo>
                    <a:pt x="1014" y="139"/>
                  </a:lnTo>
                  <a:lnTo>
                    <a:pt x="1010" y="123"/>
                  </a:lnTo>
                  <a:lnTo>
                    <a:pt x="1005" y="107"/>
                  </a:lnTo>
                  <a:lnTo>
                    <a:pt x="997" y="91"/>
                  </a:lnTo>
                  <a:lnTo>
                    <a:pt x="989" y="77"/>
                  </a:lnTo>
                  <a:lnTo>
                    <a:pt x="978" y="63"/>
                  </a:lnTo>
                  <a:lnTo>
                    <a:pt x="967" y="51"/>
                  </a:lnTo>
                  <a:lnTo>
                    <a:pt x="954" y="40"/>
                  </a:lnTo>
                  <a:lnTo>
                    <a:pt x="941" y="30"/>
                  </a:lnTo>
                  <a:lnTo>
                    <a:pt x="926" y="21"/>
                  </a:lnTo>
                  <a:lnTo>
                    <a:pt x="911" y="14"/>
                  </a:lnTo>
                  <a:lnTo>
                    <a:pt x="895" y="8"/>
                  </a:lnTo>
                  <a:lnTo>
                    <a:pt x="878" y="3"/>
                  </a:lnTo>
                  <a:lnTo>
                    <a:pt x="861" y="1"/>
                  </a:lnTo>
                  <a:lnTo>
                    <a:pt x="844" y="0"/>
                  </a:lnTo>
                  <a:lnTo>
                    <a:pt x="844" y="0"/>
                  </a:lnTo>
                  <a:close/>
                  <a:moveTo>
                    <a:pt x="149" y="414"/>
                  </a:moveTo>
                  <a:lnTo>
                    <a:pt x="149" y="414"/>
                  </a:lnTo>
                  <a:lnTo>
                    <a:pt x="143" y="413"/>
                  </a:lnTo>
                  <a:lnTo>
                    <a:pt x="143" y="413"/>
                  </a:lnTo>
                  <a:lnTo>
                    <a:pt x="125" y="412"/>
                  </a:lnTo>
                  <a:lnTo>
                    <a:pt x="110" y="410"/>
                  </a:lnTo>
                  <a:lnTo>
                    <a:pt x="96" y="406"/>
                  </a:lnTo>
                  <a:lnTo>
                    <a:pt x="84" y="401"/>
                  </a:lnTo>
                  <a:lnTo>
                    <a:pt x="76" y="396"/>
                  </a:lnTo>
                  <a:lnTo>
                    <a:pt x="69" y="391"/>
                  </a:lnTo>
                  <a:lnTo>
                    <a:pt x="66" y="385"/>
                  </a:lnTo>
                  <a:lnTo>
                    <a:pt x="64" y="382"/>
                  </a:lnTo>
                  <a:lnTo>
                    <a:pt x="64" y="382"/>
                  </a:lnTo>
                  <a:lnTo>
                    <a:pt x="66" y="378"/>
                  </a:lnTo>
                  <a:lnTo>
                    <a:pt x="69" y="372"/>
                  </a:lnTo>
                  <a:lnTo>
                    <a:pt x="76" y="368"/>
                  </a:lnTo>
                  <a:lnTo>
                    <a:pt x="84" y="363"/>
                  </a:lnTo>
                  <a:lnTo>
                    <a:pt x="96" y="357"/>
                  </a:lnTo>
                  <a:lnTo>
                    <a:pt x="110" y="353"/>
                  </a:lnTo>
                  <a:lnTo>
                    <a:pt x="125" y="351"/>
                  </a:lnTo>
                  <a:lnTo>
                    <a:pt x="143" y="350"/>
                  </a:lnTo>
                  <a:lnTo>
                    <a:pt x="143" y="350"/>
                  </a:lnTo>
                  <a:lnTo>
                    <a:pt x="147" y="350"/>
                  </a:lnTo>
                  <a:lnTo>
                    <a:pt x="152" y="349"/>
                  </a:lnTo>
                  <a:lnTo>
                    <a:pt x="149" y="414"/>
                  </a:lnTo>
                  <a:close/>
                  <a:moveTo>
                    <a:pt x="159" y="142"/>
                  </a:moveTo>
                  <a:lnTo>
                    <a:pt x="154" y="289"/>
                  </a:lnTo>
                  <a:lnTo>
                    <a:pt x="154" y="289"/>
                  </a:lnTo>
                  <a:lnTo>
                    <a:pt x="149" y="286"/>
                  </a:lnTo>
                  <a:lnTo>
                    <a:pt x="143" y="286"/>
                  </a:lnTo>
                  <a:lnTo>
                    <a:pt x="143" y="286"/>
                  </a:lnTo>
                  <a:lnTo>
                    <a:pt x="122" y="288"/>
                  </a:lnTo>
                  <a:lnTo>
                    <a:pt x="101" y="290"/>
                  </a:lnTo>
                  <a:lnTo>
                    <a:pt x="82" y="295"/>
                  </a:lnTo>
                  <a:lnTo>
                    <a:pt x="64" y="301"/>
                  </a:lnTo>
                  <a:lnTo>
                    <a:pt x="64" y="175"/>
                  </a:lnTo>
                  <a:lnTo>
                    <a:pt x="64" y="175"/>
                  </a:lnTo>
                  <a:lnTo>
                    <a:pt x="65" y="163"/>
                  </a:lnTo>
                  <a:lnTo>
                    <a:pt x="67" y="152"/>
                  </a:lnTo>
                  <a:lnTo>
                    <a:pt x="69" y="142"/>
                  </a:lnTo>
                  <a:lnTo>
                    <a:pt x="73" y="132"/>
                  </a:lnTo>
                  <a:lnTo>
                    <a:pt x="78" y="122"/>
                  </a:lnTo>
                  <a:lnTo>
                    <a:pt x="83" y="113"/>
                  </a:lnTo>
                  <a:lnTo>
                    <a:pt x="90" y="104"/>
                  </a:lnTo>
                  <a:lnTo>
                    <a:pt x="97" y="97"/>
                  </a:lnTo>
                  <a:lnTo>
                    <a:pt x="105" y="89"/>
                  </a:lnTo>
                  <a:lnTo>
                    <a:pt x="113" y="83"/>
                  </a:lnTo>
                  <a:lnTo>
                    <a:pt x="123" y="77"/>
                  </a:lnTo>
                  <a:lnTo>
                    <a:pt x="132" y="72"/>
                  </a:lnTo>
                  <a:lnTo>
                    <a:pt x="142" y="69"/>
                  </a:lnTo>
                  <a:lnTo>
                    <a:pt x="153" y="65"/>
                  </a:lnTo>
                  <a:lnTo>
                    <a:pt x="165" y="64"/>
                  </a:lnTo>
                  <a:lnTo>
                    <a:pt x="175" y="63"/>
                  </a:lnTo>
                  <a:lnTo>
                    <a:pt x="184" y="63"/>
                  </a:lnTo>
                  <a:lnTo>
                    <a:pt x="184" y="63"/>
                  </a:lnTo>
                  <a:lnTo>
                    <a:pt x="179" y="72"/>
                  </a:lnTo>
                  <a:lnTo>
                    <a:pt x="173" y="82"/>
                  </a:lnTo>
                  <a:lnTo>
                    <a:pt x="169" y="90"/>
                  </a:lnTo>
                  <a:lnTo>
                    <a:pt x="166" y="100"/>
                  </a:lnTo>
                  <a:lnTo>
                    <a:pt x="164" y="111"/>
                  </a:lnTo>
                  <a:lnTo>
                    <a:pt x="161" y="120"/>
                  </a:lnTo>
                  <a:lnTo>
                    <a:pt x="160" y="131"/>
                  </a:lnTo>
                  <a:lnTo>
                    <a:pt x="159" y="142"/>
                  </a:lnTo>
                  <a:lnTo>
                    <a:pt x="159" y="142"/>
                  </a:lnTo>
                  <a:close/>
                  <a:moveTo>
                    <a:pt x="796" y="954"/>
                  </a:moveTo>
                  <a:lnTo>
                    <a:pt x="224" y="954"/>
                  </a:lnTo>
                  <a:lnTo>
                    <a:pt x="224" y="954"/>
                  </a:lnTo>
                  <a:lnTo>
                    <a:pt x="217" y="954"/>
                  </a:lnTo>
                  <a:lnTo>
                    <a:pt x="211" y="952"/>
                  </a:lnTo>
                  <a:lnTo>
                    <a:pt x="205" y="948"/>
                  </a:lnTo>
                  <a:lnTo>
                    <a:pt x="201" y="945"/>
                  </a:lnTo>
                  <a:lnTo>
                    <a:pt x="197" y="940"/>
                  </a:lnTo>
                  <a:lnTo>
                    <a:pt x="194" y="936"/>
                  </a:lnTo>
                  <a:lnTo>
                    <a:pt x="193" y="929"/>
                  </a:lnTo>
                  <a:lnTo>
                    <a:pt x="191" y="924"/>
                  </a:lnTo>
                  <a:lnTo>
                    <a:pt x="224" y="143"/>
                  </a:lnTo>
                  <a:lnTo>
                    <a:pt x="224" y="143"/>
                  </a:lnTo>
                  <a:lnTo>
                    <a:pt x="224" y="135"/>
                  </a:lnTo>
                  <a:lnTo>
                    <a:pt x="225" y="127"/>
                  </a:lnTo>
                  <a:lnTo>
                    <a:pt x="227" y="119"/>
                  </a:lnTo>
                  <a:lnTo>
                    <a:pt x="229" y="113"/>
                  </a:lnTo>
                  <a:lnTo>
                    <a:pt x="233" y="105"/>
                  </a:lnTo>
                  <a:lnTo>
                    <a:pt x="236" y="99"/>
                  </a:lnTo>
                  <a:lnTo>
                    <a:pt x="242" y="92"/>
                  </a:lnTo>
                  <a:lnTo>
                    <a:pt x="246" y="87"/>
                  </a:lnTo>
                  <a:lnTo>
                    <a:pt x="253" y="82"/>
                  </a:lnTo>
                  <a:lnTo>
                    <a:pt x="258" y="77"/>
                  </a:lnTo>
                  <a:lnTo>
                    <a:pt x="264" y="73"/>
                  </a:lnTo>
                  <a:lnTo>
                    <a:pt x="272" y="70"/>
                  </a:lnTo>
                  <a:lnTo>
                    <a:pt x="279" y="68"/>
                  </a:lnTo>
                  <a:lnTo>
                    <a:pt x="287" y="65"/>
                  </a:lnTo>
                  <a:lnTo>
                    <a:pt x="294" y="64"/>
                  </a:lnTo>
                  <a:lnTo>
                    <a:pt x="303" y="63"/>
                  </a:lnTo>
                  <a:lnTo>
                    <a:pt x="356" y="63"/>
                  </a:lnTo>
                  <a:lnTo>
                    <a:pt x="356" y="63"/>
                  </a:lnTo>
                  <a:lnTo>
                    <a:pt x="360" y="74"/>
                  </a:lnTo>
                  <a:lnTo>
                    <a:pt x="365" y="84"/>
                  </a:lnTo>
                  <a:lnTo>
                    <a:pt x="371" y="92"/>
                  </a:lnTo>
                  <a:lnTo>
                    <a:pt x="377" y="102"/>
                  </a:lnTo>
                  <a:lnTo>
                    <a:pt x="385" y="109"/>
                  </a:lnTo>
                  <a:lnTo>
                    <a:pt x="393" y="118"/>
                  </a:lnTo>
                  <a:lnTo>
                    <a:pt x="402" y="126"/>
                  </a:lnTo>
                  <a:lnTo>
                    <a:pt x="411" y="132"/>
                  </a:lnTo>
                  <a:lnTo>
                    <a:pt x="422" y="137"/>
                  </a:lnTo>
                  <a:lnTo>
                    <a:pt x="433" y="143"/>
                  </a:lnTo>
                  <a:lnTo>
                    <a:pt x="445" y="148"/>
                  </a:lnTo>
                  <a:lnTo>
                    <a:pt x="456" y="151"/>
                  </a:lnTo>
                  <a:lnTo>
                    <a:pt x="469" y="154"/>
                  </a:lnTo>
                  <a:lnTo>
                    <a:pt x="482" y="157"/>
                  </a:lnTo>
                  <a:lnTo>
                    <a:pt x="496" y="159"/>
                  </a:lnTo>
                  <a:lnTo>
                    <a:pt x="509" y="159"/>
                  </a:lnTo>
                  <a:lnTo>
                    <a:pt x="509" y="159"/>
                  </a:lnTo>
                  <a:lnTo>
                    <a:pt x="523" y="159"/>
                  </a:lnTo>
                  <a:lnTo>
                    <a:pt x="537" y="157"/>
                  </a:lnTo>
                  <a:lnTo>
                    <a:pt x="550" y="154"/>
                  </a:lnTo>
                  <a:lnTo>
                    <a:pt x="562" y="151"/>
                  </a:lnTo>
                  <a:lnTo>
                    <a:pt x="574" y="148"/>
                  </a:lnTo>
                  <a:lnTo>
                    <a:pt x="586" y="143"/>
                  </a:lnTo>
                  <a:lnTo>
                    <a:pt x="597" y="137"/>
                  </a:lnTo>
                  <a:lnTo>
                    <a:pt x="607" y="132"/>
                  </a:lnTo>
                  <a:lnTo>
                    <a:pt x="617" y="126"/>
                  </a:lnTo>
                  <a:lnTo>
                    <a:pt x="626" y="118"/>
                  </a:lnTo>
                  <a:lnTo>
                    <a:pt x="635" y="109"/>
                  </a:lnTo>
                  <a:lnTo>
                    <a:pt x="642" y="102"/>
                  </a:lnTo>
                  <a:lnTo>
                    <a:pt x="649" y="92"/>
                  </a:lnTo>
                  <a:lnTo>
                    <a:pt x="654" y="84"/>
                  </a:lnTo>
                  <a:lnTo>
                    <a:pt x="659" y="74"/>
                  </a:lnTo>
                  <a:lnTo>
                    <a:pt x="662" y="63"/>
                  </a:lnTo>
                  <a:lnTo>
                    <a:pt x="716" y="63"/>
                  </a:lnTo>
                  <a:lnTo>
                    <a:pt x="716" y="63"/>
                  </a:lnTo>
                  <a:lnTo>
                    <a:pt x="725" y="64"/>
                  </a:lnTo>
                  <a:lnTo>
                    <a:pt x="732" y="65"/>
                  </a:lnTo>
                  <a:lnTo>
                    <a:pt x="740" y="68"/>
                  </a:lnTo>
                  <a:lnTo>
                    <a:pt x="747" y="70"/>
                  </a:lnTo>
                  <a:lnTo>
                    <a:pt x="754" y="73"/>
                  </a:lnTo>
                  <a:lnTo>
                    <a:pt x="760" y="77"/>
                  </a:lnTo>
                  <a:lnTo>
                    <a:pt x="767" y="82"/>
                  </a:lnTo>
                  <a:lnTo>
                    <a:pt x="772" y="87"/>
                  </a:lnTo>
                  <a:lnTo>
                    <a:pt x="777" y="92"/>
                  </a:lnTo>
                  <a:lnTo>
                    <a:pt x="783" y="99"/>
                  </a:lnTo>
                  <a:lnTo>
                    <a:pt x="786" y="105"/>
                  </a:lnTo>
                  <a:lnTo>
                    <a:pt x="789" y="113"/>
                  </a:lnTo>
                  <a:lnTo>
                    <a:pt x="792" y="120"/>
                  </a:lnTo>
                  <a:lnTo>
                    <a:pt x="794" y="128"/>
                  </a:lnTo>
                  <a:lnTo>
                    <a:pt x="796" y="136"/>
                  </a:lnTo>
                  <a:lnTo>
                    <a:pt x="796" y="145"/>
                  </a:lnTo>
                  <a:lnTo>
                    <a:pt x="828" y="923"/>
                  </a:lnTo>
                  <a:lnTo>
                    <a:pt x="828" y="923"/>
                  </a:lnTo>
                  <a:lnTo>
                    <a:pt x="827" y="929"/>
                  </a:lnTo>
                  <a:lnTo>
                    <a:pt x="824" y="935"/>
                  </a:lnTo>
                  <a:lnTo>
                    <a:pt x="822" y="940"/>
                  </a:lnTo>
                  <a:lnTo>
                    <a:pt x="818" y="945"/>
                  </a:lnTo>
                  <a:lnTo>
                    <a:pt x="814" y="948"/>
                  </a:lnTo>
                  <a:lnTo>
                    <a:pt x="808" y="952"/>
                  </a:lnTo>
                  <a:lnTo>
                    <a:pt x="802" y="954"/>
                  </a:lnTo>
                  <a:lnTo>
                    <a:pt x="796" y="954"/>
                  </a:lnTo>
                  <a:lnTo>
                    <a:pt x="796" y="954"/>
                  </a:lnTo>
                  <a:close/>
                  <a:moveTo>
                    <a:pt x="875" y="413"/>
                  </a:moveTo>
                  <a:lnTo>
                    <a:pt x="875" y="413"/>
                  </a:lnTo>
                  <a:lnTo>
                    <a:pt x="871" y="414"/>
                  </a:lnTo>
                  <a:lnTo>
                    <a:pt x="867" y="349"/>
                  </a:lnTo>
                  <a:lnTo>
                    <a:pt x="867" y="349"/>
                  </a:lnTo>
                  <a:lnTo>
                    <a:pt x="872" y="350"/>
                  </a:lnTo>
                  <a:lnTo>
                    <a:pt x="875" y="350"/>
                  </a:lnTo>
                  <a:lnTo>
                    <a:pt x="875" y="350"/>
                  </a:lnTo>
                  <a:lnTo>
                    <a:pt x="893" y="351"/>
                  </a:lnTo>
                  <a:lnTo>
                    <a:pt x="909" y="353"/>
                  </a:lnTo>
                  <a:lnTo>
                    <a:pt x="923" y="357"/>
                  </a:lnTo>
                  <a:lnTo>
                    <a:pt x="934" y="363"/>
                  </a:lnTo>
                  <a:lnTo>
                    <a:pt x="944" y="368"/>
                  </a:lnTo>
                  <a:lnTo>
                    <a:pt x="950" y="372"/>
                  </a:lnTo>
                  <a:lnTo>
                    <a:pt x="953" y="378"/>
                  </a:lnTo>
                  <a:lnTo>
                    <a:pt x="954" y="382"/>
                  </a:lnTo>
                  <a:lnTo>
                    <a:pt x="954" y="382"/>
                  </a:lnTo>
                  <a:lnTo>
                    <a:pt x="953" y="385"/>
                  </a:lnTo>
                  <a:lnTo>
                    <a:pt x="950" y="391"/>
                  </a:lnTo>
                  <a:lnTo>
                    <a:pt x="944" y="396"/>
                  </a:lnTo>
                  <a:lnTo>
                    <a:pt x="934" y="401"/>
                  </a:lnTo>
                  <a:lnTo>
                    <a:pt x="923" y="406"/>
                  </a:lnTo>
                  <a:lnTo>
                    <a:pt x="909" y="410"/>
                  </a:lnTo>
                  <a:lnTo>
                    <a:pt x="893" y="412"/>
                  </a:lnTo>
                  <a:lnTo>
                    <a:pt x="875" y="413"/>
                  </a:lnTo>
                  <a:lnTo>
                    <a:pt x="875" y="413"/>
                  </a:lnTo>
                  <a:close/>
                  <a:moveTo>
                    <a:pt x="954" y="301"/>
                  </a:moveTo>
                  <a:lnTo>
                    <a:pt x="954" y="301"/>
                  </a:lnTo>
                  <a:lnTo>
                    <a:pt x="937" y="295"/>
                  </a:lnTo>
                  <a:lnTo>
                    <a:pt x="918" y="290"/>
                  </a:lnTo>
                  <a:lnTo>
                    <a:pt x="897" y="288"/>
                  </a:lnTo>
                  <a:lnTo>
                    <a:pt x="875" y="286"/>
                  </a:lnTo>
                  <a:lnTo>
                    <a:pt x="875" y="286"/>
                  </a:lnTo>
                  <a:lnTo>
                    <a:pt x="870" y="286"/>
                  </a:lnTo>
                  <a:lnTo>
                    <a:pt x="865" y="289"/>
                  </a:lnTo>
                  <a:lnTo>
                    <a:pt x="859" y="143"/>
                  </a:lnTo>
                  <a:lnTo>
                    <a:pt x="859" y="143"/>
                  </a:lnTo>
                  <a:lnTo>
                    <a:pt x="859" y="132"/>
                  </a:lnTo>
                  <a:lnTo>
                    <a:pt x="858" y="121"/>
                  </a:lnTo>
                  <a:lnTo>
                    <a:pt x="856" y="111"/>
                  </a:lnTo>
                  <a:lnTo>
                    <a:pt x="853" y="101"/>
                  </a:lnTo>
                  <a:lnTo>
                    <a:pt x="849" y="91"/>
                  </a:lnTo>
                  <a:lnTo>
                    <a:pt x="845" y="82"/>
                  </a:lnTo>
                  <a:lnTo>
                    <a:pt x="841" y="72"/>
                  </a:lnTo>
                  <a:lnTo>
                    <a:pt x="835" y="63"/>
                  </a:lnTo>
                  <a:lnTo>
                    <a:pt x="844" y="63"/>
                  </a:lnTo>
                  <a:lnTo>
                    <a:pt x="844" y="63"/>
                  </a:lnTo>
                  <a:lnTo>
                    <a:pt x="855" y="64"/>
                  </a:lnTo>
                  <a:lnTo>
                    <a:pt x="866" y="65"/>
                  </a:lnTo>
                  <a:lnTo>
                    <a:pt x="876" y="69"/>
                  </a:lnTo>
                  <a:lnTo>
                    <a:pt x="887" y="72"/>
                  </a:lnTo>
                  <a:lnTo>
                    <a:pt x="896" y="77"/>
                  </a:lnTo>
                  <a:lnTo>
                    <a:pt x="906" y="83"/>
                  </a:lnTo>
                  <a:lnTo>
                    <a:pt x="915" y="89"/>
                  </a:lnTo>
                  <a:lnTo>
                    <a:pt x="922" y="97"/>
                  </a:lnTo>
                  <a:lnTo>
                    <a:pt x="930" y="104"/>
                  </a:lnTo>
                  <a:lnTo>
                    <a:pt x="936" y="113"/>
                  </a:lnTo>
                  <a:lnTo>
                    <a:pt x="941" y="122"/>
                  </a:lnTo>
                  <a:lnTo>
                    <a:pt x="946" y="132"/>
                  </a:lnTo>
                  <a:lnTo>
                    <a:pt x="950" y="142"/>
                  </a:lnTo>
                  <a:lnTo>
                    <a:pt x="952" y="152"/>
                  </a:lnTo>
                  <a:lnTo>
                    <a:pt x="954" y="163"/>
                  </a:lnTo>
                  <a:lnTo>
                    <a:pt x="954" y="175"/>
                  </a:lnTo>
                  <a:lnTo>
                    <a:pt x="954" y="301"/>
                  </a:lnTo>
                  <a:close/>
                  <a:moveTo>
                    <a:pt x="637" y="254"/>
                  </a:moveTo>
                  <a:lnTo>
                    <a:pt x="637" y="254"/>
                  </a:lnTo>
                  <a:lnTo>
                    <a:pt x="630" y="254"/>
                  </a:lnTo>
                  <a:lnTo>
                    <a:pt x="624" y="255"/>
                  </a:lnTo>
                  <a:lnTo>
                    <a:pt x="612" y="260"/>
                  </a:lnTo>
                  <a:lnTo>
                    <a:pt x="601" y="265"/>
                  </a:lnTo>
                  <a:lnTo>
                    <a:pt x="592" y="273"/>
                  </a:lnTo>
                  <a:lnTo>
                    <a:pt x="584" y="282"/>
                  </a:lnTo>
                  <a:lnTo>
                    <a:pt x="578" y="293"/>
                  </a:lnTo>
                  <a:lnTo>
                    <a:pt x="574" y="305"/>
                  </a:lnTo>
                  <a:lnTo>
                    <a:pt x="573" y="311"/>
                  </a:lnTo>
                  <a:lnTo>
                    <a:pt x="573" y="318"/>
                  </a:lnTo>
                  <a:lnTo>
                    <a:pt x="573" y="318"/>
                  </a:lnTo>
                  <a:lnTo>
                    <a:pt x="573" y="324"/>
                  </a:lnTo>
                  <a:lnTo>
                    <a:pt x="574" y="330"/>
                  </a:lnTo>
                  <a:lnTo>
                    <a:pt x="578" y="342"/>
                  </a:lnTo>
                  <a:lnTo>
                    <a:pt x="584" y="354"/>
                  </a:lnTo>
                  <a:lnTo>
                    <a:pt x="592" y="363"/>
                  </a:lnTo>
                  <a:lnTo>
                    <a:pt x="601" y="371"/>
                  </a:lnTo>
                  <a:lnTo>
                    <a:pt x="612" y="377"/>
                  </a:lnTo>
                  <a:lnTo>
                    <a:pt x="624" y="380"/>
                  </a:lnTo>
                  <a:lnTo>
                    <a:pt x="630" y="381"/>
                  </a:lnTo>
                  <a:lnTo>
                    <a:pt x="637" y="382"/>
                  </a:lnTo>
                  <a:lnTo>
                    <a:pt x="637" y="382"/>
                  </a:lnTo>
                  <a:lnTo>
                    <a:pt x="643" y="381"/>
                  </a:lnTo>
                  <a:lnTo>
                    <a:pt x="650" y="380"/>
                  </a:lnTo>
                  <a:lnTo>
                    <a:pt x="661" y="377"/>
                  </a:lnTo>
                  <a:lnTo>
                    <a:pt x="672" y="371"/>
                  </a:lnTo>
                  <a:lnTo>
                    <a:pt x="682" y="363"/>
                  </a:lnTo>
                  <a:lnTo>
                    <a:pt x="689" y="354"/>
                  </a:lnTo>
                  <a:lnTo>
                    <a:pt x="696" y="342"/>
                  </a:lnTo>
                  <a:lnTo>
                    <a:pt x="699" y="330"/>
                  </a:lnTo>
                  <a:lnTo>
                    <a:pt x="700" y="324"/>
                  </a:lnTo>
                  <a:lnTo>
                    <a:pt x="700" y="318"/>
                  </a:lnTo>
                  <a:lnTo>
                    <a:pt x="700" y="318"/>
                  </a:lnTo>
                  <a:lnTo>
                    <a:pt x="700" y="311"/>
                  </a:lnTo>
                  <a:lnTo>
                    <a:pt x="699" y="305"/>
                  </a:lnTo>
                  <a:lnTo>
                    <a:pt x="696" y="293"/>
                  </a:lnTo>
                  <a:lnTo>
                    <a:pt x="689" y="282"/>
                  </a:lnTo>
                  <a:lnTo>
                    <a:pt x="682" y="273"/>
                  </a:lnTo>
                  <a:lnTo>
                    <a:pt x="672" y="265"/>
                  </a:lnTo>
                  <a:lnTo>
                    <a:pt x="661" y="260"/>
                  </a:lnTo>
                  <a:lnTo>
                    <a:pt x="650" y="255"/>
                  </a:lnTo>
                  <a:lnTo>
                    <a:pt x="643" y="254"/>
                  </a:lnTo>
                  <a:lnTo>
                    <a:pt x="637" y="254"/>
                  </a:lnTo>
                  <a:lnTo>
                    <a:pt x="637" y="25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2" name="Freeform 17"/>
            <p:cNvSpPr>
              <a:spLocks noEditPoints="1"/>
            </p:cNvSpPr>
            <p:nvPr/>
          </p:nvSpPr>
          <p:spPr bwMode="auto">
            <a:xfrm>
              <a:off x="7624363" y="2807502"/>
              <a:ext cx="389940" cy="389940"/>
            </a:xfrm>
            <a:custGeom>
              <a:avLst/>
              <a:gdLst>
                <a:gd name="T0" fmla="*/ 553 w 1018"/>
                <a:gd name="T1" fmla="*/ 10 h 1017"/>
                <a:gd name="T2" fmla="*/ 500 w 1018"/>
                <a:gd name="T3" fmla="*/ 0 h 1017"/>
                <a:gd name="T4" fmla="*/ 448 w 1018"/>
                <a:gd name="T5" fmla="*/ 20 h 1017"/>
                <a:gd name="T6" fmla="*/ 11 w 1018"/>
                <a:gd name="T7" fmla="*/ 463 h 1017"/>
                <a:gd name="T8" fmla="*/ 1 w 1018"/>
                <a:gd name="T9" fmla="*/ 517 h 1017"/>
                <a:gd name="T10" fmla="*/ 21 w 1018"/>
                <a:gd name="T11" fmla="*/ 568 h 1017"/>
                <a:gd name="T12" fmla="*/ 59 w 1018"/>
                <a:gd name="T13" fmla="*/ 596 h 1017"/>
                <a:gd name="T14" fmla="*/ 104 w 1018"/>
                <a:gd name="T15" fmla="*/ 603 h 1017"/>
                <a:gd name="T16" fmla="*/ 128 w 1018"/>
                <a:gd name="T17" fmla="*/ 966 h 1017"/>
                <a:gd name="T18" fmla="*/ 178 w 1018"/>
                <a:gd name="T19" fmla="*/ 1016 h 1017"/>
                <a:gd name="T20" fmla="*/ 331 w 1018"/>
                <a:gd name="T21" fmla="*/ 1016 h 1017"/>
                <a:gd name="T22" fmla="*/ 380 w 1018"/>
                <a:gd name="T23" fmla="*/ 966 h 1017"/>
                <a:gd name="T24" fmla="*/ 636 w 1018"/>
                <a:gd name="T25" fmla="*/ 953 h 1017"/>
                <a:gd name="T26" fmla="*/ 664 w 1018"/>
                <a:gd name="T27" fmla="*/ 1006 h 1017"/>
                <a:gd name="T28" fmla="*/ 827 w 1018"/>
                <a:gd name="T29" fmla="*/ 1017 h 1017"/>
                <a:gd name="T30" fmla="*/ 879 w 1018"/>
                <a:gd name="T31" fmla="*/ 989 h 1017"/>
                <a:gd name="T32" fmla="*/ 890 w 1018"/>
                <a:gd name="T33" fmla="*/ 597 h 1017"/>
                <a:gd name="T34" fmla="*/ 932 w 1018"/>
                <a:gd name="T35" fmla="*/ 603 h 1017"/>
                <a:gd name="T36" fmla="*/ 982 w 1018"/>
                <a:gd name="T37" fmla="*/ 581 h 1017"/>
                <a:gd name="T38" fmla="*/ 1010 w 1018"/>
                <a:gd name="T39" fmla="*/ 544 h 1017"/>
                <a:gd name="T40" fmla="*/ 1016 w 1018"/>
                <a:gd name="T41" fmla="*/ 490 h 1017"/>
                <a:gd name="T42" fmla="*/ 990 w 1018"/>
                <a:gd name="T43" fmla="*/ 441 h 1017"/>
                <a:gd name="T44" fmla="*/ 503 w 1018"/>
                <a:gd name="T45" fmla="*/ 63 h 1017"/>
                <a:gd name="T46" fmla="*/ 532 w 1018"/>
                <a:gd name="T47" fmla="*/ 71 h 1017"/>
                <a:gd name="T48" fmla="*/ 540 w 1018"/>
                <a:gd name="T49" fmla="*/ 100 h 1017"/>
                <a:gd name="T50" fmla="*/ 487 w 1018"/>
                <a:gd name="T51" fmla="*/ 117 h 1017"/>
                <a:gd name="T52" fmla="*/ 479 w 1018"/>
                <a:gd name="T53" fmla="*/ 82 h 1017"/>
                <a:gd name="T54" fmla="*/ 113 w 1018"/>
                <a:gd name="T55" fmla="*/ 534 h 1017"/>
                <a:gd name="T56" fmla="*/ 78 w 1018"/>
                <a:gd name="T57" fmla="*/ 534 h 1017"/>
                <a:gd name="T58" fmla="*/ 64 w 1018"/>
                <a:gd name="T59" fmla="*/ 508 h 1017"/>
                <a:gd name="T60" fmla="*/ 423 w 1018"/>
                <a:gd name="T61" fmla="*/ 135 h 1017"/>
                <a:gd name="T62" fmla="*/ 827 w 1018"/>
                <a:gd name="T63" fmla="*/ 953 h 1017"/>
                <a:gd name="T64" fmla="*/ 695 w 1018"/>
                <a:gd name="T65" fmla="*/ 706 h 1017"/>
                <a:gd name="T66" fmla="*/ 642 w 1018"/>
                <a:gd name="T67" fmla="*/ 667 h 1017"/>
                <a:gd name="T68" fmla="*/ 357 w 1018"/>
                <a:gd name="T69" fmla="*/ 672 h 1017"/>
                <a:gd name="T70" fmla="*/ 318 w 1018"/>
                <a:gd name="T71" fmla="*/ 724 h 1017"/>
                <a:gd name="T72" fmla="*/ 827 w 1018"/>
                <a:gd name="T73" fmla="*/ 547 h 1017"/>
                <a:gd name="T74" fmla="*/ 929 w 1018"/>
                <a:gd name="T75" fmla="*/ 538 h 1017"/>
                <a:gd name="T76" fmla="*/ 554 w 1018"/>
                <a:gd name="T77" fmla="*/ 184 h 1017"/>
                <a:gd name="T78" fmla="*/ 945 w 1018"/>
                <a:gd name="T79" fmla="*/ 486 h 1017"/>
                <a:gd name="T80" fmla="*/ 953 w 1018"/>
                <a:gd name="T81" fmla="*/ 514 h 1017"/>
                <a:gd name="T82" fmla="*/ 382 w 1018"/>
                <a:gd name="T83" fmla="*/ 476 h 1017"/>
                <a:gd name="T84" fmla="*/ 403 w 1018"/>
                <a:gd name="T85" fmla="*/ 547 h 1017"/>
                <a:gd name="T86" fmla="*/ 460 w 1018"/>
                <a:gd name="T87" fmla="*/ 593 h 1017"/>
                <a:gd name="T88" fmla="*/ 522 w 1018"/>
                <a:gd name="T89" fmla="*/ 603 h 1017"/>
                <a:gd name="T90" fmla="*/ 590 w 1018"/>
                <a:gd name="T91" fmla="*/ 574 h 1017"/>
                <a:gd name="T92" fmla="*/ 630 w 1018"/>
                <a:gd name="T93" fmla="*/ 514 h 1017"/>
                <a:gd name="T94" fmla="*/ 634 w 1018"/>
                <a:gd name="T95" fmla="*/ 450 h 1017"/>
                <a:gd name="T96" fmla="*/ 598 w 1018"/>
                <a:gd name="T97" fmla="*/ 386 h 1017"/>
                <a:gd name="T98" fmla="*/ 535 w 1018"/>
                <a:gd name="T99" fmla="*/ 352 h 1017"/>
                <a:gd name="T100" fmla="*/ 471 w 1018"/>
                <a:gd name="T101" fmla="*/ 355 h 1017"/>
                <a:gd name="T102" fmla="*/ 411 w 1018"/>
                <a:gd name="T103" fmla="*/ 394 h 1017"/>
                <a:gd name="T104" fmla="*/ 383 w 1018"/>
                <a:gd name="T105" fmla="*/ 463 h 1017"/>
                <a:gd name="T106" fmla="*/ 571 w 1018"/>
                <a:gd name="T107" fmla="*/ 489 h 1017"/>
                <a:gd name="T108" fmla="*/ 522 w 1018"/>
                <a:gd name="T109" fmla="*/ 538 h 1017"/>
                <a:gd name="T110" fmla="*/ 485 w 1018"/>
                <a:gd name="T111" fmla="*/ 535 h 1017"/>
                <a:gd name="T112" fmla="*/ 446 w 1018"/>
                <a:gd name="T113" fmla="*/ 482 h 1017"/>
                <a:gd name="T114" fmla="*/ 457 w 1018"/>
                <a:gd name="T115" fmla="*/ 441 h 1017"/>
                <a:gd name="T116" fmla="*/ 509 w 1018"/>
                <a:gd name="T117" fmla="*/ 413 h 1017"/>
                <a:gd name="T118" fmla="*/ 554 w 1018"/>
                <a:gd name="T119" fmla="*/ 431 h 1017"/>
                <a:gd name="T120" fmla="*/ 573 w 1018"/>
                <a:gd name="T121" fmla="*/ 476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1017">
                  <a:moveTo>
                    <a:pt x="990" y="441"/>
                  </a:moveTo>
                  <a:lnTo>
                    <a:pt x="577" y="26"/>
                  </a:lnTo>
                  <a:lnTo>
                    <a:pt x="577" y="26"/>
                  </a:lnTo>
                  <a:lnTo>
                    <a:pt x="569" y="20"/>
                  </a:lnTo>
                  <a:lnTo>
                    <a:pt x="562" y="15"/>
                  </a:lnTo>
                  <a:lnTo>
                    <a:pt x="553" y="10"/>
                  </a:lnTo>
                  <a:lnTo>
                    <a:pt x="545" y="6"/>
                  </a:lnTo>
                  <a:lnTo>
                    <a:pt x="536" y="3"/>
                  </a:lnTo>
                  <a:lnTo>
                    <a:pt x="527" y="1"/>
                  </a:lnTo>
                  <a:lnTo>
                    <a:pt x="518" y="0"/>
                  </a:lnTo>
                  <a:lnTo>
                    <a:pt x="509" y="0"/>
                  </a:lnTo>
                  <a:lnTo>
                    <a:pt x="500" y="0"/>
                  </a:lnTo>
                  <a:lnTo>
                    <a:pt x="491" y="1"/>
                  </a:lnTo>
                  <a:lnTo>
                    <a:pt x="481" y="3"/>
                  </a:lnTo>
                  <a:lnTo>
                    <a:pt x="473" y="6"/>
                  </a:lnTo>
                  <a:lnTo>
                    <a:pt x="464" y="10"/>
                  </a:lnTo>
                  <a:lnTo>
                    <a:pt x="456" y="15"/>
                  </a:lnTo>
                  <a:lnTo>
                    <a:pt x="448" y="20"/>
                  </a:lnTo>
                  <a:lnTo>
                    <a:pt x="442" y="26"/>
                  </a:lnTo>
                  <a:lnTo>
                    <a:pt x="27" y="441"/>
                  </a:lnTo>
                  <a:lnTo>
                    <a:pt x="27" y="441"/>
                  </a:lnTo>
                  <a:lnTo>
                    <a:pt x="21" y="447"/>
                  </a:lnTo>
                  <a:lnTo>
                    <a:pt x="16" y="456"/>
                  </a:lnTo>
                  <a:lnTo>
                    <a:pt x="11" y="463"/>
                  </a:lnTo>
                  <a:lnTo>
                    <a:pt x="7" y="472"/>
                  </a:lnTo>
                  <a:lnTo>
                    <a:pt x="4" y="480"/>
                  </a:lnTo>
                  <a:lnTo>
                    <a:pt x="2" y="490"/>
                  </a:lnTo>
                  <a:lnTo>
                    <a:pt x="1" y="499"/>
                  </a:lnTo>
                  <a:lnTo>
                    <a:pt x="0" y="508"/>
                  </a:lnTo>
                  <a:lnTo>
                    <a:pt x="1" y="517"/>
                  </a:lnTo>
                  <a:lnTo>
                    <a:pt x="2" y="526"/>
                  </a:lnTo>
                  <a:lnTo>
                    <a:pt x="4" y="535"/>
                  </a:lnTo>
                  <a:lnTo>
                    <a:pt x="7" y="544"/>
                  </a:lnTo>
                  <a:lnTo>
                    <a:pt x="11" y="552"/>
                  </a:lnTo>
                  <a:lnTo>
                    <a:pt x="16" y="561"/>
                  </a:lnTo>
                  <a:lnTo>
                    <a:pt x="21" y="568"/>
                  </a:lnTo>
                  <a:lnTo>
                    <a:pt x="27" y="576"/>
                  </a:lnTo>
                  <a:lnTo>
                    <a:pt x="27" y="576"/>
                  </a:lnTo>
                  <a:lnTo>
                    <a:pt x="35" y="581"/>
                  </a:lnTo>
                  <a:lnTo>
                    <a:pt x="43" y="588"/>
                  </a:lnTo>
                  <a:lnTo>
                    <a:pt x="50" y="592"/>
                  </a:lnTo>
                  <a:lnTo>
                    <a:pt x="59" y="596"/>
                  </a:lnTo>
                  <a:lnTo>
                    <a:pt x="67" y="599"/>
                  </a:lnTo>
                  <a:lnTo>
                    <a:pt x="77" y="602"/>
                  </a:lnTo>
                  <a:lnTo>
                    <a:pt x="87" y="603"/>
                  </a:lnTo>
                  <a:lnTo>
                    <a:pt x="95" y="604"/>
                  </a:lnTo>
                  <a:lnTo>
                    <a:pt x="95" y="604"/>
                  </a:lnTo>
                  <a:lnTo>
                    <a:pt x="104" y="603"/>
                  </a:lnTo>
                  <a:lnTo>
                    <a:pt x="111" y="602"/>
                  </a:lnTo>
                  <a:lnTo>
                    <a:pt x="127" y="597"/>
                  </a:lnTo>
                  <a:lnTo>
                    <a:pt x="127" y="953"/>
                  </a:lnTo>
                  <a:lnTo>
                    <a:pt x="127" y="953"/>
                  </a:lnTo>
                  <a:lnTo>
                    <a:pt x="127" y="960"/>
                  </a:lnTo>
                  <a:lnTo>
                    <a:pt x="128" y="966"/>
                  </a:lnTo>
                  <a:lnTo>
                    <a:pt x="133" y="978"/>
                  </a:lnTo>
                  <a:lnTo>
                    <a:pt x="138" y="989"/>
                  </a:lnTo>
                  <a:lnTo>
                    <a:pt x="146" y="998"/>
                  </a:lnTo>
                  <a:lnTo>
                    <a:pt x="155" y="1006"/>
                  </a:lnTo>
                  <a:lnTo>
                    <a:pt x="166" y="1012"/>
                  </a:lnTo>
                  <a:lnTo>
                    <a:pt x="178" y="1016"/>
                  </a:lnTo>
                  <a:lnTo>
                    <a:pt x="184" y="1017"/>
                  </a:lnTo>
                  <a:lnTo>
                    <a:pt x="191" y="1017"/>
                  </a:lnTo>
                  <a:lnTo>
                    <a:pt x="318" y="1017"/>
                  </a:lnTo>
                  <a:lnTo>
                    <a:pt x="318" y="1017"/>
                  </a:lnTo>
                  <a:lnTo>
                    <a:pt x="325" y="1017"/>
                  </a:lnTo>
                  <a:lnTo>
                    <a:pt x="331" y="1016"/>
                  </a:lnTo>
                  <a:lnTo>
                    <a:pt x="343" y="1012"/>
                  </a:lnTo>
                  <a:lnTo>
                    <a:pt x="354" y="1006"/>
                  </a:lnTo>
                  <a:lnTo>
                    <a:pt x="363" y="998"/>
                  </a:lnTo>
                  <a:lnTo>
                    <a:pt x="371" y="989"/>
                  </a:lnTo>
                  <a:lnTo>
                    <a:pt x="376" y="978"/>
                  </a:lnTo>
                  <a:lnTo>
                    <a:pt x="380" y="966"/>
                  </a:lnTo>
                  <a:lnTo>
                    <a:pt x="382" y="960"/>
                  </a:lnTo>
                  <a:lnTo>
                    <a:pt x="382" y="953"/>
                  </a:lnTo>
                  <a:lnTo>
                    <a:pt x="382" y="730"/>
                  </a:lnTo>
                  <a:lnTo>
                    <a:pt x="636" y="730"/>
                  </a:lnTo>
                  <a:lnTo>
                    <a:pt x="636" y="953"/>
                  </a:lnTo>
                  <a:lnTo>
                    <a:pt x="636" y="953"/>
                  </a:lnTo>
                  <a:lnTo>
                    <a:pt x="637" y="960"/>
                  </a:lnTo>
                  <a:lnTo>
                    <a:pt x="637" y="966"/>
                  </a:lnTo>
                  <a:lnTo>
                    <a:pt x="641" y="978"/>
                  </a:lnTo>
                  <a:lnTo>
                    <a:pt x="647" y="989"/>
                  </a:lnTo>
                  <a:lnTo>
                    <a:pt x="655" y="998"/>
                  </a:lnTo>
                  <a:lnTo>
                    <a:pt x="664" y="1006"/>
                  </a:lnTo>
                  <a:lnTo>
                    <a:pt x="674" y="1012"/>
                  </a:lnTo>
                  <a:lnTo>
                    <a:pt x="687" y="1016"/>
                  </a:lnTo>
                  <a:lnTo>
                    <a:pt x="693" y="1017"/>
                  </a:lnTo>
                  <a:lnTo>
                    <a:pt x="700" y="1017"/>
                  </a:lnTo>
                  <a:lnTo>
                    <a:pt x="827" y="1017"/>
                  </a:lnTo>
                  <a:lnTo>
                    <a:pt x="827" y="1017"/>
                  </a:lnTo>
                  <a:lnTo>
                    <a:pt x="833" y="1017"/>
                  </a:lnTo>
                  <a:lnTo>
                    <a:pt x="840" y="1016"/>
                  </a:lnTo>
                  <a:lnTo>
                    <a:pt x="852" y="1012"/>
                  </a:lnTo>
                  <a:lnTo>
                    <a:pt x="862" y="1006"/>
                  </a:lnTo>
                  <a:lnTo>
                    <a:pt x="872" y="998"/>
                  </a:lnTo>
                  <a:lnTo>
                    <a:pt x="879" y="989"/>
                  </a:lnTo>
                  <a:lnTo>
                    <a:pt x="886" y="978"/>
                  </a:lnTo>
                  <a:lnTo>
                    <a:pt x="889" y="966"/>
                  </a:lnTo>
                  <a:lnTo>
                    <a:pt x="890" y="960"/>
                  </a:lnTo>
                  <a:lnTo>
                    <a:pt x="890" y="953"/>
                  </a:lnTo>
                  <a:lnTo>
                    <a:pt x="890" y="597"/>
                  </a:lnTo>
                  <a:lnTo>
                    <a:pt x="890" y="597"/>
                  </a:lnTo>
                  <a:lnTo>
                    <a:pt x="899" y="599"/>
                  </a:lnTo>
                  <a:lnTo>
                    <a:pt x="906" y="602"/>
                  </a:lnTo>
                  <a:lnTo>
                    <a:pt x="914" y="603"/>
                  </a:lnTo>
                  <a:lnTo>
                    <a:pt x="922" y="604"/>
                  </a:lnTo>
                  <a:lnTo>
                    <a:pt x="922" y="604"/>
                  </a:lnTo>
                  <a:lnTo>
                    <a:pt x="932" y="603"/>
                  </a:lnTo>
                  <a:lnTo>
                    <a:pt x="942" y="602"/>
                  </a:lnTo>
                  <a:lnTo>
                    <a:pt x="950" y="599"/>
                  </a:lnTo>
                  <a:lnTo>
                    <a:pt x="959" y="596"/>
                  </a:lnTo>
                  <a:lnTo>
                    <a:pt x="967" y="592"/>
                  </a:lnTo>
                  <a:lnTo>
                    <a:pt x="975" y="588"/>
                  </a:lnTo>
                  <a:lnTo>
                    <a:pt x="982" y="581"/>
                  </a:lnTo>
                  <a:lnTo>
                    <a:pt x="990" y="576"/>
                  </a:lnTo>
                  <a:lnTo>
                    <a:pt x="990" y="576"/>
                  </a:lnTo>
                  <a:lnTo>
                    <a:pt x="996" y="568"/>
                  </a:lnTo>
                  <a:lnTo>
                    <a:pt x="1002" y="561"/>
                  </a:lnTo>
                  <a:lnTo>
                    <a:pt x="1007" y="552"/>
                  </a:lnTo>
                  <a:lnTo>
                    <a:pt x="1010" y="544"/>
                  </a:lnTo>
                  <a:lnTo>
                    <a:pt x="1014" y="535"/>
                  </a:lnTo>
                  <a:lnTo>
                    <a:pt x="1016" y="526"/>
                  </a:lnTo>
                  <a:lnTo>
                    <a:pt x="1018" y="517"/>
                  </a:lnTo>
                  <a:lnTo>
                    <a:pt x="1018" y="508"/>
                  </a:lnTo>
                  <a:lnTo>
                    <a:pt x="1018" y="499"/>
                  </a:lnTo>
                  <a:lnTo>
                    <a:pt x="1016" y="490"/>
                  </a:lnTo>
                  <a:lnTo>
                    <a:pt x="1014" y="480"/>
                  </a:lnTo>
                  <a:lnTo>
                    <a:pt x="1010" y="472"/>
                  </a:lnTo>
                  <a:lnTo>
                    <a:pt x="1007" y="463"/>
                  </a:lnTo>
                  <a:lnTo>
                    <a:pt x="1002" y="456"/>
                  </a:lnTo>
                  <a:lnTo>
                    <a:pt x="996" y="447"/>
                  </a:lnTo>
                  <a:lnTo>
                    <a:pt x="990" y="441"/>
                  </a:lnTo>
                  <a:lnTo>
                    <a:pt x="990" y="441"/>
                  </a:lnTo>
                  <a:close/>
                  <a:moveTo>
                    <a:pt x="487" y="71"/>
                  </a:moveTo>
                  <a:lnTo>
                    <a:pt x="487" y="71"/>
                  </a:lnTo>
                  <a:lnTo>
                    <a:pt x="491" y="67"/>
                  </a:lnTo>
                  <a:lnTo>
                    <a:pt x="496" y="64"/>
                  </a:lnTo>
                  <a:lnTo>
                    <a:pt x="503" y="63"/>
                  </a:lnTo>
                  <a:lnTo>
                    <a:pt x="509" y="62"/>
                  </a:lnTo>
                  <a:lnTo>
                    <a:pt x="509" y="62"/>
                  </a:lnTo>
                  <a:lnTo>
                    <a:pt x="516" y="63"/>
                  </a:lnTo>
                  <a:lnTo>
                    <a:pt x="521" y="64"/>
                  </a:lnTo>
                  <a:lnTo>
                    <a:pt x="526" y="67"/>
                  </a:lnTo>
                  <a:lnTo>
                    <a:pt x="532" y="71"/>
                  </a:lnTo>
                  <a:lnTo>
                    <a:pt x="532" y="71"/>
                  </a:lnTo>
                  <a:lnTo>
                    <a:pt x="535" y="77"/>
                  </a:lnTo>
                  <a:lnTo>
                    <a:pt x="538" y="82"/>
                  </a:lnTo>
                  <a:lnTo>
                    <a:pt x="540" y="88"/>
                  </a:lnTo>
                  <a:lnTo>
                    <a:pt x="540" y="94"/>
                  </a:lnTo>
                  <a:lnTo>
                    <a:pt x="540" y="100"/>
                  </a:lnTo>
                  <a:lnTo>
                    <a:pt x="538" y="106"/>
                  </a:lnTo>
                  <a:lnTo>
                    <a:pt x="535" y="111"/>
                  </a:lnTo>
                  <a:lnTo>
                    <a:pt x="532" y="117"/>
                  </a:lnTo>
                  <a:lnTo>
                    <a:pt x="509" y="139"/>
                  </a:lnTo>
                  <a:lnTo>
                    <a:pt x="487" y="117"/>
                  </a:lnTo>
                  <a:lnTo>
                    <a:pt x="487" y="117"/>
                  </a:lnTo>
                  <a:lnTo>
                    <a:pt x="482" y="111"/>
                  </a:lnTo>
                  <a:lnTo>
                    <a:pt x="479" y="106"/>
                  </a:lnTo>
                  <a:lnTo>
                    <a:pt x="478" y="100"/>
                  </a:lnTo>
                  <a:lnTo>
                    <a:pt x="477" y="94"/>
                  </a:lnTo>
                  <a:lnTo>
                    <a:pt x="478" y="88"/>
                  </a:lnTo>
                  <a:lnTo>
                    <a:pt x="479" y="82"/>
                  </a:lnTo>
                  <a:lnTo>
                    <a:pt x="482" y="77"/>
                  </a:lnTo>
                  <a:lnTo>
                    <a:pt x="487" y="71"/>
                  </a:lnTo>
                  <a:lnTo>
                    <a:pt x="487" y="71"/>
                  </a:lnTo>
                  <a:close/>
                  <a:moveTo>
                    <a:pt x="118" y="531"/>
                  </a:moveTo>
                  <a:lnTo>
                    <a:pt x="118" y="531"/>
                  </a:lnTo>
                  <a:lnTo>
                    <a:pt x="113" y="534"/>
                  </a:lnTo>
                  <a:lnTo>
                    <a:pt x="108" y="537"/>
                  </a:lnTo>
                  <a:lnTo>
                    <a:pt x="102" y="538"/>
                  </a:lnTo>
                  <a:lnTo>
                    <a:pt x="95" y="539"/>
                  </a:lnTo>
                  <a:lnTo>
                    <a:pt x="90" y="538"/>
                  </a:lnTo>
                  <a:lnTo>
                    <a:pt x="83" y="537"/>
                  </a:lnTo>
                  <a:lnTo>
                    <a:pt x="78" y="534"/>
                  </a:lnTo>
                  <a:lnTo>
                    <a:pt x="73" y="531"/>
                  </a:lnTo>
                  <a:lnTo>
                    <a:pt x="73" y="531"/>
                  </a:lnTo>
                  <a:lnTo>
                    <a:pt x="69" y="525"/>
                  </a:lnTo>
                  <a:lnTo>
                    <a:pt x="66" y="520"/>
                  </a:lnTo>
                  <a:lnTo>
                    <a:pt x="64" y="514"/>
                  </a:lnTo>
                  <a:lnTo>
                    <a:pt x="64" y="508"/>
                  </a:lnTo>
                  <a:lnTo>
                    <a:pt x="64" y="502"/>
                  </a:lnTo>
                  <a:lnTo>
                    <a:pt x="66" y="495"/>
                  </a:lnTo>
                  <a:lnTo>
                    <a:pt x="69" y="490"/>
                  </a:lnTo>
                  <a:lnTo>
                    <a:pt x="73" y="486"/>
                  </a:lnTo>
                  <a:lnTo>
                    <a:pt x="423" y="135"/>
                  </a:lnTo>
                  <a:lnTo>
                    <a:pt x="423" y="135"/>
                  </a:lnTo>
                  <a:lnTo>
                    <a:pt x="431" y="149"/>
                  </a:lnTo>
                  <a:lnTo>
                    <a:pt x="436" y="155"/>
                  </a:lnTo>
                  <a:lnTo>
                    <a:pt x="442" y="162"/>
                  </a:lnTo>
                  <a:lnTo>
                    <a:pt x="464" y="184"/>
                  </a:lnTo>
                  <a:lnTo>
                    <a:pt x="118" y="531"/>
                  </a:lnTo>
                  <a:close/>
                  <a:moveTo>
                    <a:pt x="827" y="953"/>
                  </a:moveTo>
                  <a:lnTo>
                    <a:pt x="700" y="953"/>
                  </a:lnTo>
                  <a:lnTo>
                    <a:pt x="700" y="730"/>
                  </a:lnTo>
                  <a:lnTo>
                    <a:pt x="700" y="730"/>
                  </a:lnTo>
                  <a:lnTo>
                    <a:pt x="699" y="724"/>
                  </a:lnTo>
                  <a:lnTo>
                    <a:pt x="698" y="717"/>
                  </a:lnTo>
                  <a:lnTo>
                    <a:pt x="695" y="706"/>
                  </a:lnTo>
                  <a:lnTo>
                    <a:pt x="688" y="695"/>
                  </a:lnTo>
                  <a:lnTo>
                    <a:pt x="681" y="685"/>
                  </a:lnTo>
                  <a:lnTo>
                    <a:pt x="671" y="678"/>
                  </a:lnTo>
                  <a:lnTo>
                    <a:pt x="661" y="672"/>
                  </a:lnTo>
                  <a:lnTo>
                    <a:pt x="649" y="668"/>
                  </a:lnTo>
                  <a:lnTo>
                    <a:pt x="642" y="667"/>
                  </a:lnTo>
                  <a:lnTo>
                    <a:pt x="636" y="667"/>
                  </a:lnTo>
                  <a:lnTo>
                    <a:pt x="382" y="667"/>
                  </a:lnTo>
                  <a:lnTo>
                    <a:pt x="382" y="667"/>
                  </a:lnTo>
                  <a:lnTo>
                    <a:pt x="375" y="667"/>
                  </a:lnTo>
                  <a:lnTo>
                    <a:pt x="369" y="668"/>
                  </a:lnTo>
                  <a:lnTo>
                    <a:pt x="357" y="672"/>
                  </a:lnTo>
                  <a:lnTo>
                    <a:pt x="346" y="678"/>
                  </a:lnTo>
                  <a:lnTo>
                    <a:pt x="337" y="685"/>
                  </a:lnTo>
                  <a:lnTo>
                    <a:pt x="329" y="695"/>
                  </a:lnTo>
                  <a:lnTo>
                    <a:pt x="323" y="706"/>
                  </a:lnTo>
                  <a:lnTo>
                    <a:pt x="319" y="717"/>
                  </a:lnTo>
                  <a:lnTo>
                    <a:pt x="318" y="724"/>
                  </a:lnTo>
                  <a:lnTo>
                    <a:pt x="318" y="730"/>
                  </a:lnTo>
                  <a:lnTo>
                    <a:pt x="318" y="953"/>
                  </a:lnTo>
                  <a:lnTo>
                    <a:pt x="191" y="953"/>
                  </a:lnTo>
                  <a:lnTo>
                    <a:pt x="191" y="547"/>
                  </a:lnTo>
                  <a:lnTo>
                    <a:pt x="509" y="229"/>
                  </a:lnTo>
                  <a:lnTo>
                    <a:pt x="827" y="547"/>
                  </a:lnTo>
                  <a:lnTo>
                    <a:pt x="827" y="953"/>
                  </a:lnTo>
                  <a:close/>
                  <a:moveTo>
                    <a:pt x="945" y="531"/>
                  </a:moveTo>
                  <a:lnTo>
                    <a:pt x="945" y="531"/>
                  </a:lnTo>
                  <a:lnTo>
                    <a:pt x="939" y="534"/>
                  </a:lnTo>
                  <a:lnTo>
                    <a:pt x="934" y="537"/>
                  </a:lnTo>
                  <a:lnTo>
                    <a:pt x="929" y="538"/>
                  </a:lnTo>
                  <a:lnTo>
                    <a:pt x="922" y="539"/>
                  </a:lnTo>
                  <a:lnTo>
                    <a:pt x="916" y="538"/>
                  </a:lnTo>
                  <a:lnTo>
                    <a:pt x="911" y="537"/>
                  </a:lnTo>
                  <a:lnTo>
                    <a:pt x="905" y="534"/>
                  </a:lnTo>
                  <a:lnTo>
                    <a:pt x="900" y="531"/>
                  </a:lnTo>
                  <a:lnTo>
                    <a:pt x="554" y="184"/>
                  </a:lnTo>
                  <a:lnTo>
                    <a:pt x="577" y="162"/>
                  </a:lnTo>
                  <a:lnTo>
                    <a:pt x="577" y="162"/>
                  </a:lnTo>
                  <a:lnTo>
                    <a:pt x="582" y="155"/>
                  </a:lnTo>
                  <a:lnTo>
                    <a:pt x="586" y="149"/>
                  </a:lnTo>
                  <a:lnTo>
                    <a:pt x="595" y="135"/>
                  </a:lnTo>
                  <a:lnTo>
                    <a:pt x="945" y="486"/>
                  </a:lnTo>
                  <a:lnTo>
                    <a:pt x="945" y="486"/>
                  </a:lnTo>
                  <a:lnTo>
                    <a:pt x="949" y="490"/>
                  </a:lnTo>
                  <a:lnTo>
                    <a:pt x="951" y="495"/>
                  </a:lnTo>
                  <a:lnTo>
                    <a:pt x="953" y="502"/>
                  </a:lnTo>
                  <a:lnTo>
                    <a:pt x="955" y="508"/>
                  </a:lnTo>
                  <a:lnTo>
                    <a:pt x="953" y="514"/>
                  </a:lnTo>
                  <a:lnTo>
                    <a:pt x="951" y="520"/>
                  </a:lnTo>
                  <a:lnTo>
                    <a:pt x="949" y="525"/>
                  </a:lnTo>
                  <a:lnTo>
                    <a:pt x="945" y="531"/>
                  </a:lnTo>
                  <a:lnTo>
                    <a:pt x="945" y="531"/>
                  </a:lnTo>
                  <a:close/>
                  <a:moveTo>
                    <a:pt x="382" y="476"/>
                  </a:moveTo>
                  <a:lnTo>
                    <a:pt x="382" y="476"/>
                  </a:lnTo>
                  <a:lnTo>
                    <a:pt x="383" y="489"/>
                  </a:lnTo>
                  <a:lnTo>
                    <a:pt x="385" y="502"/>
                  </a:lnTo>
                  <a:lnTo>
                    <a:pt x="387" y="514"/>
                  </a:lnTo>
                  <a:lnTo>
                    <a:pt x="391" y="525"/>
                  </a:lnTo>
                  <a:lnTo>
                    <a:pt x="397" y="536"/>
                  </a:lnTo>
                  <a:lnTo>
                    <a:pt x="403" y="547"/>
                  </a:lnTo>
                  <a:lnTo>
                    <a:pt x="411" y="556"/>
                  </a:lnTo>
                  <a:lnTo>
                    <a:pt x="419" y="566"/>
                  </a:lnTo>
                  <a:lnTo>
                    <a:pt x="428" y="574"/>
                  </a:lnTo>
                  <a:lnTo>
                    <a:pt x="437" y="581"/>
                  </a:lnTo>
                  <a:lnTo>
                    <a:pt x="448" y="588"/>
                  </a:lnTo>
                  <a:lnTo>
                    <a:pt x="460" y="593"/>
                  </a:lnTo>
                  <a:lnTo>
                    <a:pt x="471" y="597"/>
                  </a:lnTo>
                  <a:lnTo>
                    <a:pt x="483" y="600"/>
                  </a:lnTo>
                  <a:lnTo>
                    <a:pt x="496" y="603"/>
                  </a:lnTo>
                  <a:lnTo>
                    <a:pt x="509" y="604"/>
                  </a:lnTo>
                  <a:lnTo>
                    <a:pt x="509" y="604"/>
                  </a:lnTo>
                  <a:lnTo>
                    <a:pt x="522" y="603"/>
                  </a:lnTo>
                  <a:lnTo>
                    <a:pt x="535" y="600"/>
                  </a:lnTo>
                  <a:lnTo>
                    <a:pt x="547" y="597"/>
                  </a:lnTo>
                  <a:lnTo>
                    <a:pt x="559" y="593"/>
                  </a:lnTo>
                  <a:lnTo>
                    <a:pt x="569" y="588"/>
                  </a:lnTo>
                  <a:lnTo>
                    <a:pt x="580" y="581"/>
                  </a:lnTo>
                  <a:lnTo>
                    <a:pt x="590" y="574"/>
                  </a:lnTo>
                  <a:lnTo>
                    <a:pt x="598" y="566"/>
                  </a:lnTo>
                  <a:lnTo>
                    <a:pt x="607" y="556"/>
                  </a:lnTo>
                  <a:lnTo>
                    <a:pt x="614" y="547"/>
                  </a:lnTo>
                  <a:lnTo>
                    <a:pt x="621" y="536"/>
                  </a:lnTo>
                  <a:lnTo>
                    <a:pt x="626" y="525"/>
                  </a:lnTo>
                  <a:lnTo>
                    <a:pt x="630" y="514"/>
                  </a:lnTo>
                  <a:lnTo>
                    <a:pt x="634" y="502"/>
                  </a:lnTo>
                  <a:lnTo>
                    <a:pt x="636" y="489"/>
                  </a:lnTo>
                  <a:lnTo>
                    <a:pt x="636" y="476"/>
                  </a:lnTo>
                  <a:lnTo>
                    <a:pt x="636" y="476"/>
                  </a:lnTo>
                  <a:lnTo>
                    <a:pt x="636" y="463"/>
                  </a:lnTo>
                  <a:lnTo>
                    <a:pt x="634" y="450"/>
                  </a:lnTo>
                  <a:lnTo>
                    <a:pt x="630" y="438"/>
                  </a:lnTo>
                  <a:lnTo>
                    <a:pt x="626" y="427"/>
                  </a:lnTo>
                  <a:lnTo>
                    <a:pt x="621" y="415"/>
                  </a:lnTo>
                  <a:lnTo>
                    <a:pt x="614" y="405"/>
                  </a:lnTo>
                  <a:lnTo>
                    <a:pt x="607" y="394"/>
                  </a:lnTo>
                  <a:lnTo>
                    <a:pt x="598" y="386"/>
                  </a:lnTo>
                  <a:lnTo>
                    <a:pt x="590" y="377"/>
                  </a:lnTo>
                  <a:lnTo>
                    <a:pt x="580" y="371"/>
                  </a:lnTo>
                  <a:lnTo>
                    <a:pt x="569" y="364"/>
                  </a:lnTo>
                  <a:lnTo>
                    <a:pt x="559" y="359"/>
                  </a:lnTo>
                  <a:lnTo>
                    <a:pt x="547" y="355"/>
                  </a:lnTo>
                  <a:lnTo>
                    <a:pt x="535" y="352"/>
                  </a:lnTo>
                  <a:lnTo>
                    <a:pt x="522" y="349"/>
                  </a:lnTo>
                  <a:lnTo>
                    <a:pt x="509" y="348"/>
                  </a:lnTo>
                  <a:lnTo>
                    <a:pt x="509" y="348"/>
                  </a:lnTo>
                  <a:lnTo>
                    <a:pt x="496" y="349"/>
                  </a:lnTo>
                  <a:lnTo>
                    <a:pt x="483" y="352"/>
                  </a:lnTo>
                  <a:lnTo>
                    <a:pt x="471" y="355"/>
                  </a:lnTo>
                  <a:lnTo>
                    <a:pt x="460" y="359"/>
                  </a:lnTo>
                  <a:lnTo>
                    <a:pt x="448" y="364"/>
                  </a:lnTo>
                  <a:lnTo>
                    <a:pt x="437" y="371"/>
                  </a:lnTo>
                  <a:lnTo>
                    <a:pt x="428" y="377"/>
                  </a:lnTo>
                  <a:lnTo>
                    <a:pt x="419" y="386"/>
                  </a:lnTo>
                  <a:lnTo>
                    <a:pt x="411" y="394"/>
                  </a:lnTo>
                  <a:lnTo>
                    <a:pt x="403" y="405"/>
                  </a:lnTo>
                  <a:lnTo>
                    <a:pt x="397" y="415"/>
                  </a:lnTo>
                  <a:lnTo>
                    <a:pt x="391" y="427"/>
                  </a:lnTo>
                  <a:lnTo>
                    <a:pt x="387" y="438"/>
                  </a:lnTo>
                  <a:lnTo>
                    <a:pt x="385" y="450"/>
                  </a:lnTo>
                  <a:lnTo>
                    <a:pt x="383" y="463"/>
                  </a:lnTo>
                  <a:lnTo>
                    <a:pt x="382" y="476"/>
                  </a:lnTo>
                  <a:lnTo>
                    <a:pt x="382" y="476"/>
                  </a:lnTo>
                  <a:close/>
                  <a:moveTo>
                    <a:pt x="573" y="476"/>
                  </a:moveTo>
                  <a:lnTo>
                    <a:pt x="573" y="476"/>
                  </a:lnTo>
                  <a:lnTo>
                    <a:pt x="573" y="482"/>
                  </a:lnTo>
                  <a:lnTo>
                    <a:pt x="571" y="489"/>
                  </a:lnTo>
                  <a:lnTo>
                    <a:pt x="567" y="501"/>
                  </a:lnTo>
                  <a:lnTo>
                    <a:pt x="562" y="511"/>
                  </a:lnTo>
                  <a:lnTo>
                    <a:pt x="554" y="521"/>
                  </a:lnTo>
                  <a:lnTo>
                    <a:pt x="545" y="529"/>
                  </a:lnTo>
                  <a:lnTo>
                    <a:pt x="534" y="535"/>
                  </a:lnTo>
                  <a:lnTo>
                    <a:pt x="522" y="538"/>
                  </a:lnTo>
                  <a:lnTo>
                    <a:pt x="516" y="539"/>
                  </a:lnTo>
                  <a:lnTo>
                    <a:pt x="509" y="539"/>
                  </a:lnTo>
                  <a:lnTo>
                    <a:pt x="509" y="539"/>
                  </a:lnTo>
                  <a:lnTo>
                    <a:pt x="503" y="539"/>
                  </a:lnTo>
                  <a:lnTo>
                    <a:pt x="496" y="538"/>
                  </a:lnTo>
                  <a:lnTo>
                    <a:pt x="485" y="535"/>
                  </a:lnTo>
                  <a:lnTo>
                    <a:pt x="474" y="529"/>
                  </a:lnTo>
                  <a:lnTo>
                    <a:pt x="464" y="521"/>
                  </a:lnTo>
                  <a:lnTo>
                    <a:pt x="457" y="511"/>
                  </a:lnTo>
                  <a:lnTo>
                    <a:pt x="450" y="501"/>
                  </a:lnTo>
                  <a:lnTo>
                    <a:pt x="447" y="489"/>
                  </a:lnTo>
                  <a:lnTo>
                    <a:pt x="446" y="482"/>
                  </a:lnTo>
                  <a:lnTo>
                    <a:pt x="445" y="476"/>
                  </a:lnTo>
                  <a:lnTo>
                    <a:pt x="445" y="476"/>
                  </a:lnTo>
                  <a:lnTo>
                    <a:pt x="446" y="470"/>
                  </a:lnTo>
                  <a:lnTo>
                    <a:pt x="447" y="463"/>
                  </a:lnTo>
                  <a:lnTo>
                    <a:pt x="450" y="451"/>
                  </a:lnTo>
                  <a:lnTo>
                    <a:pt x="457" y="441"/>
                  </a:lnTo>
                  <a:lnTo>
                    <a:pt x="464" y="431"/>
                  </a:lnTo>
                  <a:lnTo>
                    <a:pt x="474" y="423"/>
                  </a:lnTo>
                  <a:lnTo>
                    <a:pt x="485" y="417"/>
                  </a:lnTo>
                  <a:lnTo>
                    <a:pt x="496" y="414"/>
                  </a:lnTo>
                  <a:lnTo>
                    <a:pt x="503" y="413"/>
                  </a:lnTo>
                  <a:lnTo>
                    <a:pt x="509" y="413"/>
                  </a:lnTo>
                  <a:lnTo>
                    <a:pt x="509" y="413"/>
                  </a:lnTo>
                  <a:lnTo>
                    <a:pt x="516" y="413"/>
                  </a:lnTo>
                  <a:lnTo>
                    <a:pt x="522" y="414"/>
                  </a:lnTo>
                  <a:lnTo>
                    <a:pt x="534" y="417"/>
                  </a:lnTo>
                  <a:lnTo>
                    <a:pt x="545" y="423"/>
                  </a:lnTo>
                  <a:lnTo>
                    <a:pt x="554" y="431"/>
                  </a:lnTo>
                  <a:lnTo>
                    <a:pt x="562" y="441"/>
                  </a:lnTo>
                  <a:lnTo>
                    <a:pt x="567" y="451"/>
                  </a:lnTo>
                  <a:lnTo>
                    <a:pt x="571" y="463"/>
                  </a:lnTo>
                  <a:lnTo>
                    <a:pt x="573" y="470"/>
                  </a:lnTo>
                  <a:lnTo>
                    <a:pt x="573" y="476"/>
                  </a:lnTo>
                  <a:lnTo>
                    <a:pt x="573" y="47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3" name="Freeform 18"/>
            <p:cNvSpPr>
              <a:spLocks noEditPoints="1"/>
            </p:cNvSpPr>
            <p:nvPr/>
          </p:nvSpPr>
          <p:spPr bwMode="auto">
            <a:xfrm>
              <a:off x="10986647" y="5143320"/>
              <a:ext cx="389940" cy="388029"/>
            </a:xfrm>
            <a:custGeom>
              <a:avLst/>
              <a:gdLst>
                <a:gd name="T0" fmla="*/ 976 w 1018"/>
                <a:gd name="T1" fmla="*/ 244 h 1017"/>
                <a:gd name="T2" fmla="*/ 1011 w 1018"/>
                <a:gd name="T3" fmla="*/ 205 h 1017"/>
                <a:gd name="T4" fmla="*/ 1018 w 1018"/>
                <a:gd name="T5" fmla="*/ 70 h 1017"/>
                <a:gd name="T6" fmla="*/ 994 w 1018"/>
                <a:gd name="T7" fmla="*/ 22 h 1017"/>
                <a:gd name="T8" fmla="*/ 946 w 1018"/>
                <a:gd name="T9" fmla="*/ 0 h 1017"/>
                <a:gd name="T10" fmla="*/ 812 w 1018"/>
                <a:gd name="T11" fmla="*/ 5 h 1017"/>
                <a:gd name="T12" fmla="*/ 773 w 1018"/>
                <a:gd name="T13" fmla="*/ 40 h 1017"/>
                <a:gd name="T14" fmla="*/ 255 w 1018"/>
                <a:gd name="T15" fmla="*/ 94 h 1017"/>
                <a:gd name="T16" fmla="*/ 245 w 1018"/>
                <a:gd name="T17" fmla="*/ 40 h 1017"/>
                <a:gd name="T18" fmla="*/ 206 w 1018"/>
                <a:gd name="T19" fmla="*/ 5 h 1017"/>
                <a:gd name="T20" fmla="*/ 72 w 1018"/>
                <a:gd name="T21" fmla="*/ 0 h 1017"/>
                <a:gd name="T22" fmla="*/ 23 w 1018"/>
                <a:gd name="T23" fmla="*/ 22 h 1017"/>
                <a:gd name="T24" fmla="*/ 1 w 1018"/>
                <a:gd name="T25" fmla="*/ 70 h 1017"/>
                <a:gd name="T26" fmla="*/ 6 w 1018"/>
                <a:gd name="T27" fmla="*/ 205 h 1017"/>
                <a:gd name="T28" fmla="*/ 41 w 1018"/>
                <a:gd name="T29" fmla="*/ 244 h 1017"/>
                <a:gd name="T30" fmla="*/ 95 w 1018"/>
                <a:gd name="T31" fmla="*/ 762 h 1017"/>
                <a:gd name="T32" fmla="*/ 41 w 1018"/>
                <a:gd name="T33" fmla="*/ 772 h 1017"/>
                <a:gd name="T34" fmla="*/ 6 w 1018"/>
                <a:gd name="T35" fmla="*/ 811 h 1017"/>
                <a:gd name="T36" fmla="*/ 1 w 1018"/>
                <a:gd name="T37" fmla="*/ 946 h 1017"/>
                <a:gd name="T38" fmla="*/ 23 w 1018"/>
                <a:gd name="T39" fmla="*/ 993 h 1017"/>
                <a:gd name="T40" fmla="*/ 72 w 1018"/>
                <a:gd name="T41" fmla="*/ 1017 h 1017"/>
                <a:gd name="T42" fmla="*/ 206 w 1018"/>
                <a:gd name="T43" fmla="*/ 1010 h 1017"/>
                <a:gd name="T44" fmla="*/ 245 w 1018"/>
                <a:gd name="T45" fmla="*/ 975 h 1017"/>
                <a:gd name="T46" fmla="*/ 764 w 1018"/>
                <a:gd name="T47" fmla="*/ 921 h 1017"/>
                <a:gd name="T48" fmla="*/ 773 w 1018"/>
                <a:gd name="T49" fmla="*/ 975 h 1017"/>
                <a:gd name="T50" fmla="*/ 812 w 1018"/>
                <a:gd name="T51" fmla="*/ 1010 h 1017"/>
                <a:gd name="T52" fmla="*/ 946 w 1018"/>
                <a:gd name="T53" fmla="*/ 1017 h 1017"/>
                <a:gd name="T54" fmla="*/ 994 w 1018"/>
                <a:gd name="T55" fmla="*/ 993 h 1017"/>
                <a:gd name="T56" fmla="*/ 1018 w 1018"/>
                <a:gd name="T57" fmla="*/ 946 h 1017"/>
                <a:gd name="T58" fmla="*/ 1011 w 1018"/>
                <a:gd name="T59" fmla="*/ 811 h 1017"/>
                <a:gd name="T60" fmla="*/ 976 w 1018"/>
                <a:gd name="T61" fmla="*/ 772 h 1017"/>
                <a:gd name="T62" fmla="*/ 922 w 1018"/>
                <a:gd name="T63" fmla="*/ 254 h 1017"/>
                <a:gd name="T64" fmla="*/ 65 w 1018"/>
                <a:gd name="T65" fmla="*/ 180 h 1017"/>
                <a:gd name="T66" fmla="*/ 68 w 1018"/>
                <a:gd name="T67" fmla="*/ 67 h 1017"/>
                <a:gd name="T68" fmla="*/ 181 w 1018"/>
                <a:gd name="T69" fmla="*/ 64 h 1017"/>
                <a:gd name="T70" fmla="*/ 191 w 1018"/>
                <a:gd name="T71" fmla="*/ 178 h 1017"/>
                <a:gd name="T72" fmla="*/ 191 w 1018"/>
                <a:gd name="T73" fmla="*/ 937 h 1017"/>
                <a:gd name="T74" fmla="*/ 175 w 1018"/>
                <a:gd name="T75" fmla="*/ 953 h 1017"/>
                <a:gd name="T76" fmla="*/ 64 w 1018"/>
                <a:gd name="T77" fmla="*/ 941 h 1017"/>
                <a:gd name="T78" fmla="*/ 74 w 1018"/>
                <a:gd name="T79" fmla="*/ 827 h 1017"/>
                <a:gd name="T80" fmla="*/ 186 w 1018"/>
                <a:gd name="T81" fmla="*/ 831 h 1017"/>
                <a:gd name="T82" fmla="*/ 255 w 1018"/>
                <a:gd name="T83" fmla="*/ 858 h 1017"/>
                <a:gd name="T84" fmla="*/ 245 w 1018"/>
                <a:gd name="T85" fmla="*/ 804 h 1017"/>
                <a:gd name="T86" fmla="*/ 206 w 1018"/>
                <a:gd name="T87" fmla="*/ 769 h 1017"/>
                <a:gd name="T88" fmla="*/ 175 w 1018"/>
                <a:gd name="T89" fmla="*/ 254 h 1017"/>
                <a:gd name="T90" fmla="*/ 220 w 1018"/>
                <a:gd name="T91" fmla="*/ 240 h 1017"/>
                <a:gd name="T92" fmla="*/ 251 w 1018"/>
                <a:gd name="T93" fmla="*/ 198 h 1017"/>
                <a:gd name="T94" fmla="*/ 764 w 1018"/>
                <a:gd name="T95" fmla="*/ 174 h 1017"/>
                <a:gd name="T96" fmla="*/ 782 w 1018"/>
                <a:gd name="T97" fmla="*/ 225 h 1017"/>
                <a:gd name="T98" fmla="*/ 827 w 1018"/>
                <a:gd name="T99" fmla="*/ 252 h 1017"/>
                <a:gd name="T100" fmla="*/ 834 w 1018"/>
                <a:gd name="T101" fmla="*/ 762 h 1017"/>
                <a:gd name="T102" fmla="*/ 787 w 1018"/>
                <a:gd name="T103" fmla="*/ 786 h 1017"/>
                <a:gd name="T104" fmla="*/ 764 w 1018"/>
                <a:gd name="T105" fmla="*/ 834 h 1017"/>
                <a:gd name="T106" fmla="*/ 949 w 1018"/>
                <a:gd name="T107" fmla="*/ 831 h 1017"/>
                <a:gd name="T108" fmla="*/ 953 w 1018"/>
                <a:gd name="T109" fmla="*/ 944 h 1017"/>
                <a:gd name="T110" fmla="*/ 840 w 1018"/>
                <a:gd name="T111" fmla="*/ 953 h 1017"/>
                <a:gd name="T112" fmla="*/ 827 w 1018"/>
                <a:gd name="T113" fmla="*/ 842 h 1017"/>
                <a:gd name="T114" fmla="*/ 938 w 1018"/>
                <a:gd name="T115" fmla="*/ 826 h 1017"/>
                <a:gd name="T116" fmla="*/ 827 w 1018"/>
                <a:gd name="T117" fmla="*/ 178 h 1017"/>
                <a:gd name="T118" fmla="*/ 837 w 1018"/>
                <a:gd name="T119" fmla="*/ 64 h 1017"/>
                <a:gd name="T120" fmla="*/ 949 w 1018"/>
                <a:gd name="T121" fmla="*/ 67 h 1017"/>
                <a:gd name="T122" fmla="*/ 953 w 1018"/>
                <a:gd name="T123" fmla="*/ 18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8" h="1017">
                  <a:moveTo>
                    <a:pt x="938" y="254"/>
                  </a:moveTo>
                  <a:lnTo>
                    <a:pt x="938" y="254"/>
                  </a:lnTo>
                  <a:lnTo>
                    <a:pt x="946" y="253"/>
                  </a:lnTo>
                  <a:lnTo>
                    <a:pt x="955" y="252"/>
                  </a:lnTo>
                  <a:lnTo>
                    <a:pt x="962" y="250"/>
                  </a:lnTo>
                  <a:lnTo>
                    <a:pt x="970" y="247"/>
                  </a:lnTo>
                  <a:lnTo>
                    <a:pt x="976" y="244"/>
                  </a:lnTo>
                  <a:lnTo>
                    <a:pt x="982" y="240"/>
                  </a:lnTo>
                  <a:lnTo>
                    <a:pt x="989" y="236"/>
                  </a:lnTo>
                  <a:lnTo>
                    <a:pt x="994" y="230"/>
                  </a:lnTo>
                  <a:lnTo>
                    <a:pt x="1000" y="225"/>
                  </a:lnTo>
                  <a:lnTo>
                    <a:pt x="1004" y="218"/>
                  </a:lnTo>
                  <a:lnTo>
                    <a:pt x="1008" y="212"/>
                  </a:lnTo>
                  <a:lnTo>
                    <a:pt x="1011" y="205"/>
                  </a:lnTo>
                  <a:lnTo>
                    <a:pt x="1015" y="198"/>
                  </a:lnTo>
                  <a:lnTo>
                    <a:pt x="1017" y="189"/>
                  </a:lnTo>
                  <a:lnTo>
                    <a:pt x="1018" y="182"/>
                  </a:lnTo>
                  <a:lnTo>
                    <a:pt x="1018" y="174"/>
                  </a:lnTo>
                  <a:lnTo>
                    <a:pt x="1018" y="79"/>
                  </a:lnTo>
                  <a:lnTo>
                    <a:pt x="1018" y="79"/>
                  </a:lnTo>
                  <a:lnTo>
                    <a:pt x="1018" y="70"/>
                  </a:lnTo>
                  <a:lnTo>
                    <a:pt x="1017" y="63"/>
                  </a:lnTo>
                  <a:lnTo>
                    <a:pt x="1015" y="55"/>
                  </a:lnTo>
                  <a:lnTo>
                    <a:pt x="1011" y="48"/>
                  </a:lnTo>
                  <a:lnTo>
                    <a:pt x="1008" y="40"/>
                  </a:lnTo>
                  <a:lnTo>
                    <a:pt x="1004" y="34"/>
                  </a:lnTo>
                  <a:lnTo>
                    <a:pt x="1000" y="29"/>
                  </a:lnTo>
                  <a:lnTo>
                    <a:pt x="994" y="22"/>
                  </a:lnTo>
                  <a:lnTo>
                    <a:pt x="989" y="17"/>
                  </a:lnTo>
                  <a:lnTo>
                    <a:pt x="982" y="12"/>
                  </a:lnTo>
                  <a:lnTo>
                    <a:pt x="976" y="9"/>
                  </a:lnTo>
                  <a:lnTo>
                    <a:pt x="970" y="5"/>
                  </a:lnTo>
                  <a:lnTo>
                    <a:pt x="962" y="3"/>
                  </a:lnTo>
                  <a:lnTo>
                    <a:pt x="955" y="1"/>
                  </a:lnTo>
                  <a:lnTo>
                    <a:pt x="946" y="0"/>
                  </a:lnTo>
                  <a:lnTo>
                    <a:pt x="938" y="0"/>
                  </a:lnTo>
                  <a:lnTo>
                    <a:pt x="843" y="0"/>
                  </a:lnTo>
                  <a:lnTo>
                    <a:pt x="843" y="0"/>
                  </a:lnTo>
                  <a:lnTo>
                    <a:pt x="834" y="0"/>
                  </a:lnTo>
                  <a:lnTo>
                    <a:pt x="827" y="1"/>
                  </a:lnTo>
                  <a:lnTo>
                    <a:pt x="819" y="3"/>
                  </a:lnTo>
                  <a:lnTo>
                    <a:pt x="812" y="5"/>
                  </a:lnTo>
                  <a:lnTo>
                    <a:pt x="805" y="9"/>
                  </a:lnTo>
                  <a:lnTo>
                    <a:pt x="799" y="12"/>
                  </a:lnTo>
                  <a:lnTo>
                    <a:pt x="793" y="17"/>
                  </a:lnTo>
                  <a:lnTo>
                    <a:pt x="787" y="22"/>
                  </a:lnTo>
                  <a:lnTo>
                    <a:pt x="782" y="29"/>
                  </a:lnTo>
                  <a:lnTo>
                    <a:pt x="778" y="34"/>
                  </a:lnTo>
                  <a:lnTo>
                    <a:pt x="773" y="40"/>
                  </a:lnTo>
                  <a:lnTo>
                    <a:pt x="770" y="48"/>
                  </a:lnTo>
                  <a:lnTo>
                    <a:pt x="767" y="55"/>
                  </a:lnTo>
                  <a:lnTo>
                    <a:pt x="765" y="63"/>
                  </a:lnTo>
                  <a:lnTo>
                    <a:pt x="764" y="70"/>
                  </a:lnTo>
                  <a:lnTo>
                    <a:pt x="764" y="79"/>
                  </a:lnTo>
                  <a:lnTo>
                    <a:pt x="764" y="94"/>
                  </a:lnTo>
                  <a:lnTo>
                    <a:pt x="255" y="94"/>
                  </a:lnTo>
                  <a:lnTo>
                    <a:pt x="255" y="79"/>
                  </a:lnTo>
                  <a:lnTo>
                    <a:pt x="255" y="79"/>
                  </a:lnTo>
                  <a:lnTo>
                    <a:pt x="254" y="70"/>
                  </a:lnTo>
                  <a:lnTo>
                    <a:pt x="253" y="63"/>
                  </a:lnTo>
                  <a:lnTo>
                    <a:pt x="251" y="55"/>
                  </a:lnTo>
                  <a:lnTo>
                    <a:pt x="249" y="48"/>
                  </a:lnTo>
                  <a:lnTo>
                    <a:pt x="245" y="40"/>
                  </a:lnTo>
                  <a:lnTo>
                    <a:pt x="241" y="34"/>
                  </a:lnTo>
                  <a:lnTo>
                    <a:pt x="237" y="29"/>
                  </a:lnTo>
                  <a:lnTo>
                    <a:pt x="231" y="22"/>
                  </a:lnTo>
                  <a:lnTo>
                    <a:pt x="226" y="17"/>
                  </a:lnTo>
                  <a:lnTo>
                    <a:pt x="220" y="12"/>
                  </a:lnTo>
                  <a:lnTo>
                    <a:pt x="213" y="9"/>
                  </a:lnTo>
                  <a:lnTo>
                    <a:pt x="206" y="5"/>
                  </a:lnTo>
                  <a:lnTo>
                    <a:pt x="199" y="3"/>
                  </a:lnTo>
                  <a:lnTo>
                    <a:pt x="191" y="1"/>
                  </a:lnTo>
                  <a:lnTo>
                    <a:pt x="183" y="0"/>
                  </a:lnTo>
                  <a:lnTo>
                    <a:pt x="175" y="0"/>
                  </a:lnTo>
                  <a:lnTo>
                    <a:pt x="80" y="0"/>
                  </a:lnTo>
                  <a:lnTo>
                    <a:pt x="80" y="0"/>
                  </a:lnTo>
                  <a:lnTo>
                    <a:pt x="72" y="0"/>
                  </a:lnTo>
                  <a:lnTo>
                    <a:pt x="64" y="1"/>
                  </a:lnTo>
                  <a:lnTo>
                    <a:pt x="56" y="3"/>
                  </a:lnTo>
                  <a:lnTo>
                    <a:pt x="49" y="5"/>
                  </a:lnTo>
                  <a:lnTo>
                    <a:pt x="41" y="9"/>
                  </a:lnTo>
                  <a:lnTo>
                    <a:pt x="35" y="12"/>
                  </a:lnTo>
                  <a:lnTo>
                    <a:pt x="29" y="17"/>
                  </a:lnTo>
                  <a:lnTo>
                    <a:pt x="23" y="22"/>
                  </a:lnTo>
                  <a:lnTo>
                    <a:pt x="18" y="29"/>
                  </a:lnTo>
                  <a:lnTo>
                    <a:pt x="14" y="34"/>
                  </a:lnTo>
                  <a:lnTo>
                    <a:pt x="9" y="40"/>
                  </a:lnTo>
                  <a:lnTo>
                    <a:pt x="6" y="48"/>
                  </a:lnTo>
                  <a:lnTo>
                    <a:pt x="4" y="55"/>
                  </a:lnTo>
                  <a:lnTo>
                    <a:pt x="2" y="63"/>
                  </a:lnTo>
                  <a:lnTo>
                    <a:pt x="1" y="70"/>
                  </a:lnTo>
                  <a:lnTo>
                    <a:pt x="0" y="79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1" y="182"/>
                  </a:lnTo>
                  <a:lnTo>
                    <a:pt x="2" y="189"/>
                  </a:lnTo>
                  <a:lnTo>
                    <a:pt x="4" y="198"/>
                  </a:lnTo>
                  <a:lnTo>
                    <a:pt x="6" y="205"/>
                  </a:lnTo>
                  <a:lnTo>
                    <a:pt x="9" y="212"/>
                  </a:lnTo>
                  <a:lnTo>
                    <a:pt x="14" y="218"/>
                  </a:lnTo>
                  <a:lnTo>
                    <a:pt x="18" y="225"/>
                  </a:lnTo>
                  <a:lnTo>
                    <a:pt x="23" y="230"/>
                  </a:lnTo>
                  <a:lnTo>
                    <a:pt x="29" y="236"/>
                  </a:lnTo>
                  <a:lnTo>
                    <a:pt x="35" y="240"/>
                  </a:lnTo>
                  <a:lnTo>
                    <a:pt x="41" y="244"/>
                  </a:lnTo>
                  <a:lnTo>
                    <a:pt x="49" y="247"/>
                  </a:lnTo>
                  <a:lnTo>
                    <a:pt x="56" y="250"/>
                  </a:lnTo>
                  <a:lnTo>
                    <a:pt x="64" y="252"/>
                  </a:lnTo>
                  <a:lnTo>
                    <a:pt x="72" y="253"/>
                  </a:lnTo>
                  <a:lnTo>
                    <a:pt x="80" y="254"/>
                  </a:lnTo>
                  <a:lnTo>
                    <a:pt x="95" y="254"/>
                  </a:lnTo>
                  <a:lnTo>
                    <a:pt x="95" y="762"/>
                  </a:lnTo>
                  <a:lnTo>
                    <a:pt x="80" y="762"/>
                  </a:lnTo>
                  <a:lnTo>
                    <a:pt x="80" y="762"/>
                  </a:lnTo>
                  <a:lnTo>
                    <a:pt x="72" y="762"/>
                  </a:lnTo>
                  <a:lnTo>
                    <a:pt x="64" y="763"/>
                  </a:lnTo>
                  <a:lnTo>
                    <a:pt x="56" y="766"/>
                  </a:lnTo>
                  <a:lnTo>
                    <a:pt x="49" y="769"/>
                  </a:lnTo>
                  <a:lnTo>
                    <a:pt x="41" y="772"/>
                  </a:lnTo>
                  <a:lnTo>
                    <a:pt x="35" y="776"/>
                  </a:lnTo>
                  <a:lnTo>
                    <a:pt x="29" y="781"/>
                  </a:lnTo>
                  <a:lnTo>
                    <a:pt x="23" y="786"/>
                  </a:lnTo>
                  <a:lnTo>
                    <a:pt x="18" y="791"/>
                  </a:lnTo>
                  <a:lnTo>
                    <a:pt x="14" y="798"/>
                  </a:lnTo>
                  <a:lnTo>
                    <a:pt x="9" y="804"/>
                  </a:lnTo>
                  <a:lnTo>
                    <a:pt x="6" y="811"/>
                  </a:lnTo>
                  <a:lnTo>
                    <a:pt x="4" y="818"/>
                  </a:lnTo>
                  <a:lnTo>
                    <a:pt x="2" y="826"/>
                  </a:lnTo>
                  <a:lnTo>
                    <a:pt x="1" y="834"/>
                  </a:lnTo>
                  <a:lnTo>
                    <a:pt x="0" y="842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1" y="946"/>
                  </a:lnTo>
                  <a:lnTo>
                    <a:pt x="2" y="953"/>
                  </a:lnTo>
                  <a:lnTo>
                    <a:pt x="4" y="961"/>
                  </a:lnTo>
                  <a:lnTo>
                    <a:pt x="6" y="968"/>
                  </a:lnTo>
                  <a:lnTo>
                    <a:pt x="9" y="975"/>
                  </a:lnTo>
                  <a:lnTo>
                    <a:pt x="14" y="981"/>
                  </a:lnTo>
                  <a:lnTo>
                    <a:pt x="18" y="988"/>
                  </a:lnTo>
                  <a:lnTo>
                    <a:pt x="23" y="993"/>
                  </a:lnTo>
                  <a:lnTo>
                    <a:pt x="29" y="998"/>
                  </a:lnTo>
                  <a:lnTo>
                    <a:pt x="35" y="1003"/>
                  </a:lnTo>
                  <a:lnTo>
                    <a:pt x="41" y="1007"/>
                  </a:lnTo>
                  <a:lnTo>
                    <a:pt x="49" y="1010"/>
                  </a:lnTo>
                  <a:lnTo>
                    <a:pt x="56" y="1013"/>
                  </a:lnTo>
                  <a:lnTo>
                    <a:pt x="64" y="1016"/>
                  </a:lnTo>
                  <a:lnTo>
                    <a:pt x="72" y="1017"/>
                  </a:lnTo>
                  <a:lnTo>
                    <a:pt x="80" y="1017"/>
                  </a:lnTo>
                  <a:lnTo>
                    <a:pt x="175" y="1017"/>
                  </a:lnTo>
                  <a:lnTo>
                    <a:pt x="175" y="1017"/>
                  </a:lnTo>
                  <a:lnTo>
                    <a:pt x="183" y="1017"/>
                  </a:lnTo>
                  <a:lnTo>
                    <a:pt x="191" y="1016"/>
                  </a:lnTo>
                  <a:lnTo>
                    <a:pt x="199" y="1013"/>
                  </a:lnTo>
                  <a:lnTo>
                    <a:pt x="206" y="1010"/>
                  </a:lnTo>
                  <a:lnTo>
                    <a:pt x="213" y="1007"/>
                  </a:lnTo>
                  <a:lnTo>
                    <a:pt x="220" y="1003"/>
                  </a:lnTo>
                  <a:lnTo>
                    <a:pt x="226" y="998"/>
                  </a:lnTo>
                  <a:lnTo>
                    <a:pt x="231" y="993"/>
                  </a:lnTo>
                  <a:lnTo>
                    <a:pt x="237" y="988"/>
                  </a:lnTo>
                  <a:lnTo>
                    <a:pt x="241" y="981"/>
                  </a:lnTo>
                  <a:lnTo>
                    <a:pt x="245" y="975"/>
                  </a:lnTo>
                  <a:lnTo>
                    <a:pt x="249" y="968"/>
                  </a:lnTo>
                  <a:lnTo>
                    <a:pt x="251" y="961"/>
                  </a:lnTo>
                  <a:lnTo>
                    <a:pt x="253" y="953"/>
                  </a:lnTo>
                  <a:lnTo>
                    <a:pt x="254" y="946"/>
                  </a:lnTo>
                  <a:lnTo>
                    <a:pt x="255" y="937"/>
                  </a:lnTo>
                  <a:lnTo>
                    <a:pt x="255" y="921"/>
                  </a:lnTo>
                  <a:lnTo>
                    <a:pt x="764" y="921"/>
                  </a:lnTo>
                  <a:lnTo>
                    <a:pt x="764" y="937"/>
                  </a:lnTo>
                  <a:lnTo>
                    <a:pt x="764" y="937"/>
                  </a:lnTo>
                  <a:lnTo>
                    <a:pt x="764" y="946"/>
                  </a:lnTo>
                  <a:lnTo>
                    <a:pt x="765" y="953"/>
                  </a:lnTo>
                  <a:lnTo>
                    <a:pt x="767" y="961"/>
                  </a:lnTo>
                  <a:lnTo>
                    <a:pt x="770" y="968"/>
                  </a:lnTo>
                  <a:lnTo>
                    <a:pt x="773" y="975"/>
                  </a:lnTo>
                  <a:lnTo>
                    <a:pt x="778" y="981"/>
                  </a:lnTo>
                  <a:lnTo>
                    <a:pt x="782" y="988"/>
                  </a:lnTo>
                  <a:lnTo>
                    <a:pt x="787" y="993"/>
                  </a:lnTo>
                  <a:lnTo>
                    <a:pt x="793" y="998"/>
                  </a:lnTo>
                  <a:lnTo>
                    <a:pt x="799" y="1003"/>
                  </a:lnTo>
                  <a:lnTo>
                    <a:pt x="805" y="1007"/>
                  </a:lnTo>
                  <a:lnTo>
                    <a:pt x="812" y="1010"/>
                  </a:lnTo>
                  <a:lnTo>
                    <a:pt x="819" y="1013"/>
                  </a:lnTo>
                  <a:lnTo>
                    <a:pt x="827" y="1016"/>
                  </a:lnTo>
                  <a:lnTo>
                    <a:pt x="834" y="1017"/>
                  </a:lnTo>
                  <a:lnTo>
                    <a:pt x="843" y="1017"/>
                  </a:lnTo>
                  <a:lnTo>
                    <a:pt x="938" y="1017"/>
                  </a:lnTo>
                  <a:lnTo>
                    <a:pt x="938" y="1017"/>
                  </a:lnTo>
                  <a:lnTo>
                    <a:pt x="946" y="1017"/>
                  </a:lnTo>
                  <a:lnTo>
                    <a:pt x="955" y="1016"/>
                  </a:lnTo>
                  <a:lnTo>
                    <a:pt x="962" y="1013"/>
                  </a:lnTo>
                  <a:lnTo>
                    <a:pt x="970" y="1010"/>
                  </a:lnTo>
                  <a:lnTo>
                    <a:pt x="976" y="1007"/>
                  </a:lnTo>
                  <a:lnTo>
                    <a:pt x="982" y="1003"/>
                  </a:lnTo>
                  <a:lnTo>
                    <a:pt x="989" y="998"/>
                  </a:lnTo>
                  <a:lnTo>
                    <a:pt x="994" y="993"/>
                  </a:lnTo>
                  <a:lnTo>
                    <a:pt x="1000" y="988"/>
                  </a:lnTo>
                  <a:lnTo>
                    <a:pt x="1004" y="981"/>
                  </a:lnTo>
                  <a:lnTo>
                    <a:pt x="1008" y="975"/>
                  </a:lnTo>
                  <a:lnTo>
                    <a:pt x="1011" y="968"/>
                  </a:lnTo>
                  <a:lnTo>
                    <a:pt x="1015" y="961"/>
                  </a:lnTo>
                  <a:lnTo>
                    <a:pt x="1017" y="953"/>
                  </a:lnTo>
                  <a:lnTo>
                    <a:pt x="1018" y="946"/>
                  </a:lnTo>
                  <a:lnTo>
                    <a:pt x="1018" y="937"/>
                  </a:lnTo>
                  <a:lnTo>
                    <a:pt x="1018" y="842"/>
                  </a:lnTo>
                  <a:lnTo>
                    <a:pt x="1018" y="842"/>
                  </a:lnTo>
                  <a:lnTo>
                    <a:pt x="1018" y="834"/>
                  </a:lnTo>
                  <a:lnTo>
                    <a:pt x="1017" y="826"/>
                  </a:lnTo>
                  <a:lnTo>
                    <a:pt x="1015" y="818"/>
                  </a:lnTo>
                  <a:lnTo>
                    <a:pt x="1011" y="811"/>
                  </a:lnTo>
                  <a:lnTo>
                    <a:pt x="1008" y="804"/>
                  </a:lnTo>
                  <a:lnTo>
                    <a:pt x="1004" y="798"/>
                  </a:lnTo>
                  <a:lnTo>
                    <a:pt x="1000" y="791"/>
                  </a:lnTo>
                  <a:lnTo>
                    <a:pt x="994" y="786"/>
                  </a:lnTo>
                  <a:lnTo>
                    <a:pt x="989" y="781"/>
                  </a:lnTo>
                  <a:lnTo>
                    <a:pt x="982" y="776"/>
                  </a:lnTo>
                  <a:lnTo>
                    <a:pt x="976" y="772"/>
                  </a:lnTo>
                  <a:lnTo>
                    <a:pt x="970" y="769"/>
                  </a:lnTo>
                  <a:lnTo>
                    <a:pt x="962" y="766"/>
                  </a:lnTo>
                  <a:lnTo>
                    <a:pt x="955" y="763"/>
                  </a:lnTo>
                  <a:lnTo>
                    <a:pt x="946" y="762"/>
                  </a:lnTo>
                  <a:lnTo>
                    <a:pt x="938" y="762"/>
                  </a:lnTo>
                  <a:lnTo>
                    <a:pt x="922" y="762"/>
                  </a:lnTo>
                  <a:lnTo>
                    <a:pt x="922" y="254"/>
                  </a:lnTo>
                  <a:lnTo>
                    <a:pt x="938" y="254"/>
                  </a:lnTo>
                  <a:close/>
                  <a:moveTo>
                    <a:pt x="80" y="189"/>
                  </a:moveTo>
                  <a:lnTo>
                    <a:pt x="80" y="189"/>
                  </a:lnTo>
                  <a:lnTo>
                    <a:pt x="77" y="189"/>
                  </a:lnTo>
                  <a:lnTo>
                    <a:pt x="74" y="188"/>
                  </a:lnTo>
                  <a:lnTo>
                    <a:pt x="68" y="185"/>
                  </a:lnTo>
                  <a:lnTo>
                    <a:pt x="65" y="180"/>
                  </a:lnTo>
                  <a:lnTo>
                    <a:pt x="64" y="178"/>
                  </a:lnTo>
                  <a:lnTo>
                    <a:pt x="64" y="174"/>
                  </a:lnTo>
                  <a:lnTo>
                    <a:pt x="64" y="79"/>
                  </a:lnTo>
                  <a:lnTo>
                    <a:pt x="64" y="79"/>
                  </a:lnTo>
                  <a:lnTo>
                    <a:pt x="64" y="76"/>
                  </a:lnTo>
                  <a:lnTo>
                    <a:pt x="65" y="73"/>
                  </a:lnTo>
                  <a:lnTo>
                    <a:pt x="68" y="67"/>
                  </a:lnTo>
                  <a:lnTo>
                    <a:pt x="74" y="64"/>
                  </a:lnTo>
                  <a:lnTo>
                    <a:pt x="77" y="63"/>
                  </a:lnTo>
                  <a:lnTo>
                    <a:pt x="80" y="63"/>
                  </a:lnTo>
                  <a:lnTo>
                    <a:pt x="175" y="63"/>
                  </a:lnTo>
                  <a:lnTo>
                    <a:pt x="175" y="63"/>
                  </a:lnTo>
                  <a:lnTo>
                    <a:pt x="178" y="63"/>
                  </a:lnTo>
                  <a:lnTo>
                    <a:pt x="181" y="64"/>
                  </a:lnTo>
                  <a:lnTo>
                    <a:pt x="186" y="67"/>
                  </a:lnTo>
                  <a:lnTo>
                    <a:pt x="190" y="73"/>
                  </a:lnTo>
                  <a:lnTo>
                    <a:pt x="191" y="76"/>
                  </a:lnTo>
                  <a:lnTo>
                    <a:pt x="191" y="79"/>
                  </a:lnTo>
                  <a:lnTo>
                    <a:pt x="191" y="174"/>
                  </a:lnTo>
                  <a:lnTo>
                    <a:pt x="191" y="174"/>
                  </a:lnTo>
                  <a:lnTo>
                    <a:pt x="191" y="178"/>
                  </a:lnTo>
                  <a:lnTo>
                    <a:pt x="190" y="180"/>
                  </a:lnTo>
                  <a:lnTo>
                    <a:pt x="186" y="185"/>
                  </a:lnTo>
                  <a:lnTo>
                    <a:pt x="181" y="188"/>
                  </a:lnTo>
                  <a:lnTo>
                    <a:pt x="178" y="189"/>
                  </a:lnTo>
                  <a:lnTo>
                    <a:pt x="175" y="189"/>
                  </a:lnTo>
                  <a:lnTo>
                    <a:pt x="80" y="189"/>
                  </a:lnTo>
                  <a:close/>
                  <a:moveTo>
                    <a:pt x="191" y="937"/>
                  </a:moveTo>
                  <a:lnTo>
                    <a:pt x="191" y="937"/>
                  </a:lnTo>
                  <a:lnTo>
                    <a:pt x="191" y="941"/>
                  </a:lnTo>
                  <a:lnTo>
                    <a:pt x="190" y="944"/>
                  </a:lnTo>
                  <a:lnTo>
                    <a:pt x="186" y="948"/>
                  </a:lnTo>
                  <a:lnTo>
                    <a:pt x="181" y="952"/>
                  </a:lnTo>
                  <a:lnTo>
                    <a:pt x="178" y="953"/>
                  </a:lnTo>
                  <a:lnTo>
                    <a:pt x="175" y="953"/>
                  </a:lnTo>
                  <a:lnTo>
                    <a:pt x="80" y="953"/>
                  </a:lnTo>
                  <a:lnTo>
                    <a:pt x="80" y="953"/>
                  </a:lnTo>
                  <a:lnTo>
                    <a:pt x="77" y="953"/>
                  </a:lnTo>
                  <a:lnTo>
                    <a:pt x="74" y="952"/>
                  </a:lnTo>
                  <a:lnTo>
                    <a:pt x="68" y="948"/>
                  </a:lnTo>
                  <a:lnTo>
                    <a:pt x="65" y="944"/>
                  </a:lnTo>
                  <a:lnTo>
                    <a:pt x="64" y="941"/>
                  </a:lnTo>
                  <a:lnTo>
                    <a:pt x="64" y="937"/>
                  </a:lnTo>
                  <a:lnTo>
                    <a:pt x="64" y="842"/>
                  </a:lnTo>
                  <a:lnTo>
                    <a:pt x="64" y="842"/>
                  </a:lnTo>
                  <a:lnTo>
                    <a:pt x="64" y="839"/>
                  </a:lnTo>
                  <a:lnTo>
                    <a:pt x="65" y="835"/>
                  </a:lnTo>
                  <a:lnTo>
                    <a:pt x="68" y="831"/>
                  </a:lnTo>
                  <a:lnTo>
                    <a:pt x="74" y="827"/>
                  </a:lnTo>
                  <a:lnTo>
                    <a:pt x="77" y="827"/>
                  </a:lnTo>
                  <a:lnTo>
                    <a:pt x="80" y="826"/>
                  </a:lnTo>
                  <a:lnTo>
                    <a:pt x="175" y="826"/>
                  </a:lnTo>
                  <a:lnTo>
                    <a:pt x="175" y="826"/>
                  </a:lnTo>
                  <a:lnTo>
                    <a:pt x="178" y="827"/>
                  </a:lnTo>
                  <a:lnTo>
                    <a:pt x="181" y="827"/>
                  </a:lnTo>
                  <a:lnTo>
                    <a:pt x="186" y="831"/>
                  </a:lnTo>
                  <a:lnTo>
                    <a:pt x="190" y="835"/>
                  </a:lnTo>
                  <a:lnTo>
                    <a:pt x="191" y="839"/>
                  </a:lnTo>
                  <a:lnTo>
                    <a:pt x="191" y="842"/>
                  </a:lnTo>
                  <a:lnTo>
                    <a:pt x="191" y="937"/>
                  </a:lnTo>
                  <a:close/>
                  <a:moveTo>
                    <a:pt x="764" y="842"/>
                  </a:moveTo>
                  <a:lnTo>
                    <a:pt x="764" y="858"/>
                  </a:lnTo>
                  <a:lnTo>
                    <a:pt x="255" y="858"/>
                  </a:lnTo>
                  <a:lnTo>
                    <a:pt x="255" y="842"/>
                  </a:lnTo>
                  <a:lnTo>
                    <a:pt x="255" y="842"/>
                  </a:lnTo>
                  <a:lnTo>
                    <a:pt x="254" y="834"/>
                  </a:lnTo>
                  <a:lnTo>
                    <a:pt x="253" y="826"/>
                  </a:lnTo>
                  <a:lnTo>
                    <a:pt x="251" y="818"/>
                  </a:lnTo>
                  <a:lnTo>
                    <a:pt x="249" y="811"/>
                  </a:lnTo>
                  <a:lnTo>
                    <a:pt x="245" y="804"/>
                  </a:lnTo>
                  <a:lnTo>
                    <a:pt x="241" y="798"/>
                  </a:lnTo>
                  <a:lnTo>
                    <a:pt x="237" y="791"/>
                  </a:lnTo>
                  <a:lnTo>
                    <a:pt x="231" y="786"/>
                  </a:lnTo>
                  <a:lnTo>
                    <a:pt x="226" y="781"/>
                  </a:lnTo>
                  <a:lnTo>
                    <a:pt x="220" y="776"/>
                  </a:lnTo>
                  <a:lnTo>
                    <a:pt x="213" y="772"/>
                  </a:lnTo>
                  <a:lnTo>
                    <a:pt x="206" y="769"/>
                  </a:lnTo>
                  <a:lnTo>
                    <a:pt x="199" y="766"/>
                  </a:lnTo>
                  <a:lnTo>
                    <a:pt x="191" y="763"/>
                  </a:lnTo>
                  <a:lnTo>
                    <a:pt x="183" y="762"/>
                  </a:lnTo>
                  <a:lnTo>
                    <a:pt x="175" y="762"/>
                  </a:lnTo>
                  <a:lnTo>
                    <a:pt x="159" y="762"/>
                  </a:lnTo>
                  <a:lnTo>
                    <a:pt x="159" y="254"/>
                  </a:lnTo>
                  <a:lnTo>
                    <a:pt x="175" y="254"/>
                  </a:lnTo>
                  <a:lnTo>
                    <a:pt x="175" y="254"/>
                  </a:lnTo>
                  <a:lnTo>
                    <a:pt x="183" y="253"/>
                  </a:lnTo>
                  <a:lnTo>
                    <a:pt x="191" y="252"/>
                  </a:lnTo>
                  <a:lnTo>
                    <a:pt x="199" y="250"/>
                  </a:lnTo>
                  <a:lnTo>
                    <a:pt x="206" y="247"/>
                  </a:lnTo>
                  <a:lnTo>
                    <a:pt x="213" y="244"/>
                  </a:lnTo>
                  <a:lnTo>
                    <a:pt x="220" y="240"/>
                  </a:lnTo>
                  <a:lnTo>
                    <a:pt x="226" y="236"/>
                  </a:lnTo>
                  <a:lnTo>
                    <a:pt x="231" y="230"/>
                  </a:lnTo>
                  <a:lnTo>
                    <a:pt x="237" y="225"/>
                  </a:lnTo>
                  <a:lnTo>
                    <a:pt x="241" y="218"/>
                  </a:lnTo>
                  <a:lnTo>
                    <a:pt x="245" y="212"/>
                  </a:lnTo>
                  <a:lnTo>
                    <a:pt x="249" y="205"/>
                  </a:lnTo>
                  <a:lnTo>
                    <a:pt x="251" y="198"/>
                  </a:lnTo>
                  <a:lnTo>
                    <a:pt x="253" y="189"/>
                  </a:lnTo>
                  <a:lnTo>
                    <a:pt x="254" y="182"/>
                  </a:lnTo>
                  <a:lnTo>
                    <a:pt x="255" y="174"/>
                  </a:lnTo>
                  <a:lnTo>
                    <a:pt x="255" y="158"/>
                  </a:lnTo>
                  <a:lnTo>
                    <a:pt x="764" y="158"/>
                  </a:lnTo>
                  <a:lnTo>
                    <a:pt x="764" y="174"/>
                  </a:lnTo>
                  <a:lnTo>
                    <a:pt x="764" y="174"/>
                  </a:lnTo>
                  <a:lnTo>
                    <a:pt x="764" y="182"/>
                  </a:lnTo>
                  <a:lnTo>
                    <a:pt x="765" y="189"/>
                  </a:lnTo>
                  <a:lnTo>
                    <a:pt x="767" y="198"/>
                  </a:lnTo>
                  <a:lnTo>
                    <a:pt x="770" y="205"/>
                  </a:lnTo>
                  <a:lnTo>
                    <a:pt x="773" y="212"/>
                  </a:lnTo>
                  <a:lnTo>
                    <a:pt x="778" y="218"/>
                  </a:lnTo>
                  <a:lnTo>
                    <a:pt x="782" y="225"/>
                  </a:lnTo>
                  <a:lnTo>
                    <a:pt x="787" y="230"/>
                  </a:lnTo>
                  <a:lnTo>
                    <a:pt x="793" y="236"/>
                  </a:lnTo>
                  <a:lnTo>
                    <a:pt x="799" y="240"/>
                  </a:lnTo>
                  <a:lnTo>
                    <a:pt x="805" y="244"/>
                  </a:lnTo>
                  <a:lnTo>
                    <a:pt x="812" y="247"/>
                  </a:lnTo>
                  <a:lnTo>
                    <a:pt x="819" y="250"/>
                  </a:lnTo>
                  <a:lnTo>
                    <a:pt x="827" y="252"/>
                  </a:lnTo>
                  <a:lnTo>
                    <a:pt x="834" y="253"/>
                  </a:lnTo>
                  <a:lnTo>
                    <a:pt x="843" y="254"/>
                  </a:lnTo>
                  <a:lnTo>
                    <a:pt x="859" y="254"/>
                  </a:lnTo>
                  <a:lnTo>
                    <a:pt x="859" y="762"/>
                  </a:lnTo>
                  <a:lnTo>
                    <a:pt x="843" y="762"/>
                  </a:lnTo>
                  <a:lnTo>
                    <a:pt x="843" y="762"/>
                  </a:lnTo>
                  <a:lnTo>
                    <a:pt x="834" y="762"/>
                  </a:lnTo>
                  <a:lnTo>
                    <a:pt x="827" y="763"/>
                  </a:lnTo>
                  <a:lnTo>
                    <a:pt x="819" y="766"/>
                  </a:lnTo>
                  <a:lnTo>
                    <a:pt x="812" y="769"/>
                  </a:lnTo>
                  <a:lnTo>
                    <a:pt x="805" y="772"/>
                  </a:lnTo>
                  <a:lnTo>
                    <a:pt x="799" y="776"/>
                  </a:lnTo>
                  <a:lnTo>
                    <a:pt x="793" y="781"/>
                  </a:lnTo>
                  <a:lnTo>
                    <a:pt x="787" y="786"/>
                  </a:lnTo>
                  <a:lnTo>
                    <a:pt x="782" y="791"/>
                  </a:lnTo>
                  <a:lnTo>
                    <a:pt x="778" y="798"/>
                  </a:lnTo>
                  <a:lnTo>
                    <a:pt x="773" y="804"/>
                  </a:lnTo>
                  <a:lnTo>
                    <a:pt x="770" y="811"/>
                  </a:lnTo>
                  <a:lnTo>
                    <a:pt x="767" y="818"/>
                  </a:lnTo>
                  <a:lnTo>
                    <a:pt x="765" y="826"/>
                  </a:lnTo>
                  <a:lnTo>
                    <a:pt x="764" y="834"/>
                  </a:lnTo>
                  <a:lnTo>
                    <a:pt x="764" y="842"/>
                  </a:lnTo>
                  <a:lnTo>
                    <a:pt x="764" y="842"/>
                  </a:lnTo>
                  <a:close/>
                  <a:moveTo>
                    <a:pt x="938" y="826"/>
                  </a:moveTo>
                  <a:lnTo>
                    <a:pt x="938" y="826"/>
                  </a:lnTo>
                  <a:lnTo>
                    <a:pt x="942" y="827"/>
                  </a:lnTo>
                  <a:lnTo>
                    <a:pt x="945" y="827"/>
                  </a:lnTo>
                  <a:lnTo>
                    <a:pt x="949" y="831"/>
                  </a:lnTo>
                  <a:lnTo>
                    <a:pt x="953" y="835"/>
                  </a:lnTo>
                  <a:lnTo>
                    <a:pt x="953" y="839"/>
                  </a:lnTo>
                  <a:lnTo>
                    <a:pt x="955" y="842"/>
                  </a:lnTo>
                  <a:lnTo>
                    <a:pt x="955" y="937"/>
                  </a:lnTo>
                  <a:lnTo>
                    <a:pt x="955" y="937"/>
                  </a:lnTo>
                  <a:lnTo>
                    <a:pt x="953" y="941"/>
                  </a:lnTo>
                  <a:lnTo>
                    <a:pt x="953" y="944"/>
                  </a:lnTo>
                  <a:lnTo>
                    <a:pt x="949" y="948"/>
                  </a:lnTo>
                  <a:lnTo>
                    <a:pt x="945" y="952"/>
                  </a:lnTo>
                  <a:lnTo>
                    <a:pt x="942" y="953"/>
                  </a:lnTo>
                  <a:lnTo>
                    <a:pt x="938" y="953"/>
                  </a:lnTo>
                  <a:lnTo>
                    <a:pt x="843" y="953"/>
                  </a:lnTo>
                  <a:lnTo>
                    <a:pt x="843" y="953"/>
                  </a:lnTo>
                  <a:lnTo>
                    <a:pt x="840" y="953"/>
                  </a:lnTo>
                  <a:lnTo>
                    <a:pt x="837" y="952"/>
                  </a:lnTo>
                  <a:lnTo>
                    <a:pt x="832" y="948"/>
                  </a:lnTo>
                  <a:lnTo>
                    <a:pt x="828" y="944"/>
                  </a:lnTo>
                  <a:lnTo>
                    <a:pt x="827" y="941"/>
                  </a:lnTo>
                  <a:lnTo>
                    <a:pt x="827" y="937"/>
                  </a:lnTo>
                  <a:lnTo>
                    <a:pt x="827" y="842"/>
                  </a:lnTo>
                  <a:lnTo>
                    <a:pt x="827" y="842"/>
                  </a:lnTo>
                  <a:lnTo>
                    <a:pt x="827" y="839"/>
                  </a:lnTo>
                  <a:lnTo>
                    <a:pt x="828" y="835"/>
                  </a:lnTo>
                  <a:lnTo>
                    <a:pt x="832" y="831"/>
                  </a:lnTo>
                  <a:lnTo>
                    <a:pt x="837" y="827"/>
                  </a:lnTo>
                  <a:lnTo>
                    <a:pt x="840" y="827"/>
                  </a:lnTo>
                  <a:lnTo>
                    <a:pt x="843" y="826"/>
                  </a:lnTo>
                  <a:lnTo>
                    <a:pt x="938" y="826"/>
                  </a:lnTo>
                  <a:close/>
                  <a:moveTo>
                    <a:pt x="843" y="189"/>
                  </a:moveTo>
                  <a:lnTo>
                    <a:pt x="843" y="189"/>
                  </a:lnTo>
                  <a:lnTo>
                    <a:pt x="840" y="189"/>
                  </a:lnTo>
                  <a:lnTo>
                    <a:pt x="837" y="188"/>
                  </a:lnTo>
                  <a:lnTo>
                    <a:pt x="832" y="185"/>
                  </a:lnTo>
                  <a:lnTo>
                    <a:pt x="828" y="180"/>
                  </a:lnTo>
                  <a:lnTo>
                    <a:pt x="827" y="178"/>
                  </a:lnTo>
                  <a:lnTo>
                    <a:pt x="827" y="174"/>
                  </a:lnTo>
                  <a:lnTo>
                    <a:pt x="827" y="79"/>
                  </a:lnTo>
                  <a:lnTo>
                    <a:pt x="827" y="79"/>
                  </a:lnTo>
                  <a:lnTo>
                    <a:pt x="827" y="76"/>
                  </a:lnTo>
                  <a:lnTo>
                    <a:pt x="828" y="73"/>
                  </a:lnTo>
                  <a:lnTo>
                    <a:pt x="832" y="67"/>
                  </a:lnTo>
                  <a:lnTo>
                    <a:pt x="837" y="64"/>
                  </a:lnTo>
                  <a:lnTo>
                    <a:pt x="840" y="63"/>
                  </a:lnTo>
                  <a:lnTo>
                    <a:pt x="843" y="63"/>
                  </a:lnTo>
                  <a:lnTo>
                    <a:pt x="938" y="63"/>
                  </a:lnTo>
                  <a:lnTo>
                    <a:pt x="938" y="63"/>
                  </a:lnTo>
                  <a:lnTo>
                    <a:pt x="942" y="63"/>
                  </a:lnTo>
                  <a:lnTo>
                    <a:pt x="945" y="64"/>
                  </a:lnTo>
                  <a:lnTo>
                    <a:pt x="949" y="67"/>
                  </a:lnTo>
                  <a:lnTo>
                    <a:pt x="953" y="73"/>
                  </a:lnTo>
                  <a:lnTo>
                    <a:pt x="953" y="76"/>
                  </a:lnTo>
                  <a:lnTo>
                    <a:pt x="955" y="79"/>
                  </a:lnTo>
                  <a:lnTo>
                    <a:pt x="955" y="174"/>
                  </a:lnTo>
                  <a:lnTo>
                    <a:pt x="955" y="174"/>
                  </a:lnTo>
                  <a:lnTo>
                    <a:pt x="953" y="178"/>
                  </a:lnTo>
                  <a:lnTo>
                    <a:pt x="953" y="180"/>
                  </a:lnTo>
                  <a:lnTo>
                    <a:pt x="949" y="185"/>
                  </a:lnTo>
                  <a:lnTo>
                    <a:pt x="945" y="188"/>
                  </a:lnTo>
                  <a:lnTo>
                    <a:pt x="942" y="189"/>
                  </a:lnTo>
                  <a:lnTo>
                    <a:pt x="938" y="189"/>
                  </a:lnTo>
                  <a:lnTo>
                    <a:pt x="843" y="18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4" name="Freeform 19"/>
            <p:cNvSpPr>
              <a:spLocks noEditPoints="1"/>
            </p:cNvSpPr>
            <p:nvPr/>
          </p:nvSpPr>
          <p:spPr bwMode="auto">
            <a:xfrm>
              <a:off x="8968512" y="4363440"/>
              <a:ext cx="388029" cy="389940"/>
            </a:xfrm>
            <a:custGeom>
              <a:avLst/>
              <a:gdLst>
                <a:gd name="T0" fmla="*/ 786 w 1019"/>
                <a:gd name="T1" fmla="*/ 437 h 1018"/>
                <a:gd name="T2" fmla="*/ 745 w 1019"/>
                <a:gd name="T3" fmla="*/ 347 h 1018"/>
                <a:gd name="T4" fmla="*/ 826 w 1019"/>
                <a:gd name="T5" fmla="*/ 235 h 1018"/>
                <a:gd name="T6" fmla="*/ 822 w 1019"/>
                <a:gd name="T7" fmla="*/ 206 h 1018"/>
                <a:gd name="T8" fmla="*/ 802 w 1019"/>
                <a:gd name="T9" fmla="*/ 192 h 1018"/>
                <a:gd name="T10" fmla="*/ 773 w 1019"/>
                <a:gd name="T11" fmla="*/ 201 h 1018"/>
                <a:gd name="T12" fmla="*/ 638 w 1019"/>
                <a:gd name="T13" fmla="*/ 254 h 1018"/>
                <a:gd name="T14" fmla="*/ 541 w 1019"/>
                <a:gd name="T15" fmla="*/ 226 h 1018"/>
                <a:gd name="T16" fmla="*/ 536 w 1019"/>
                <a:gd name="T17" fmla="*/ 14 h 1018"/>
                <a:gd name="T18" fmla="*/ 509 w 1019"/>
                <a:gd name="T19" fmla="*/ 0 h 1018"/>
                <a:gd name="T20" fmla="*/ 486 w 1019"/>
                <a:gd name="T21" fmla="*/ 10 h 1018"/>
                <a:gd name="T22" fmla="*/ 478 w 1019"/>
                <a:gd name="T23" fmla="*/ 226 h 1018"/>
                <a:gd name="T24" fmla="*/ 400 w 1019"/>
                <a:gd name="T25" fmla="*/ 246 h 1018"/>
                <a:gd name="T26" fmla="*/ 246 w 1019"/>
                <a:gd name="T27" fmla="*/ 201 h 1018"/>
                <a:gd name="T28" fmla="*/ 224 w 1019"/>
                <a:gd name="T29" fmla="*/ 191 h 1018"/>
                <a:gd name="T30" fmla="*/ 201 w 1019"/>
                <a:gd name="T31" fmla="*/ 201 h 1018"/>
                <a:gd name="T32" fmla="*/ 193 w 1019"/>
                <a:gd name="T33" fmla="*/ 230 h 1018"/>
                <a:gd name="T34" fmla="*/ 286 w 1019"/>
                <a:gd name="T35" fmla="*/ 331 h 1018"/>
                <a:gd name="T36" fmla="*/ 239 w 1019"/>
                <a:gd name="T37" fmla="*/ 418 h 1018"/>
                <a:gd name="T38" fmla="*/ 33 w 1019"/>
                <a:gd name="T39" fmla="*/ 478 h 1018"/>
                <a:gd name="T40" fmla="*/ 6 w 1019"/>
                <a:gd name="T41" fmla="*/ 492 h 1018"/>
                <a:gd name="T42" fmla="*/ 2 w 1019"/>
                <a:gd name="T43" fmla="*/ 516 h 1018"/>
                <a:gd name="T44" fmla="*/ 20 w 1019"/>
                <a:gd name="T45" fmla="*/ 539 h 1018"/>
                <a:gd name="T46" fmla="*/ 228 w 1019"/>
                <a:gd name="T47" fmla="*/ 561 h 1018"/>
                <a:gd name="T48" fmla="*/ 263 w 1019"/>
                <a:gd name="T49" fmla="*/ 656 h 1018"/>
                <a:gd name="T50" fmla="*/ 197 w 1019"/>
                <a:gd name="T51" fmla="*/ 778 h 1018"/>
                <a:gd name="T52" fmla="*/ 194 w 1019"/>
                <a:gd name="T53" fmla="*/ 808 h 1018"/>
                <a:gd name="T54" fmla="*/ 211 w 1019"/>
                <a:gd name="T55" fmla="*/ 825 h 1018"/>
                <a:gd name="T56" fmla="*/ 235 w 1019"/>
                <a:gd name="T57" fmla="*/ 825 h 1018"/>
                <a:gd name="T58" fmla="*/ 347 w 1019"/>
                <a:gd name="T59" fmla="*/ 745 h 1018"/>
                <a:gd name="T60" fmla="*/ 437 w 1019"/>
                <a:gd name="T61" fmla="*/ 787 h 1018"/>
                <a:gd name="T62" fmla="*/ 478 w 1019"/>
                <a:gd name="T63" fmla="*/ 993 h 1018"/>
                <a:gd name="T64" fmla="*/ 497 w 1019"/>
                <a:gd name="T65" fmla="*/ 1016 h 1018"/>
                <a:gd name="T66" fmla="*/ 522 w 1019"/>
                <a:gd name="T67" fmla="*/ 1016 h 1018"/>
                <a:gd name="T68" fmla="*/ 540 w 1019"/>
                <a:gd name="T69" fmla="*/ 993 h 1018"/>
                <a:gd name="T70" fmla="*/ 582 w 1019"/>
                <a:gd name="T71" fmla="*/ 787 h 1018"/>
                <a:gd name="T72" fmla="*/ 672 w 1019"/>
                <a:gd name="T73" fmla="*/ 745 h 1018"/>
                <a:gd name="T74" fmla="*/ 784 w 1019"/>
                <a:gd name="T75" fmla="*/ 825 h 1018"/>
                <a:gd name="T76" fmla="*/ 807 w 1019"/>
                <a:gd name="T77" fmla="*/ 825 h 1018"/>
                <a:gd name="T78" fmla="*/ 826 w 1019"/>
                <a:gd name="T79" fmla="*/ 808 h 1018"/>
                <a:gd name="T80" fmla="*/ 822 w 1019"/>
                <a:gd name="T81" fmla="*/ 778 h 1018"/>
                <a:gd name="T82" fmla="*/ 756 w 1019"/>
                <a:gd name="T83" fmla="*/ 656 h 1018"/>
                <a:gd name="T84" fmla="*/ 791 w 1019"/>
                <a:gd name="T85" fmla="*/ 561 h 1018"/>
                <a:gd name="T86" fmla="*/ 999 w 1019"/>
                <a:gd name="T87" fmla="*/ 539 h 1018"/>
                <a:gd name="T88" fmla="*/ 1018 w 1019"/>
                <a:gd name="T89" fmla="*/ 516 h 1018"/>
                <a:gd name="T90" fmla="*/ 1013 w 1019"/>
                <a:gd name="T91" fmla="*/ 492 h 1018"/>
                <a:gd name="T92" fmla="*/ 986 w 1019"/>
                <a:gd name="T93" fmla="*/ 478 h 1018"/>
                <a:gd name="T94" fmla="*/ 465 w 1019"/>
                <a:gd name="T95" fmla="*/ 728 h 1018"/>
                <a:gd name="T96" fmla="*/ 367 w 1019"/>
                <a:gd name="T97" fmla="*/ 682 h 1018"/>
                <a:gd name="T98" fmla="*/ 304 w 1019"/>
                <a:gd name="T99" fmla="*/ 596 h 1018"/>
                <a:gd name="T100" fmla="*/ 287 w 1019"/>
                <a:gd name="T101" fmla="*/ 510 h 1018"/>
                <a:gd name="T102" fmla="*/ 314 w 1019"/>
                <a:gd name="T103" fmla="*/ 404 h 1018"/>
                <a:gd name="T104" fmla="*/ 385 w 1019"/>
                <a:gd name="T105" fmla="*/ 325 h 1018"/>
                <a:gd name="T106" fmla="*/ 486 w 1019"/>
                <a:gd name="T107" fmla="*/ 288 h 1018"/>
                <a:gd name="T108" fmla="*/ 576 w 1019"/>
                <a:gd name="T109" fmla="*/ 297 h 1018"/>
                <a:gd name="T110" fmla="*/ 667 w 1019"/>
                <a:gd name="T111" fmla="*/ 352 h 1018"/>
                <a:gd name="T112" fmla="*/ 723 w 1019"/>
                <a:gd name="T113" fmla="*/ 443 h 1018"/>
                <a:gd name="T114" fmla="*/ 731 w 1019"/>
                <a:gd name="T115" fmla="*/ 532 h 1018"/>
                <a:gd name="T116" fmla="*/ 694 w 1019"/>
                <a:gd name="T117" fmla="*/ 634 h 1018"/>
                <a:gd name="T118" fmla="*/ 615 w 1019"/>
                <a:gd name="T119" fmla="*/ 705 h 1018"/>
                <a:gd name="T120" fmla="*/ 509 w 1019"/>
                <a:gd name="T121" fmla="*/ 73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9" h="1018">
                  <a:moveTo>
                    <a:pt x="986" y="478"/>
                  </a:moveTo>
                  <a:lnTo>
                    <a:pt x="793" y="478"/>
                  </a:lnTo>
                  <a:lnTo>
                    <a:pt x="793" y="478"/>
                  </a:lnTo>
                  <a:lnTo>
                    <a:pt x="791" y="457"/>
                  </a:lnTo>
                  <a:lnTo>
                    <a:pt x="786" y="437"/>
                  </a:lnTo>
                  <a:lnTo>
                    <a:pt x="780" y="418"/>
                  </a:lnTo>
                  <a:lnTo>
                    <a:pt x="773" y="399"/>
                  </a:lnTo>
                  <a:lnTo>
                    <a:pt x="765" y="381"/>
                  </a:lnTo>
                  <a:lnTo>
                    <a:pt x="756" y="364"/>
                  </a:lnTo>
                  <a:lnTo>
                    <a:pt x="745" y="347"/>
                  </a:lnTo>
                  <a:lnTo>
                    <a:pt x="733" y="331"/>
                  </a:lnTo>
                  <a:lnTo>
                    <a:pt x="818" y="246"/>
                  </a:lnTo>
                  <a:lnTo>
                    <a:pt x="818" y="246"/>
                  </a:lnTo>
                  <a:lnTo>
                    <a:pt x="822" y="241"/>
                  </a:lnTo>
                  <a:lnTo>
                    <a:pt x="826" y="235"/>
                  </a:lnTo>
                  <a:lnTo>
                    <a:pt x="827" y="230"/>
                  </a:lnTo>
                  <a:lnTo>
                    <a:pt x="828" y="223"/>
                  </a:lnTo>
                  <a:lnTo>
                    <a:pt x="827" y="217"/>
                  </a:lnTo>
                  <a:lnTo>
                    <a:pt x="826" y="212"/>
                  </a:lnTo>
                  <a:lnTo>
                    <a:pt x="822" y="206"/>
                  </a:lnTo>
                  <a:lnTo>
                    <a:pt x="818" y="201"/>
                  </a:lnTo>
                  <a:lnTo>
                    <a:pt x="818" y="201"/>
                  </a:lnTo>
                  <a:lnTo>
                    <a:pt x="813" y="197"/>
                  </a:lnTo>
                  <a:lnTo>
                    <a:pt x="807" y="193"/>
                  </a:lnTo>
                  <a:lnTo>
                    <a:pt x="802" y="192"/>
                  </a:lnTo>
                  <a:lnTo>
                    <a:pt x="796" y="191"/>
                  </a:lnTo>
                  <a:lnTo>
                    <a:pt x="790" y="192"/>
                  </a:lnTo>
                  <a:lnTo>
                    <a:pt x="784" y="193"/>
                  </a:lnTo>
                  <a:lnTo>
                    <a:pt x="778" y="197"/>
                  </a:lnTo>
                  <a:lnTo>
                    <a:pt x="773" y="201"/>
                  </a:lnTo>
                  <a:lnTo>
                    <a:pt x="688" y="286"/>
                  </a:lnTo>
                  <a:lnTo>
                    <a:pt x="688" y="286"/>
                  </a:lnTo>
                  <a:lnTo>
                    <a:pt x="672" y="274"/>
                  </a:lnTo>
                  <a:lnTo>
                    <a:pt x="655" y="263"/>
                  </a:lnTo>
                  <a:lnTo>
                    <a:pt x="638" y="254"/>
                  </a:lnTo>
                  <a:lnTo>
                    <a:pt x="620" y="246"/>
                  </a:lnTo>
                  <a:lnTo>
                    <a:pt x="601" y="238"/>
                  </a:lnTo>
                  <a:lnTo>
                    <a:pt x="582" y="233"/>
                  </a:lnTo>
                  <a:lnTo>
                    <a:pt x="562" y="228"/>
                  </a:lnTo>
                  <a:lnTo>
                    <a:pt x="541" y="226"/>
                  </a:lnTo>
                  <a:lnTo>
                    <a:pt x="541" y="32"/>
                  </a:lnTo>
                  <a:lnTo>
                    <a:pt x="541" y="32"/>
                  </a:lnTo>
                  <a:lnTo>
                    <a:pt x="540" y="26"/>
                  </a:lnTo>
                  <a:lnTo>
                    <a:pt x="539" y="21"/>
                  </a:lnTo>
                  <a:lnTo>
                    <a:pt x="536" y="14"/>
                  </a:lnTo>
                  <a:lnTo>
                    <a:pt x="532" y="10"/>
                  </a:lnTo>
                  <a:lnTo>
                    <a:pt x="527" y="6"/>
                  </a:lnTo>
                  <a:lnTo>
                    <a:pt x="522" y="3"/>
                  </a:lnTo>
                  <a:lnTo>
                    <a:pt x="515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3" y="1"/>
                  </a:lnTo>
                  <a:lnTo>
                    <a:pt x="497" y="3"/>
                  </a:lnTo>
                  <a:lnTo>
                    <a:pt x="492" y="6"/>
                  </a:lnTo>
                  <a:lnTo>
                    <a:pt x="486" y="10"/>
                  </a:lnTo>
                  <a:lnTo>
                    <a:pt x="483" y="14"/>
                  </a:lnTo>
                  <a:lnTo>
                    <a:pt x="480" y="21"/>
                  </a:lnTo>
                  <a:lnTo>
                    <a:pt x="478" y="26"/>
                  </a:lnTo>
                  <a:lnTo>
                    <a:pt x="478" y="32"/>
                  </a:lnTo>
                  <a:lnTo>
                    <a:pt x="478" y="226"/>
                  </a:lnTo>
                  <a:lnTo>
                    <a:pt x="478" y="226"/>
                  </a:lnTo>
                  <a:lnTo>
                    <a:pt x="458" y="228"/>
                  </a:lnTo>
                  <a:lnTo>
                    <a:pt x="437" y="233"/>
                  </a:lnTo>
                  <a:lnTo>
                    <a:pt x="418" y="238"/>
                  </a:lnTo>
                  <a:lnTo>
                    <a:pt x="400" y="246"/>
                  </a:lnTo>
                  <a:lnTo>
                    <a:pt x="381" y="254"/>
                  </a:lnTo>
                  <a:lnTo>
                    <a:pt x="363" y="263"/>
                  </a:lnTo>
                  <a:lnTo>
                    <a:pt x="347" y="274"/>
                  </a:lnTo>
                  <a:lnTo>
                    <a:pt x="331" y="286"/>
                  </a:lnTo>
                  <a:lnTo>
                    <a:pt x="246" y="201"/>
                  </a:lnTo>
                  <a:lnTo>
                    <a:pt x="246" y="201"/>
                  </a:lnTo>
                  <a:lnTo>
                    <a:pt x="241" y="197"/>
                  </a:lnTo>
                  <a:lnTo>
                    <a:pt x="235" y="193"/>
                  </a:lnTo>
                  <a:lnTo>
                    <a:pt x="229" y="192"/>
                  </a:lnTo>
                  <a:lnTo>
                    <a:pt x="224" y="191"/>
                  </a:lnTo>
                  <a:lnTo>
                    <a:pt x="217" y="192"/>
                  </a:lnTo>
                  <a:lnTo>
                    <a:pt x="211" y="193"/>
                  </a:lnTo>
                  <a:lnTo>
                    <a:pt x="205" y="197"/>
                  </a:lnTo>
                  <a:lnTo>
                    <a:pt x="201" y="201"/>
                  </a:lnTo>
                  <a:lnTo>
                    <a:pt x="201" y="201"/>
                  </a:lnTo>
                  <a:lnTo>
                    <a:pt x="197" y="206"/>
                  </a:lnTo>
                  <a:lnTo>
                    <a:pt x="194" y="212"/>
                  </a:lnTo>
                  <a:lnTo>
                    <a:pt x="193" y="217"/>
                  </a:lnTo>
                  <a:lnTo>
                    <a:pt x="191" y="223"/>
                  </a:lnTo>
                  <a:lnTo>
                    <a:pt x="193" y="230"/>
                  </a:lnTo>
                  <a:lnTo>
                    <a:pt x="194" y="235"/>
                  </a:lnTo>
                  <a:lnTo>
                    <a:pt x="197" y="241"/>
                  </a:lnTo>
                  <a:lnTo>
                    <a:pt x="201" y="246"/>
                  </a:lnTo>
                  <a:lnTo>
                    <a:pt x="286" y="331"/>
                  </a:lnTo>
                  <a:lnTo>
                    <a:pt x="286" y="331"/>
                  </a:lnTo>
                  <a:lnTo>
                    <a:pt x="274" y="347"/>
                  </a:lnTo>
                  <a:lnTo>
                    <a:pt x="263" y="364"/>
                  </a:lnTo>
                  <a:lnTo>
                    <a:pt x="254" y="381"/>
                  </a:lnTo>
                  <a:lnTo>
                    <a:pt x="245" y="399"/>
                  </a:lnTo>
                  <a:lnTo>
                    <a:pt x="239" y="418"/>
                  </a:lnTo>
                  <a:lnTo>
                    <a:pt x="232" y="437"/>
                  </a:lnTo>
                  <a:lnTo>
                    <a:pt x="228" y="457"/>
                  </a:lnTo>
                  <a:lnTo>
                    <a:pt x="225" y="478"/>
                  </a:lnTo>
                  <a:lnTo>
                    <a:pt x="33" y="478"/>
                  </a:lnTo>
                  <a:lnTo>
                    <a:pt x="33" y="478"/>
                  </a:lnTo>
                  <a:lnTo>
                    <a:pt x="26" y="479"/>
                  </a:lnTo>
                  <a:lnTo>
                    <a:pt x="20" y="480"/>
                  </a:lnTo>
                  <a:lnTo>
                    <a:pt x="14" y="483"/>
                  </a:lnTo>
                  <a:lnTo>
                    <a:pt x="10" y="487"/>
                  </a:lnTo>
                  <a:lnTo>
                    <a:pt x="6" y="492"/>
                  </a:lnTo>
                  <a:lnTo>
                    <a:pt x="3" y="497"/>
                  </a:lnTo>
                  <a:lnTo>
                    <a:pt x="2" y="503"/>
                  </a:lnTo>
                  <a:lnTo>
                    <a:pt x="0" y="510"/>
                  </a:lnTo>
                  <a:lnTo>
                    <a:pt x="0" y="510"/>
                  </a:lnTo>
                  <a:lnTo>
                    <a:pt x="2" y="516"/>
                  </a:lnTo>
                  <a:lnTo>
                    <a:pt x="3" y="522"/>
                  </a:lnTo>
                  <a:lnTo>
                    <a:pt x="6" y="527"/>
                  </a:lnTo>
                  <a:lnTo>
                    <a:pt x="10" y="532"/>
                  </a:lnTo>
                  <a:lnTo>
                    <a:pt x="14" y="536"/>
                  </a:lnTo>
                  <a:lnTo>
                    <a:pt x="20" y="539"/>
                  </a:lnTo>
                  <a:lnTo>
                    <a:pt x="26" y="541"/>
                  </a:lnTo>
                  <a:lnTo>
                    <a:pt x="33" y="541"/>
                  </a:lnTo>
                  <a:lnTo>
                    <a:pt x="225" y="541"/>
                  </a:lnTo>
                  <a:lnTo>
                    <a:pt x="225" y="541"/>
                  </a:lnTo>
                  <a:lnTo>
                    <a:pt x="228" y="561"/>
                  </a:lnTo>
                  <a:lnTo>
                    <a:pt x="232" y="582"/>
                  </a:lnTo>
                  <a:lnTo>
                    <a:pt x="239" y="601"/>
                  </a:lnTo>
                  <a:lnTo>
                    <a:pt x="245" y="620"/>
                  </a:lnTo>
                  <a:lnTo>
                    <a:pt x="254" y="638"/>
                  </a:lnTo>
                  <a:lnTo>
                    <a:pt x="263" y="656"/>
                  </a:lnTo>
                  <a:lnTo>
                    <a:pt x="274" y="672"/>
                  </a:lnTo>
                  <a:lnTo>
                    <a:pt x="286" y="688"/>
                  </a:lnTo>
                  <a:lnTo>
                    <a:pt x="201" y="774"/>
                  </a:lnTo>
                  <a:lnTo>
                    <a:pt x="201" y="774"/>
                  </a:lnTo>
                  <a:lnTo>
                    <a:pt x="197" y="778"/>
                  </a:lnTo>
                  <a:lnTo>
                    <a:pt x="194" y="783"/>
                  </a:lnTo>
                  <a:lnTo>
                    <a:pt x="193" y="790"/>
                  </a:lnTo>
                  <a:lnTo>
                    <a:pt x="191" y="795"/>
                  </a:lnTo>
                  <a:lnTo>
                    <a:pt x="193" y="802"/>
                  </a:lnTo>
                  <a:lnTo>
                    <a:pt x="194" y="808"/>
                  </a:lnTo>
                  <a:lnTo>
                    <a:pt x="197" y="813"/>
                  </a:lnTo>
                  <a:lnTo>
                    <a:pt x="201" y="818"/>
                  </a:lnTo>
                  <a:lnTo>
                    <a:pt x="201" y="818"/>
                  </a:lnTo>
                  <a:lnTo>
                    <a:pt x="205" y="822"/>
                  </a:lnTo>
                  <a:lnTo>
                    <a:pt x="211" y="825"/>
                  </a:lnTo>
                  <a:lnTo>
                    <a:pt x="217" y="827"/>
                  </a:lnTo>
                  <a:lnTo>
                    <a:pt x="224" y="827"/>
                  </a:lnTo>
                  <a:lnTo>
                    <a:pt x="224" y="827"/>
                  </a:lnTo>
                  <a:lnTo>
                    <a:pt x="229" y="827"/>
                  </a:lnTo>
                  <a:lnTo>
                    <a:pt x="235" y="825"/>
                  </a:lnTo>
                  <a:lnTo>
                    <a:pt x="241" y="822"/>
                  </a:lnTo>
                  <a:lnTo>
                    <a:pt x="246" y="818"/>
                  </a:lnTo>
                  <a:lnTo>
                    <a:pt x="331" y="733"/>
                  </a:lnTo>
                  <a:lnTo>
                    <a:pt x="331" y="733"/>
                  </a:lnTo>
                  <a:lnTo>
                    <a:pt x="347" y="745"/>
                  </a:lnTo>
                  <a:lnTo>
                    <a:pt x="363" y="756"/>
                  </a:lnTo>
                  <a:lnTo>
                    <a:pt x="381" y="765"/>
                  </a:lnTo>
                  <a:lnTo>
                    <a:pt x="400" y="774"/>
                  </a:lnTo>
                  <a:lnTo>
                    <a:pt x="418" y="780"/>
                  </a:lnTo>
                  <a:lnTo>
                    <a:pt x="437" y="787"/>
                  </a:lnTo>
                  <a:lnTo>
                    <a:pt x="458" y="791"/>
                  </a:lnTo>
                  <a:lnTo>
                    <a:pt x="478" y="794"/>
                  </a:lnTo>
                  <a:lnTo>
                    <a:pt x="478" y="986"/>
                  </a:lnTo>
                  <a:lnTo>
                    <a:pt x="478" y="986"/>
                  </a:lnTo>
                  <a:lnTo>
                    <a:pt x="478" y="993"/>
                  </a:lnTo>
                  <a:lnTo>
                    <a:pt x="480" y="999"/>
                  </a:lnTo>
                  <a:lnTo>
                    <a:pt x="483" y="1004"/>
                  </a:lnTo>
                  <a:lnTo>
                    <a:pt x="486" y="1009"/>
                  </a:lnTo>
                  <a:lnTo>
                    <a:pt x="492" y="1013"/>
                  </a:lnTo>
                  <a:lnTo>
                    <a:pt x="497" y="1016"/>
                  </a:lnTo>
                  <a:lnTo>
                    <a:pt x="503" y="1017"/>
                  </a:lnTo>
                  <a:lnTo>
                    <a:pt x="509" y="1018"/>
                  </a:lnTo>
                  <a:lnTo>
                    <a:pt x="509" y="1018"/>
                  </a:lnTo>
                  <a:lnTo>
                    <a:pt x="515" y="1017"/>
                  </a:lnTo>
                  <a:lnTo>
                    <a:pt x="522" y="1016"/>
                  </a:lnTo>
                  <a:lnTo>
                    <a:pt x="527" y="1013"/>
                  </a:lnTo>
                  <a:lnTo>
                    <a:pt x="532" y="1009"/>
                  </a:lnTo>
                  <a:lnTo>
                    <a:pt x="536" y="1004"/>
                  </a:lnTo>
                  <a:lnTo>
                    <a:pt x="539" y="999"/>
                  </a:lnTo>
                  <a:lnTo>
                    <a:pt x="540" y="993"/>
                  </a:lnTo>
                  <a:lnTo>
                    <a:pt x="541" y="986"/>
                  </a:lnTo>
                  <a:lnTo>
                    <a:pt x="541" y="794"/>
                  </a:lnTo>
                  <a:lnTo>
                    <a:pt x="541" y="794"/>
                  </a:lnTo>
                  <a:lnTo>
                    <a:pt x="562" y="791"/>
                  </a:lnTo>
                  <a:lnTo>
                    <a:pt x="582" y="787"/>
                  </a:lnTo>
                  <a:lnTo>
                    <a:pt x="601" y="780"/>
                  </a:lnTo>
                  <a:lnTo>
                    <a:pt x="620" y="774"/>
                  </a:lnTo>
                  <a:lnTo>
                    <a:pt x="638" y="765"/>
                  </a:lnTo>
                  <a:lnTo>
                    <a:pt x="655" y="756"/>
                  </a:lnTo>
                  <a:lnTo>
                    <a:pt x="672" y="745"/>
                  </a:lnTo>
                  <a:lnTo>
                    <a:pt x="688" y="733"/>
                  </a:lnTo>
                  <a:lnTo>
                    <a:pt x="773" y="818"/>
                  </a:lnTo>
                  <a:lnTo>
                    <a:pt x="773" y="818"/>
                  </a:lnTo>
                  <a:lnTo>
                    <a:pt x="778" y="822"/>
                  </a:lnTo>
                  <a:lnTo>
                    <a:pt x="784" y="825"/>
                  </a:lnTo>
                  <a:lnTo>
                    <a:pt x="790" y="827"/>
                  </a:lnTo>
                  <a:lnTo>
                    <a:pt x="796" y="827"/>
                  </a:lnTo>
                  <a:lnTo>
                    <a:pt x="796" y="827"/>
                  </a:lnTo>
                  <a:lnTo>
                    <a:pt x="802" y="827"/>
                  </a:lnTo>
                  <a:lnTo>
                    <a:pt x="807" y="825"/>
                  </a:lnTo>
                  <a:lnTo>
                    <a:pt x="813" y="822"/>
                  </a:lnTo>
                  <a:lnTo>
                    <a:pt x="818" y="818"/>
                  </a:lnTo>
                  <a:lnTo>
                    <a:pt x="818" y="818"/>
                  </a:lnTo>
                  <a:lnTo>
                    <a:pt x="822" y="813"/>
                  </a:lnTo>
                  <a:lnTo>
                    <a:pt x="826" y="808"/>
                  </a:lnTo>
                  <a:lnTo>
                    <a:pt x="827" y="802"/>
                  </a:lnTo>
                  <a:lnTo>
                    <a:pt x="828" y="795"/>
                  </a:lnTo>
                  <a:lnTo>
                    <a:pt x="827" y="790"/>
                  </a:lnTo>
                  <a:lnTo>
                    <a:pt x="826" y="783"/>
                  </a:lnTo>
                  <a:lnTo>
                    <a:pt x="822" y="778"/>
                  </a:lnTo>
                  <a:lnTo>
                    <a:pt x="818" y="774"/>
                  </a:lnTo>
                  <a:lnTo>
                    <a:pt x="733" y="688"/>
                  </a:lnTo>
                  <a:lnTo>
                    <a:pt x="733" y="688"/>
                  </a:lnTo>
                  <a:lnTo>
                    <a:pt x="745" y="672"/>
                  </a:lnTo>
                  <a:lnTo>
                    <a:pt x="756" y="656"/>
                  </a:lnTo>
                  <a:lnTo>
                    <a:pt x="765" y="638"/>
                  </a:lnTo>
                  <a:lnTo>
                    <a:pt x="773" y="620"/>
                  </a:lnTo>
                  <a:lnTo>
                    <a:pt x="780" y="601"/>
                  </a:lnTo>
                  <a:lnTo>
                    <a:pt x="786" y="582"/>
                  </a:lnTo>
                  <a:lnTo>
                    <a:pt x="791" y="561"/>
                  </a:lnTo>
                  <a:lnTo>
                    <a:pt x="793" y="541"/>
                  </a:lnTo>
                  <a:lnTo>
                    <a:pt x="986" y="541"/>
                  </a:lnTo>
                  <a:lnTo>
                    <a:pt x="986" y="541"/>
                  </a:lnTo>
                  <a:lnTo>
                    <a:pt x="993" y="541"/>
                  </a:lnTo>
                  <a:lnTo>
                    <a:pt x="999" y="539"/>
                  </a:lnTo>
                  <a:lnTo>
                    <a:pt x="1005" y="536"/>
                  </a:lnTo>
                  <a:lnTo>
                    <a:pt x="1009" y="532"/>
                  </a:lnTo>
                  <a:lnTo>
                    <a:pt x="1013" y="527"/>
                  </a:lnTo>
                  <a:lnTo>
                    <a:pt x="1015" y="522"/>
                  </a:lnTo>
                  <a:lnTo>
                    <a:pt x="1018" y="516"/>
                  </a:lnTo>
                  <a:lnTo>
                    <a:pt x="1019" y="510"/>
                  </a:lnTo>
                  <a:lnTo>
                    <a:pt x="1019" y="510"/>
                  </a:lnTo>
                  <a:lnTo>
                    <a:pt x="1018" y="503"/>
                  </a:lnTo>
                  <a:lnTo>
                    <a:pt x="1015" y="497"/>
                  </a:lnTo>
                  <a:lnTo>
                    <a:pt x="1013" y="492"/>
                  </a:lnTo>
                  <a:lnTo>
                    <a:pt x="1009" y="487"/>
                  </a:lnTo>
                  <a:lnTo>
                    <a:pt x="1005" y="483"/>
                  </a:lnTo>
                  <a:lnTo>
                    <a:pt x="999" y="480"/>
                  </a:lnTo>
                  <a:lnTo>
                    <a:pt x="993" y="479"/>
                  </a:lnTo>
                  <a:lnTo>
                    <a:pt x="986" y="478"/>
                  </a:lnTo>
                  <a:lnTo>
                    <a:pt x="986" y="478"/>
                  </a:lnTo>
                  <a:close/>
                  <a:moveTo>
                    <a:pt x="509" y="732"/>
                  </a:moveTo>
                  <a:lnTo>
                    <a:pt x="509" y="732"/>
                  </a:lnTo>
                  <a:lnTo>
                    <a:pt x="486" y="731"/>
                  </a:lnTo>
                  <a:lnTo>
                    <a:pt x="465" y="728"/>
                  </a:lnTo>
                  <a:lnTo>
                    <a:pt x="444" y="722"/>
                  </a:lnTo>
                  <a:lnTo>
                    <a:pt x="423" y="715"/>
                  </a:lnTo>
                  <a:lnTo>
                    <a:pt x="404" y="705"/>
                  </a:lnTo>
                  <a:lnTo>
                    <a:pt x="385" y="694"/>
                  </a:lnTo>
                  <a:lnTo>
                    <a:pt x="367" y="682"/>
                  </a:lnTo>
                  <a:lnTo>
                    <a:pt x="352" y="666"/>
                  </a:lnTo>
                  <a:lnTo>
                    <a:pt x="337" y="651"/>
                  </a:lnTo>
                  <a:lnTo>
                    <a:pt x="324" y="634"/>
                  </a:lnTo>
                  <a:lnTo>
                    <a:pt x="314" y="616"/>
                  </a:lnTo>
                  <a:lnTo>
                    <a:pt x="304" y="596"/>
                  </a:lnTo>
                  <a:lnTo>
                    <a:pt x="297" y="575"/>
                  </a:lnTo>
                  <a:lnTo>
                    <a:pt x="291" y="554"/>
                  </a:lnTo>
                  <a:lnTo>
                    <a:pt x="288" y="532"/>
                  </a:lnTo>
                  <a:lnTo>
                    <a:pt x="287" y="510"/>
                  </a:lnTo>
                  <a:lnTo>
                    <a:pt x="287" y="510"/>
                  </a:lnTo>
                  <a:lnTo>
                    <a:pt x="288" y="487"/>
                  </a:lnTo>
                  <a:lnTo>
                    <a:pt x="291" y="465"/>
                  </a:lnTo>
                  <a:lnTo>
                    <a:pt x="297" y="443"/>
                  </a:lnTo>
                  <a:lnTo>
                    <a:pt x="304" y="423"/>
                  </a:lnTo>
                  <a:lnTo>
                    <a:pt x="314" y="404"/>
                  </a:lnTo>
                  <a:lnTo>
                    <a:pt x="324" y="385"/>
                  </a:lnTo>
                  <a:lnTo>
                    <a:pt x="337" y="368"/>
                  </a:lnTo>
                  <a:lnTo>
                    <a:pt x="352" y="352"/>
                  </a:lnTo>
                  <a:lnTo>
                    <a:pt x="367" y="338"/>
                  </a:lnTo>
                  <a:lnTo>
                    <a:pt x="385" y="325"/>
                  </a:lnTo>
                  <a:lnTo>
                    <a:pt x="404" y="313"/>
                  </a:lnTo>
                  <a:lnTo>
                    <a:pt x="423" y="305"/>
                  </a:lnTo>
                  <a:lnTo>
                    <a:pt x="444" y="297"/>
                  </a:lnTo>
                  <a:lnTo>
                    <a:pt x="465" y="291"/>
                  </a:lnTo>
                  <a:lnTo>
                    <a:pt x="486" y="288"/>
                  </a:lnTo>
                  <a:lnTo>
                    <a:pt x="509" y="287"/>
                  </a:lnTo>
                  <a:lnTo>
                    <a:pt x="509" y="287"/>
                  </a:lnTo>
                  <a:lnTo>
                    <a:pt x="533" y="288"/>
                  </a:lnTo>
                  <a:lnTo>
                    <a:pt x="554" y="291"/>
                  </a:lnTo>
                  <a:lnTo>
                    <a:pt x="576" y="297"/>
                  </a:lnTo>
                  <a:lnTo>
                    <a:pt x="596" y="305"/>
                  </a:lnTo>
                  <a:lnTo>
                    <a:pt x="615" y="313"/>
                  </a:lnTo>
                  <a:lnTo>
                    <a:pt x="633" y="325"/>
                  </a:lnTo>
                  <a:lnTo>
                    <a:pt x="651" y="338"/>
                  </a:lnTo>
                  <a:lnTo>
                    <a:pt x="667" y="352"/>
                  </a:lnTo>
                  <a:lnTo>
                    <a:pt x="681" y="368"/>
                  </a:lnTo>
                  <a:lnTo>
                    <a:pt x="694" y="385"/>
                  </a:lnTo>
                  <a:lnTo>
                    <a:pt x="705" y="404"/>
                  </a:lnTo>
                  <a:lnTo>
                    <a:pt x="715" y="423"/>
                  </a:lnTo>
                  <a:lnTo>
                    <a:pt x="723" y="443"/>
                  </a:lnTo>
                  <a:lnTo>
                    <a:pt x="728" y="465"/>
                  </a:lnTo>
                  <a:lnTo>
                    <a:pt x="731" y="487"/>
                  </a:lnTo>
                  <a:lnTo>
                    <a:pt x="732" y="510"/>
                  </a:lnTo>
                  <a:lnTo>
                    <a:pt x="732" y="510"/>
                  </a:lnTo>
                  <a:lnTo>
                    <a:pt x="731" y="532"/>
                  </a:lnTo>
                  <a:lnTo>
                    <a:pt x="728" y="554"/>
                  </a:lnTo>
                  <a:lnTo>
                    <a:pt x="723" y="575"/>
                  </a:lnTo>
                  <a:lnTo>
                    <a:pt x="715" y="596"/>
                  </a:lnTo>
                  <a:lnTo>
                    <a:pt x="705" y="616"/>
                  </a:lnTo>
                  <a:lnTo>
                    <a:pt x="694" y="634"/>
                  </a:lnTo>
                  <a:lnTo>
                    <a:pt x="681" y="651"/>
                  </a:lnTo>
                  <a:lnTo>
                    <a:pt x="667" y="666"/>
                  </a:lnTo>
                  <a:lnTo>
                    <a:pt x="651" y="682"/>
                  </a:lnTo>
                  <a:lnTo>
                    <a:pt x="633" y="694"/>
                  </a:lnTo>
                  <a:lnTo>
                    <a:pt x="615" y="705"/>
                  </a:lnTo>
                  <a:lnTo>
                    <a:pt x="596" y="715"/>
                  </a:lnTo>
                  <a:lnTo>
                    <a:pt x="576" y="722"/>
                  </a:lnTo>
                  <a:lnTo>
                    <a:pt x="554" y="728"/>
                  </a:lnTo>
                  <a:lnTo>
                    <a:pt x="533" y="731"/>
                  </a:lnTo>
                  <a:lnTo>
                    <a:pt x="509" y="732"/>
                  </a:lnTo>
                  <a:lnTo>
                    <a:pt x="509" y="73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5" name="Freeform 20"/>
            <p:cNvSpPr>
              <a:spLocks noEditPoints="1"/>
            </p:cNvSpPr>
            <p:nvPr/>
          </p:nvSpPr>
          <p:spPr bwMode="auto">
            <a:xfrm>
              <a:off x="6952288" y="4363440"/>
              <a:ext cx="389940" cy="389940"/>
            </a:xfrm>
            <a:custGeom>
              <a:avLst/>
              <a:gdLst>
                <a:gd name="T0" fmla="*/ 378 w 1017"/>
                <a:gd name="T1" fmla="*/ 513 h 1018"/>
                <a:gd name="T2" fmla="*/ 349 w 1017"/>
                <a:gd name="T3" fmla="*/ 439 h 1018"/>
                <a:gd name="T4" fmla="*/ 306 w 1017"/>
                <a:gd name="T5" fmla="*/ 416 h 1018"/>
                <a:gd name="T6" fmla="*/ 293 w 1017"/>
                <a:gd name="T7" fmla="*/ 493 h 1018"/>
                <a:gd name="T8" fmla="*/ 398 w 1017"/>
                <a:gd name="T9" fmla="*/ 598 h 1018"/>
                <a:gd name="T10" fmla="*/ 475 w 1017"/>
                <a:gd name="T11" fmla="*/ 586 h 1018"/>
                <a:gd name="T12" fmla="*/ 452 w 1017"/>
                <a:gd name="T13" fmla="*/ 542 h 1018"/>
                <a:gd name="T14" fmla="*/ 814 w 1017"/>
                <a:gd name="T15" fmla="*/ 672 h 1018"/>
                <a:gd name="T16" fmla="*/ 778 w 1017"/>
                <a:gd name="T17" fmla="*/ 776 h 1018"/>
                <a:gd name="T18" fmla="*/ 668 w 1017"/>
                <a:gd name="T19" fmla="*/ 827 h 1018"/>
                <a:gd name="T20" fmla="*/ 637 w 1017"/>
                <a:gd name="T21" fmla="*/ 866 h 1018"/>
                <a:gd name="T22" fmla="*/ 709 w 1017"/>
                <a:gd name="T23" fmla="*/ 886 h 1018"/>
                <a:gd name="T24" fmla="*/ 859 w 1017"/>
                <a:gd name="T25" fmla="*/ 765 h 1018"/>
                <a:gd name="T26" fmla="*/ 861 w 1017"/>
                <a:gd name="T27" fmla="*/ 658 h 1018"/>
                <a:gd name="T28" fmla="*/ 909 w 1017"/>
                <a:gd name="T29" fmla="*/ 337 h 1018"/>
                <a:gd name="T30" fmla="*/ 1017 w 1017"/>
                <a:gd name="T31" fmla="*/ 293 h 1018"/>
                <a:gd name="T32" fmla="*/ 986 w 1017"/>
                <a:gd name="T33" fmla="*/ 256 h 1018"/>
                <a:gd name="T34" fmla="*/ 923 w 1017"/>
                <a:gd name="T35" fmla="*/ 136 h 1018"/>
                <a:gd name="T36" fmla="*/ 899 w 1017"/>
                <a:gd name="T37" fmla="*/ 94 h 1018"/>
                <a:gd name="T38" fmla="*/ 784 w 1017"/>
                <a:gd name="T39" fmla="*/ 110 h 1018"/>
                <a:gd name="T40" fmla="*/ 738 w 1017"/>
                <a:gd name="T41" fmla="*/ 1 h 1018"/>
                <a:gd name="T42" fmla="*/ 700 w 1017"/>
                <a:gd name="T43" fmla="*/ 32 h 1018"/>
                <a:gd name="T44" fmla="*/ 590 w 1017"/>
                <a:gd name="T45" fmla="*/ 96 h 1018"/>
                <a:gd name="T46" fmla="*/ 547 w 1017"/>
                <a:gd name="T47" fmla="*/ 118 h 1018"/>
                <a:gd name="T48" fmla="*/ 559 w 1017"/>
                <a:gd name="T49" fmla="*/ 184 h 1018"/>
                <a:gd name="T50" fmla="*/ 417 w 1017"/>
                <a:gd name="T51" fmla="*/ 161 h 1018"/>
                <a:gd name="T52" fmla="*/ 286 w 1017"/>
                <a:gd name="T53" fmla="*/ 208 h 1018"/>
                <a:gd name="T54" fmla="*/ 193 w 1017"/>
                <a:gd name="T55" fmla="*/ 309 h 1018"/>
                <a:gd name="T56" fmla="*/ 159 w 1017"/>
                <a:gd name="T57" fmla="*/ 445 h 1018"/>
                <a:gd name="T58" fmla="*/ 101 w 1017"/>
                <a:gd name="T59" fmla="*/ 561 h 1018"/>
                <a:gd name="T60" fmla="*/ 3 w 1017"/>
                <a:gd name="T61" fmla="*/ 723 h 1018"/>
                <a:gd name="T62" fmla="*/ 30 w 1017"/>
                <a:gd name="T63" fmla="*/ 885 h 1018"/>
                <a:gd name="T64" fmla="*/ 216 w 1017"/>
                <a:gd name="T65" fmla="*/ 1015 h 1018"/>
                <a:gd name="T66" fmla="*/ 741 w 1017"/>
                <a:gd name="T67" fmla="*/ 1013 h 1018"/>
                <a:gd name="T68" fmla="*/ 883 w 1017"/>
                <a:gd name="T69" fmla="*/ 952 h 1018"/>
                <a:gd name="T70" fmla="*/ 981 w 1017"/>
                <a:gd name="T71" fmla="*/ 837 h 1018"/>
                <a:gd name="T72" fmla="*/ 1017 w 1017"/>
                <a:gd name="T73" fmla="*/ 685 h 1018"/>
                <a:gd name="T74" fmla="*/ 986 w 1017"/>
                <a:gd name="T75" fmla="*/ 542 h 1018"/>
                <a:gd name="T76" fmla="*/ 925 w 1017"/>
                <a:gd name="T77" fmla="*/ 442 h 1018"/>
                <a:gd name="T78" fmla="*/ 756 w 1017"/>
                <a:gd name="T79" fmla="*/ 169 h 1018"/>
                <a:gd name="T80" fmla="*/ 843 w 1017"/>
                <a:gd name="T81" fmla="*/ 239 h 1018"/>
                <a:gd name="T82" fmla="*/ 836 w 1017"/>
                <a:gd name="T83" fmla="*/ 347 h 1018"/>
                <a:gd name="T84" fmla="*/ 708 w 1017"/>
                <a:gd name="T85" fmla="*/ 334 h 1018"/>
                <a:gd name="T86" fmla="*/ 647 w 1017"/>
                <a:gd name="T87" fmla="*/ 201 h 1018"/>
                <a:gd name="T88" fmla="*/ 954 w 1017"/>
                <a:gd name="T89" fmla="*/ 698 h 1018"/>
                <a:gd name="T90" fmla="*/ 843 w 1017"/>
                <a:gd name="T91" fmla="*/ 904 h 1018"/>
                <a:gd name="T92" fmla="*/ 255 w 1017"/>
                <a:gd name="T93" fmla="*/ 955 h 1018"/>
                <a:gd name="T94" fmla="*/ 108 w 1017"/>
                <a:gd name="T95" fmla="*/ 885 h 1018"/>
                <a:gd name="T96" fmla="*/ 67 w 1017"/>
                <a:gd name="T97" fmla="*/ 731 h 1018"/>
                <a:gd name="T98" fmla="*/ 156 w 1017"/>
                <a:gd name="T99" fmla="*/ 601 h 1018"/>
                <a:gd name="T100" fmla="*/ 240 w 1017"/>
                <a:gd name="T101" fmla="*/ 560 h 1018"/>
                <a:gd name="T102" fmla="*/ 222 w 1017"/>
                <a:gd name="T103" fmla="*/ 445 h 1018"/>
                <a:gd name="T104" fmla="*/ 321 w 1017"/>
                <a:gd name="T105" fmla="*/ 261 h 1018"/>
                <a:gd name="T106" fmla="*/ 500 w 1017"/>
                <a:gd name="T107" fmla="*/ 230 h 1018"/>
                <a:gd name="T108" fmla="*/ 640 w 1017"/>
                <a:gd name="T109" fmla="*/ 338 h 1018"/>
                <a:gd name="T110" fmla="*/ 681 w 1017"/>
                <a:gd name="T111" fmla="*/ 412 h 1018"/>
                <a:gd name="T112" fmla="*/ 789 w 1017"/>
                <a:gd name="T113" fmla="*/ 435 h 1018"/>
                <a:gd name="T114" fmla="*/ 891 w 1017"/>
                <a:gd name="T115" fmla="*/ 510 h 1018"/>
                <a:gd name="T116" fmla="*/ 954 w 1017"/>
                <a:gd name="T117" fmla="*/ 685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446" y="541"/>
                  </a:moveTo>
                  <a:lnTo>
                    <a:pt x="446" y="541"/>
                  </a:lnTo>
                  <a:lnTo>
                    <a:pt x="436" y="541"/>
                  </a:lnTo>
                  <a:lnTo>
                    <a:pt x="426" y="540"/>
                  </a:lnTo>
                  <a:lnTo>
                    <a:pt x="417" y="537"/>
                  </a:lnTo>
                  <a:lnTo>
                    <a:pt x="408" y="533"/>
                  </a:lnTo>
                  <a:lnTo>
                    <a:pt x="399" y="530"/>
                  </a:lnTo>
                  <a:lnTo>
                    <a:pt x="392" y="525"/>
                  </a:lnTo>
                  <a:lnTo>
                    <a:pt x="384" y="519"/>
                  </a:lnTo>
                  <a:lnTo>
                    <a:pt x="378" y="513"/>
                  </a:lnTo>
                  <a:lnTo>
                    <a:pt x="372" y="507"/>
                  </a:lnTo>
                  <a:lnTo>
                    <a:pt x="366" y="499"/>
                  </a:lnTo>
                  <a:lnTo>
                    <a:pt x="362" y="492"/>
                  </a:lnTo>
                  <a:lnTo>
                    <a:pt x="358" y="483"/>
                  </a:lnTo>
                  <a:lnTo>
                    <a:pt x="354" y="474"/>
                  </a:lnTo>
                  <a:lnTo>
                    <a:pt x="352" y="465"/>
                  </a:lnTo>
                  <a:lnTo>
                    <a:pt x="350" y="456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49" y="439"/>
                  </a:lnTo>
                  <a:lnTo>
                    <a:pt x="347" y="434"/>
                  </a:lnTo>
                  <a:lnTo>
                    <a:pt x="345" y="428"/>
                  </a:lnTo>
                  <a:lnTo>
                    <a:pt x="340" y="423"/>
                  </a:lnTo>
                  <a:lnTo>
                    <a:pt x="336" y="420"/>
                  </a:lnTo>
                  <a:lnTo>
                    <a:pt x="331" y="416"/>
                  </a:lnTo>
                  <a:lnTo>
                    <a:pt x="324" y="414"/>
                  </a:lnTo>
                  <a:lnTo>
                    <a:pt x="318" y="414"/>
                  </a:lnTo>
                  <a:lnTo>
                    <a:pt x="318" y="414"/>
                  </a:lnTo>
                  <a:lnTo>
                    <a:pt x="311" y="414"/>
                  </a:lnTo>
                  <a:lnTo>
                    <a:pt x="306" y="416"/>
                  </a:lnTo>
                  <a:lnTo>
                    <a:pt x="301" y="420"/>
                  </a:lnTo>
                  <a:lnTo>
                    <a:pt x="295" y="423"/>
                  </a:lnTo>
                  <a:lnTo>
                    <a:pt x="292" y="428"/>
                  </a:lnTo>
                  <a:lnTo>
                    <a:pt x="289" y="434"/>
                  </a:lnTo>
                  <a:lnTo>
                    <a:pt x="287" y="439"/>
                  </a:lnTo>
                  <a:lnTo>
                    <a:pt x="287" y="445"/>
                  </a:lnTo>
                  <a:lnTo>
                    <a:pt x="287" y="445"/>
                  </a:lnTo>
                  <a:lnTo>
                    <a:pt x="287" y="463"/>
                  </a:lnTo>
                  <a:lnTo>
                    <a:pt x="290" y="478"/>
                  </a:lnTo>
                  <a:lnTo>
                    <a:pt x="293" y="493"/>
                  </a:lnTo>
                  <a:lnTo>
                    <a:pt x="299" y="508"/>
                  </a:lnTo>
                  <a:lnTo>
                    <a:pt x="305" y="522"/>
                  </a:lnTo>
                  <a:lnTo>
                    <a:pt x="314" y="535"/>
                  </a:lnTo>
                  <a:lnTo>
                    <a:pt x="322" y="547"/>
                  </a:lnTo>
                  <a:lnTo>
                    <a:pt x="333" y="558"/>
                  </a:lnTo>
                  <a:lnTo>
                    <a:pt x="345" y="569"/>
                  </a:lnTo>
                  <a:lnTo>
                    <a:pt x="356" y="577"/>
                  </a:lnTo>
                  <a:lnTo>
                    <a:pt x="369" y="586"/>
                  </a:lnTo>
                  <a:lnTo>
                    <a:pt x="383" y="592"/>
                  </a:lnTo>
                  <a:lnTo>
                    <a:pt x="398" y="598"/>
                  </a:lnTo>
                  <a:lnTo>
                    <a:pt x="413" y="602"/>
                  </a:lnTo>
                  <a:lnTo>
                    <a:pt x="429" y="604"/>
                  </a:lnTo>
                  <a:lnTo>
                    <a:pt x="446" y="605"/>
                  </a:lnTo>
                  <a:lnTo>
                    <a:pt x="446" y="605"/>
                  </a:lnTo>
                  <a:lnTo>
                    <a:pt x="452" y="604"/>
                  </a:lnTo>
                  <a:lnTo>
                    <a:pt x="457" y="602"/>
                  </a:lnTo>
                  <a:lnTo>
                    <a:pt x="463" y="600"/>
                  </a:lnTo>
                  <a:lnTo>
                    <a:pt x="468" y="596"/>
                  </a:lnTo>
                  <a:lnTo>
                    <a:pt x="471" y="591"/>
                  </a:lnTo>
                  <a:lnTo>
                    <a:pt x="475" y="586"/>
                  </a:lnTo>
                  <a:lnTo>
                    <a:pt x="477" y="580"/>
                  </a:lnTo>
                  <a:lnTo>
                    <a:pt x="477" y="573"/>
                  </a:lnTo>
                  <a:lnTo>
                    <a:pt x="477" y="573"/>
                  </a:lnTo>
                  <a:lnTo>
                    <a:pt x="477" y="567"/>
                  </a:lnTo>
                  <a:lnTo>
                    <a:pt x="475" y="560"/>
                  </a:lnTo>
                  <a:lnTo>
                    <a:pt x="471" y="555"/>
                  </a:lnTo>
                  <a:lnTo>
                    <a:pt x="468" y="551"/>
                  </a:lnTo>
                  <a:lnTo>
                    <a:pt x="463" y="546"/>
                  </a:lnTo>
                  <a:lnTo>
                    <a:pt x="457" y="544"/>
                  </a:lnTo>
                  <a:lnTo>
                    <a:pt x="452" y="542"/>
                  </a:lnTo>
                  <a:lnTo>
                    <a:pt x="446" y="541"/>
                  </a:lnTo>
                  <a:lnTo>
                    <a:pt x="446" y="541"/>
                  </a:lnTo>
                  <a:close/>
                  <a:moveTo>
                    <a:pt x="843" y="653"/>
                  </a:moveTo>
                  <a:lnTo>
                    <a:pt x="843" y="653"/>
                  </a:lnTo>
                  <a:lnTo>
                    <a:pt x="836" y="654"/>
                  </a:lnTo>
                  <a:lnTo>
                    <a:pt x="831" y="655"/>
                  </a:lnTo>
                  <a:lnTo>
                    <a:pt x="825" y="658"/>
                  </a:lnTo>
                  <a:lnTo>
                    <a:pt x="820" y="662"/>
                  </a:lnTo>
                  <a:lnTo>
                    <a:pt x="817" y="666"/>
                  </a:lnTo>
                  <a:lnTo>
                    <a:pt x="814" y="672"/>
                  </a:lnTo>
                  <a:lnTo>
                    <a:pt x="811" y="678"/>
                  </a:lnTo>
                  <a:lnTo>
                    <a:pt x="811" y="685"/>
                  </a:lnTo>
                  <a:lnTo>
                    <a:pt x="811" y="685"/>
                  </a:lnTo>
                  <a:lnTo>
                    <a:pt x="810" y="699"/>
                  </a:lnTo>
                  <a:lnTo>
                    <a:pt x="808" y="714"/>
                  </a:lnTo>
                  <a:lnTo>
                    <a:pt x="805" y="727"/>
                  </a:lnTo>
                  <a:lnTo>
                    <a:pt x="800" y="741"/>
                  </a:lnTo>
                  <a:lnTo>
                    <a:pt x="794" y="752"/>
                  </a:lnTo>
                  <a:lnTo>
                    <a:pt x="787" y="764"/>
                  </a:lnTo>
                  <a:lnTo>
                    <a:pt x="778" y="776"/>
                  </a:lnTo>
                  <a:lnTo>
                    <a:pt x="770" y="786"/>
                  </a:lnTo>
                  <a:lnTo>
                    <a:pt x="759" y="795"/>
                  </a:lnTo>
                  <a:lnTo>
                    <a:pt x="748" y="803"/>
                  </a:lnTo>
                  <a:lnTo>
                    <a:pt x="736" y="810"/>
                  </a:lnTo>
                  <a:lnTo>
                    <a:pt x="723" y="817"/>
                  </a:lnTo>
                  <a:lnTo>
                    <a:pt x="711" y="821"/>
                  </a:lnTo>
                  <a:lnTo>
                    <a:pt x="697" y="824"/>
                  </a:lnTo>
                  <a:lnTo>
                    <a:pt x="683" y="826"/>
                  </a:lnTo>
                  <a:lnTo>
                    <a:pt x="668" y="827"/>
                  </a:lnTo>
                  <a:lnTo>
                    <a:pt x="668" y="827"/>
                  </a:lnTo>
                  <a:lnTo>
                    <a:pt x="661" y="828"/>
                  </a:lnTo>
                  <a:lnTo>
                    <a:pt x="656" y="830"/>
                  </a:lnTo>
                  <a:lnTo>
                    <a:pt x="650" y="833"/>
                  </a:lnTo>
                  <a:lnTo>
                    <a:pt x="645" y="837"/>
                  </a:lnTo>
                  <a:lnTo>
                    <a:pt x="642" y="841"/>
                  </a:lnTo>
                  <a:lnTo>
                    <a:pt x="639" y="847"/>
                  </a:lnTo>
                  <a:lnTo>
                    <a:pt x="637" y="853"/>
                  </a:lnTo>
                  <a:lnTo>
                    <a:pt x="637" y="860"/>
                  </a:lnTo>
                  <a:lnTo>
                    <a:pt x="637" y="860"/>
                  </a:lnTo>
                  <a:lnTo>
                    <a:pt x="637" y="866"/>
                  </a:lnTo>
                  <a:lnTo>
                    <a:pt x="639" y="871"/>
                  </a:lnTo>
                  <a:lnTo>
                    <a:pt x="642" y="877"/>
                  </a:lnTo>
                  <a:lnTo>
                    <a:pt x="645" y="882"/>
                  </a:lnTo>
                  <a:lnTo>
                    <a:pt x="650" y="885"/>
                  </a:lnTo>
                  <a:lnTo>
                    <a:pt x="656" y="889"/>
                  </a:lnTo>
                  <a:lnTo>
                    <a:pt x="661" y="891"/>
                  </a:lnTo>
                  <a:lnTo>
                    <a:pt x="668" y="891"/>
                  </a:lnTo>
                  <a:lnTo>
                    <a:pt x="668" y="891"/>
                  </a:lnTo>
                  <a:lnTo>
                    <a:pt x="689" y="890"/>
                  </a:lnTo>
                  <a:lnTo>
                    <a:pt x="709" y="886"/>
                  </a:lnTo>
                  <a:lnTo>
                    <a:pt x="729" y="882"/>
                  </a:lnTo>
                  <a:lnTo>
                    <a:pt x="748" y="875"/>
                  </a:lnTo>
                  <a:lnTo>
                    <a:pt x="766" y="866"/>
                  </a:lnTo>
                  <a:lnTo>
                    <a:pt x="784" y="855"/>
                  </a:lnTo>
                  <a:lnTo>
                    <a:pt x="800" y="844"/>
                  </a:lnTo>
                  <a:lnTo>
                    <a:pt x="814" y="831"/>
                  </a:lnTo>
                  <a:lnTo>
                    <a:pt x="828" y="816"/>
                  </a:lnTo>
                  <a:lnTo>
                    <a:pt x="839" y="800"/>
                  </a:lnTo>
                  <a:lnTo>
                    <a:pt x="850" y="783"/>
                  </a:lnTo>
                  <a:lnTo>
                    <a:pt x="859" y="765"/>
                  </a:lnTo>
                  <a:lnTo>
                    <a:pt x="865" y="746"/>
                  </a:lnTo>
                  <a:lnTo>
                    <a:pt x="870" y="727"/>
                  </a:lnTo>
                  <a:lnTo>
                    <a:pt x="874" y="705"/>
                  </a:lnTo>
                  <a:lnTo>
                    <a:pt x="875" y="685"/>
                  </a:lnTo>
                  <a:lnTo>
                    <a:pt x="875" y="685"/>
                  </a:lnTo>
                  <a:lnTo>
                    <a:pt x="874" y="678"/>
                  </a:lnTo>
                  <a:lnTo>
                    <a:pt x="873" y="672"/>
                  </a:lnTo>
                  <a:lnTo>
                    <a:pt x="869" y="666"/>
                  </a:lnTo>
                  <a:lnTo>
                    <a:pt x="865" y="662"/>
                  </a:lnTo>
                  <a:lnTo>
                    <a:pt x="861" y="658"/>
                  </a:lnTo>
                  <a:lnTo>
                    <a:pt x="855" y="655"/>
                  </a:lnTo>
                  <a:lnTo>
                    <a:pt x="849" y="654"/>
                  </a:lnTo>
                  <a:lnTo>
                    <a:pt x="843" y="653"/>
                  </a:lnTo>
                  <a:lnTo>
                    <a:pt x="843" y="653"/>
                  </a:lnTo>
                  <a:close/>
                  <a:moveTo>
                    <a:pt x="917" y="418"/>
                  </a:moveTo>
                  <a:lnTo>
                    <a:pt x="887" y="388"/>
                  </a:lnTo>
                  <a:lnTo>
                    <a:pt x="887" y="388"/>
                  </a:lnTo>
                  <a:lnTo>
                    <a:pt x="895" y="371"/>
                  </a:lnTo>
                  <a:lnTo>
                    <a:pt x="903" y="354"/>
                  </a:lnTo>
                  <a:lnTo>
                    <a:pt x="909" y="337"/>
                  </a:lnTo>
                  <a:lnTo>
                    <a:pt x="913" y="319"/>
                  </a:lnTo>
                  <a:lnTo>
                    <a:pt x="986" y="319"/>
                  </a:lnTo>
                  <a:lnTo>
                    <a:pt x="986" y="319"/>
                  </a:lnTo>
                  <a:lnTo>
                    <a:pt x="993" y="318"/>
                  </a:lnTo>
                  <a:lnTo>
                    <a:pt x="998" y="317"/>
                  </a:lnTo>
                  <a:lnTo>
                    <a:pt x="1003" y="313"/>
                  </a:lnTo>
                  <a:lnTo>
                    <a:pt x="1009" y="309"/>
                  </a:lnTo>
                  <a:lnTo>
                    <a:pt x="1012" y="305"/>
                  </a:lnTo>
                  <a:lnTo>
                    <a:pt x="1015" y="300"/>
                  </a:lnTo>
                  <a:lnTo>
                    <a:pt x="1017" y="293"/>
                  </a:lnTo>
                  <a:lnTo>
                    <a:pt x="1017" y="287"/>
                  </a:lnTo>
                  <a:lnTo>
                    <a:pt x="1017" y="287"/>
                  </a:lnTo>
                  <a:lnTo>
                    <a:pt x="1017" y="280"/>
                  </a:lnTo>
                  <a:lnTo>
                    <a:pt x="1015" y="275"/>
                  </a:lnTo>
                  <a:lnTo>
                    <a:pt x="1012" y="270"/>
                  </a:lnTo>
                  <a:lnTo>
                    <a:pt x="1009" y="264"/>
                  </a:lnTo>
                  <a:lnTo>
                    <a:pt x="1003" y="261"/>
                  </a:lnTo>
                  <a:lnTo>
                    <a:pt x="998" y="258"/>
                  </a:lnTo>
                  <a:lnTo>
                    <a:pt x="993" y="256"/>
                  </a:lnTo>
                  <a:lnTo>
                    <a:pt x="986" y="256"/>
                  </a:lnTo>
                  <a:lnTo>
                    <a:pt x="913" y="256"/>
                  </a:lnTo>
                  <a:lnTo>
                    <a:pt x="913" y="256"/>
                  </a:lnTo>
                  <a:lnTo>
                    <a:pt x="908" y="235"/>
                  </a:lnTo>
                  <a:lnTo>
                    <a:pt x="902" y="216"/>
                  </a:lnTo>
                  <a:lnTo>
                    <a:pt x="893" y="198"/>
                  </a:lnTo>
                  <a:lnTo>
                    <a:pt x="882" y="182"/>
                  </a:lnTo>
                  <a:lnTo>
                    <a:pt x="917" y="147"/>
                  </a:lnTo>
                  <a:lnTo>
                    <a:pt x="917" y="147"/>
                  </a:lnTo>
                  <a:lnTo>
                    <a:pt x="920" y="142"/>
                  </a:lnTo>
                  <a:lnTo>
                    <a:pt x="923" y="136"/>
                  </a:lnTo>
                  <a:lnTo>
                    <a:pt x="925" y="131"/>
                  </a:lnTo>
                  <a:lnTo>
                    <a:pt x="925" y="125"/>
                  </a:lnTo>
                  <a:lnTo>
                    <a:pt x="925" y="118"/>
                  </a:lnTo>
                  <a:lnTo>
                    <a:pt x="923" y="113"/>
                  </a:lnTo>
                  <a:lnTo>
                    <a:pt x="921" y="107"/>
                  </a:lnTo>
                  <a:lnTo>
                    <a:pt x="917" y="102"/>
                  </a:lnTo>
                  <a:lnTo>
                    <a:pt x="917" y="102"/>
                  </a:lnTo>
                  <a:lnTo>
                    <a:pt x="911" y="98"/>
                  </a:lnTo>
                  <a:lnTo>
                    <a:pt x="906" y="96"/>
                  </a:lnTo>
                  <a:lnTo>
                    <a:pt x="899" y="94"/>
                  </a:lnTo>
                  <a:lnTo>
                    <a:pt x="894" y="92"/>
                  </a:lnTo>
                  <a:lnTo>
                    <a:pt x="888" y="94"/>
                  </a:lnTo>
                  <a:lnTo>
                    <a:pt x="882" y="96"/>
                  </a:lnTo>
                  <a:lnTo>
                    <a:pt x="876" y="98"/>
                  </a:lnTo>
                  <a:lnTo>
                    <a:pt x="872" y="102"/>
                  </a:lnTo>
                  <a:lnTo>
                    <a:pt x="837" y="136"/>
                  </a:lnTo>
                  <a:lnTo>
                    <a:pt x="837" y="136"/>
                  </a:lnTo>
                  <a:lnTo>
                    <a:pt x="820" y="126"/>
                  </a:lnTo>
                  <a:lnTo>
                    <a:pt x="803" y="117"/>
                  </a:lnTo>
                  <a:lnTo>
                    <a:pt x="784" y="110"/>
                  </a:lnTo>
                  <a:lnTo>
                    <a:pt x="763" y="105"/>
                  </a:lnTo>
                  <a:lnTo>
                    <a:pt x="763" y="32"/>
                  </a:lnTo>
                  <a:lnTo>
                    <a:pt x="763" y="32"/>
                  </a:lnTo>
                  <a:lnTo>
                    <a:pt x="763" y="26"/>
                  </a:lnTo>
                  <a:lnTo>
                    <a:pt x="761" y="21"/>
                  </a:lnTo>
                  <a:lnTo>
                    <a:pt x="758" y="14"/>
                  </a:lnTo>
                  <a:lnTo>
                    <a:pt x="753" y="10"/>
                  </a:lnTo>
                  <a:lnTo>
                    <a:pt x="749" y="6"/>
                  </a:lnTo>
                  <a:lnTo>
                    <a:pt x="744" y="3"/>
                  </a:lnTo>
                  <a:lnTo>
                    <a:pt x="738" y="1"/>
                  </a:lnTo>
                  <a:lnTo>
                    <a:pt x="732" y="0"/>
                  </a:lnTo>
                  <a:lnTo>
                    <a:pt x="732" y="0"/>
                  </a:lnTo>
                  <a:lnTo>
                    <a:pt x="726" y="1"/>
                  </a:lnTo>
                  <a:lnTo>
                    <a:pt x="719" y="3"/>
                  </a:lnTo>
                  <a:lnTo>
                    <a:pt x="714" y="6"/>
                  </a:lnTo>
                  <a:lnTo>
                    <a:pt x="709" y="10"/>
                  </a:lnTo>
                  <a:lnTo>
                    <a:pt x="705" y="14"/>
                  </a:lnTo>
                  <a:lnTo>
                    <a:pt x="702" y="21"/>
                  </a:lnTo>
                  <a:lnTo>
                    <a:pt x="700" y="26"/>
                  </a:lnTo>
                  <a:lnTo>
                    <a:pt x="700" y="32"/>
                  </a:lnTo>
                  <a:lnTo>
                    <a:pt x="700" y="105"/>
                  </a:lnTo>
                  <a:lnTo>
                    <a:pt x="700" y="105"/>
                  </a:lnTo>
                  <a:lnTo>
                    <a:pt x="682" y="110"/>
                  </a:lnTo>
                  <a:lnTo>
                    <a:pt x="664" y="116"/>
                  </a:lnTo>
                  <a:lnTo>
                    <a:pt x="647" y="124"/>
                  </a:lnTo>
                  <a:lnTo>
                    <a:pt x="631" y="132"/>
                  </a:lnTo>
                  <a:lnTo>
                    <a:pt x="601" y="102"/>
                  </a:lnTo>
                  <a:lnTo>
                    <a:pt x="601" y="102"/>
                  </a:lnTo>
                  <a:lnTo>
                    <a:pt x="597" y="98"/>
                  </a:lnTo>
                  <a:lnTo>
                    <a:pt x="590" y="96"/>
                  </a:lnTo>
                  <a:lnTo>
                    <a:pt x="585" y="94"/>
                  </a:lnTo>
                  <a:lnTo>
                    <a:pt x="579" y="92"/>
                  </a:lnTo>
                  <a:lnTo>
                    <a:pt x="573" y="94"/>
                  </a:lnTo>
                  <a:lnTo>
                    <a:pt x="567" y="96"/>
                  </a:lnTo>
                  <a:lnTo>
                    <a:pt x="561" y="98"/>
                  </a:lnTo>
                  <a:lnTo>
                    <a:pt x="556" y="102"/>
                  </a:lnTo>
                  <a:lnTo>
                    <a:pt x="556" y="102"/>
                  </a:lnTo>
                  <a:lnTo>
                    <a:pt x="553" y="107"/>
                  </a:lnTo>
                  <a:lnTo>
                    <a:pt x="550" y="113"/>
                  </a:lnTo>
                  <a:lnTo>
                    <a:pt x="547" y="118"/>
                  </a:lnTo>
                  <a:lnTo>
                    <a:pt x="547" y="125"/>
                  </a:lnTo>
                  <a:lnTo>
                    <a:pt x="547" y="131"/>
                  </a:lnTo>
                  <a:lnTo>
                    <a:pt x="550" y="136"/>
                  </a:lnTo>
                  <a:lnTo>
                    <a:pt x="552" y="142"/>
                  </a:lnTo>
                  <a:lnTo>
                    <a:pt x="556" y="147"/>
                  </a:lnTo>
                  <a:lnTo>
                    <a:pt x="585" y="175"/>
                  </a:lnTo>
                  <a:lnTo>
                    <a:pt x="585" y="175"/>
                  </a:lnTo>
                  <a:lnTo>
                    <a:pt x="574" y="190"/>
                  </a:lnTo>
                  <a:lnTo>
                    <a:pt x="574" y="190"/>
                  </a:lnTo>
                  <a:lnTo>
                    <a:pt x="559" y="184"/>
                  </a:lnTo>
                  <a:lnTo>
                    <a:pt x="544" y="177"/>
                  </a:lnTo>
                  <a:lnTo>
                    <a:pt x="529" y="172"/>
                  </a:lnTo>
                  <a:lnTo>
                    <a:pt x="513" y="168"/>
                  </a:lnTo>
                  <a:lnTo>
                    <a:pt x="496" y="164"/>
                  </a:lnTo>
                  <a:lnTo>
                    <a:pt x="480" y="162"/>
                  </a:lnTo>
                  <a:lnTo>
                    <a:pt x="463" y="160"/>
                  </a:lnTo>
                  <a:lnTo>
                    <a:pt x="446" y="160"/>
                  </a:lnTo>
                  <a:lnTo>
                    <a:pt x="446" y="160"/>
                  </a:lnTo>
                  <a:lnTo>
                    <a:pt x="431" y="160"/>
                  </a:lnTo>
                  <a:lnTo>
                    <a:pt x="417" y="161"/>
                  </a:lnTo>
                  <a:lnTo>
                    <a:pt x="402" y="163"/>
                  </a:lnTo>
                  <a:lnTo>
                    <a:pt x="388" y="165"/>
                  </a:lnTo>
                  <a:lnTo>
                    <a:pt x="374" y="169"/>
                  </a:lnTo>
                  <a:lnTo>
                    <a:pt x="361" y="173"/>
                  </a:lnTo>
                  <a:lnTo>
                    <a:pt x="347" y="177"/>
                  </a:lnTo>
                  <a:lnTo>
                    <a:pt x="334" y="183"/>
                  </a:lnTo>
                  <a:lnTo>
                    <a:pt x="321" y="188"/>
                  </a:lnTo>
                  <a:lnTo>
                    <a:pt x="309" y="194"/>
                  </a:lnTo>
                  <a:lnTo>
                    <a:pt x="297" y="201"/>
                  </a:lnTo>
                  <a:lnTo>
                    <a:pt x="286" y="208"/>
                  </a:lnTo>
                  <a:lnTo>
                    <a:pt x="274" y="217"/>
                  </a:lnTo>
                  <a:lnTo>
                    <a:pt x="263" y="226"/>
                  </a:lnTo>
                  <a:lnTo>
                    <a:pt x="252" y="234"/>
                  </a:lnTo>
                  <a:lnTo>
                    <a:pt x="243" y="244"/>
                  </a:lnTo>
                  <a:lnTo>
                    <a:pt x="233" y="253"/>
                  </a:lnTo>
                  <a:lnTo>
                    <a:pt x="225" y="264"/>
                  </a:lnTo>
                  <a:lnTo>
                    <a:pt x="216" y="275"/>
                  </a:lnTo>
                  <a:lnTo>
                    <a:pt x="208" y="286"/>
                  </a:lnTo>
                  <a:lnTo>
                    <a:pt x="201" y="297"/>
                  </a:lnTo>
                  <a:lnTo>
                    <a:pt x="193" y="309"/>
                  </a:lnTo>
                  <a:lnTo>
                    <a:pt x="187" y="322"/>
                  </a:lnTo>
                  <a:lnTo>
                    <a:pt x="182" y="335"/>
                  </a:lnTo>
                  <a:lnTo>
                    <a:pt x="176" y="348"/>
                  </a:lnTo>
                  <a:lnTo>
                    <a:pt x="172" y="361"/>
                  </a:lnTo>
                  <a:lnTo>
                    <a:pt x="168" y="375"/>
                  </a:lnTo>
                  <a:lnTo>
                    <a:pt x="164" y="389"/>
                  </a:lnTo>
                  <a:lnTo>
                    <a:pt x="162" y="403"/>
                  </a:lnTo>
                  <a:lnTo>
                    <a:pt x="160" y="416"/>
                  </a:lnTo>
                  <a:lnTo>
                    <a:pt x="159" y="432"/>
                  </a:lnTo>
                  <a:lnTo>
                    <a:pt x="159" y="445"/>
                  </a:lnTo>
                  <a:lnTo>
                    <a:pt x="159" y="445"/>
                  </a:lnTo>
                  <a:lnTo>
                    <a:pt x="160" y="466"/>
                  </a:lnTo>
                  <a:lnTo>
                    <a:pt x="161" y="485"/>
                  </a:lnTo>
                  <a:lnTo>
                    <a:pt x="166" y="504"/>
                  </a:lnTo>
                  <a:lnTo>
                    <a:pt x="170" y="524"/>
                  </a:lnTo>
                  <a:lnTo>
                    <a:pt x="170" y="524"/>
                  </a:lnTo>
                  <a:lnTo>
                    <a:pt x="152" y="531"/>
                  </a:lnTo>
                  <a:lnTo>
                    <a:pt x="133" y="540"/>
                  </a:lnTo>
                  <a:lnTo>
                    <a:pt x="117" y="550"/>
                  </a:lnTo>
                  <a:lnTo>
                    <a:pt x="101" y="561"/>
                  </a:lnTo>
                  <a:lnTo>
                    <a:pt x="86" y="573"/>
                  </a:lnTo>
                  <a:lnTo>
                    <a:pt x="72" y="587"/>
                  </a:lnTo>
                  <a:lnTo>
                    <a:pt x="59" y="601"/>
                  </a:lnTo>
                  <a:lnTo>
                    <a:pt x="47" y="616"/>
                  </a:lnTo>
                  <a:lnTo>
                    <a:pt x="37" y="632"/>
                  </a:lnTo>
                  <a:lnTo>
                    <a:pt x="27" y="649"/>
                  </a:lnTo>
                  <a:lnTo>
                    <a:pt x="20" y="668"/>
                  </a:lnTo>
                  <a:lnTo>
                    <a:pt x="12" y="686"/>
                  </a:lnTo>
                  <a:lnTo>
                    <a:pt x="7" y="704"/>
                  </a:lnTo>
                  <a:lnTo>
                    <a:pt x="3" y="723"/>
                  </a:lnTo>
                  <a:lnTo>
                    <a:pt x="1" y="744"/>
                  </a:lnTo>
                  <a:lnTo>
                    <a:pt x="0" y="764"/>
                  </a:lnTo>
                  <a:lnTo>
                    <a:pt x="0" y="764"/>
                  </a:lnTo>
                  <a:lnTo>
                    <a:pt x="0" y="777"/>
                  </a:lnTo>
                  <a:lnTo>
                    <a:pt x="1" y="790"/>
                  </a:lnTo>
                  <a:lnTo>
                    <a:pt x="2" y="803"/>
                  </a:lnTo>
                  <a:lnTo>
                    <a:pt x="6" y="816"/>
                  </a:lnTo>
                  <a:lnTo>
                    <a:pt x="11" y="839"/>
                  </a:lnTo>
                  <a:lnTo>
                    <a:pt x="20" y="863"/>
                  </a:lnTo>
                  <a:lnTo>
                    <a:pt x="30" y="885"/>
                  </a:lnTo>
                  <a:lnTo>
                    <a:pt x="43" y="906"/>
                  </a:lnTo>
                  <a:lnTo>
                    <a:pt x="58" y="926"/>
                  </a:lnTo>
                  <a:lnTo>
                    <a:pt x="74" y="943"/>
                  </a:lnTo>
                  <a:lnTo>
                    <a:pt x="93" y="960"/>
                  </a:lnTo>
                  <a:lnTo>
                    <a:pt x="112" y="974"/>
                  </a:lnTo>
                  <a:lnTo>
                    <a:pt x="133" y="987"/>
                  </a:lnTo>
                  <a:lnTo>
                    <a:pt x="156" y="998"/>
                  </a:lnTo>
                  <a:lnTo>
                    <a:pt x="178" y="1007"/>
                  </a:lnTo>
                  <a:lnTo>
                    <a:pt x="203" y="1013"/>
                  </a:lnTo>
                  <a:lnTo>
                    <a:pt x="216" y="1015"/>
                  </a:lnTo>
                  <a:lnTo>
                    <a:pt x="229" y="1017"/>
                  </a:lnTo>
                  <a:lnTo>
                    <a:pt x="242" y="1018"/>
                  </a:lnTo>
                  <a:lnTo>
                    <a:pt x="255" y="1018"/>
                  </a:lnTo>
                  <a:lnTo>
                    <a:pt x="700" y="1018"/>
                  </a:lnTo>
                  <a:lnTo>
                    <a:pt x="700" y="1018"/>
                  </a:lnTo>
                  <a:lnTo>
                    <a:pt x="704" y="1018"/>
                  </a:lnTo>
                  <a:lnTo>
                    <a:pt x="708" y="1017"/>
                  </a:lnTo>
                  <a:lnTo>
                    <a:pt x="708" y="1017"/>
                  </a:lnTo>
                  <a:lnTo>
                    <a:pt x="725" y="1015"/>
                  </a:lnTo>
                  <a:lnTo>
                    <a:pt x="741" y="1013"/>
                  </a:lnTo>
                  <a:lnTo>
                    <a:pt x="757" y="1010"/>
                  </a:lnTo>
                  <a:lnTo>
                    <a:pt x="772" y="1007"/>
                  </a:lnTo>
                  <a:lnTo>
                    <a:pt x="787" y="1002"/>
                  </a:lnTo>
                  <a:lnTo>
                    <a:pt x="802" y="997"/>
                  </a:lnTo>
                  <a:lnTo>
                    <a:pt x="816" y="991"/>
                  </a:lnTo>
                  <a:lnTo>
                    <a:pt x="831" y="984"/>
                  </a:lnTo>
                  <a:lnTo>
                    <a:pt x="844" y="978"/>
                  </a:lnTo>
                  <a:lnTo>
                    <a:pt x="858" y="969"/>
                  </a:lnTo>
                  <a:lnTo>
                    <a:pt x="870" y="962"/>
                  </a:lnTo>
                  <a:lnTo>
                    <a:pt x="883" y="952"/>
                  </a:lnTo>
                  <a:lnTo>
                    <a:pt x="895" y="943"/>
                  </a:lnTo>
                  <a:lnTo>
                    <a:pt x="907" y="933"/>
                  </a:lnTo>
                  <a:lnTo>
                    <a:pt x="918" y="923"/>
                  </a:lnTo>
                  <a:lnTo>
                    <a:pt x="928" y="911"/>
                  </a:lnTo>
                  <a:lnTo>
                    <a:pt x="938" y="900"/>
                  </a:lnTo>
                  <a:lnTo>
                    <a:pt x="948" y="889"/>
                  </a:lnTo>
                  <a:lnTo>
                    <a:pt x="957" y="876"/>
                  </a:lnTo>
                  <a:lnTo>
                    <a:pt x="966" y="863"/>
                  </a:lnTo>
                  <a:lnTo>
                    <a:pt x="973" y="850"/>
                  </a:lnTo>
                  <a:lnTo>
                    <a:pt x="981" y="837"/>
                  </a:lnTo>
                  <a:lnTo>
                    <a:pt x="987" y="823"/>
                  </a:lnTo>
                  <a:lnTo>
                    <a:pt x="994" y="808"/>
                  </a:lnTo>
                  <a:lnTo>
                    <a:pt x="999" y="794"/>
                  </a:lnTo>
                  <a:lnTo>
                    <a:pt x="1005" y="779"/>
                  </a:lnTo>
                  <a:lnTo>
                    <a:pt x="1008" y="764"/>
                  </a:lnTo>
                  <a:lnTo>
                    <a:pt x="1012" y="748"/>
                  </a:lnTo>
                  <a:lnTo>
                    <a:pt x="1014" y="733"/>
                  </a:lnTo>
                  <a:lnTo>
                    <a:pt x="1016" y="717"/>
                  </a:lnTo>
                  <a:lnTo>
                    <a:pt x="1017" y="701"/>
                  </a:lnTo>
                  <a:lnTo>
                    <a:pt x="1017" y="685"/>
                  </a:lnTo>
                  <a:lnTo>
                    <a:pt x="1017" y="685"/>
                  </a:lnTo>
                  <a:lnTo>
                    <a:pt x="1017" y="668"/>
                  </a:lnTo>
                  <a:lnTo>
                    <a:pt x="1016" y="650"/>
                  </a:lnTo>
                  <a:lnTo>
                    <a:pt x="1014" y="634"/>
                  </a:lnTo>
                  <a:lnTo>
                    <a:pt x="1011" y="618"/>
                  </a:lnTo>
                  <a:lnTo>
                    <a:pt x="1008" y="602"/>
                  </a:lnTo>
                  <a:lnTo>
                    <a:pt x="1003" y="586"/>
                  </a:lnTo>
                  <a:lnTo>
                    <a:pt x="998" y="571"/>
                  </a:lnTo>
                  <a:lnTo>
                    <a:pt x="993" y="556"/>
                  </a:lnTo>
                  <a:lnTo>
                    <a:pt x="986" y="542"/>
                  </a:lnTo>
                  <a:lnTo>
                    <a:pt x="979" y="527"/>
                  </a:lnTo>
                  <a:lnTo>
                    <a:pt x="971" y="513"/>
                  </a:lnTo>
                  <a:lnTo>
                    <a:pt x="963" y="500"/>
                  </a:lnTo>
                  <a:lnTo>
                    <a:pt x="954" y="487"/>
                  </a:lnTo>
                  <a:lnTo>
                    <a:pt x="944" y="474"/>
                  </a:lnTo>
                  <a:lnTo>
                    <a:pt x="934" y="463"/>
                  </a:lnTo>
                  <a:lnTo>
                    <a:pt x="923" y="451"/>
                  </a:lnTo>
                  <a:lnTo>
                    <a:pt x="923" y="451"/>
                  </a:lnTo>
                  <a:lnTo>
                    <a:pt x="924" y="447"/>
                  </a:lnTo>
                  <a:lnTo>
                    <a:pt x="925" y="442"/>
                  </a:lnTo>
                  <a:lnTo>
                    <a:pt x="925" y="434"/>
                  </a:lnTo>
                  <a:lnTo>
                    <a:pt x="924" y="429"/>
                  </a:lnTo>
                  <a:lnTo>
                    <a:pt x="922" y="425"/>
                  </a:lnTo>
                  <a:lnTo>
                    <a:pt x="920" y="421"/>
                  </a:lnTo>
                  <a:lnTo>
                    <a:pt x="917" y="418"/>
                  </a:lnTo>
                  <a:lnTo>
                    <a:pt x="917" y="418"/>
                  </a:lnTo>
                  <a:close/>
                  <a:moveTo>
                    <a:pt x="732" y="167"/>
                  </a:moveTo>
                  <a:lnTo>
                    <a:pt x="732" y="167"/>
                  </a:lnTo>
                  <a:lnTo>
                    <a:pt x="744" y="167"/>
                  </a:lnTo>
                  <a:lnTo>
                    <a:pt x="756" y="169"/>
                  </a:lnTo>
                  <a:lnTo>
                    <a:pt x="767" y="172"/>
                  </a:lnTo>
                  <a:lnTo>
                    <a:pt x="778" y="175"/>
                  </a:lnTo>
                  <a:lnTo>
                    <a:pt x="789" y="180"/>
                  </a:lnTo>
                  <a:lnTo>
                    <a:pt x="799" y="187"/>
                  </a:lnTo>
                  <a:lnTo>
                    <a:pt x="808" y="193"/>
                  </a:lnTo>
                  <a:lnTo>
                    <a:pt x="817" y="202"/>
                  </a:lnTo>
                  <a:lnTo>
                    <a:pt x="824" y="210"/>
                  </a:lnTo>
                  <a:lnTo>
                    <a:pt x="832" y="219"/>
                  </a:lnTo>
                  <a:lnTo>
                    <a:pt x="838" y="230"/>
                  </a:lnTo>
                  <a:lnTo>
                    <a:pt x="843" y="239"/>
                  </a:lnTo>
                  <a:lnTo>
                    <a:pt x="847" y="251"/>
                  </a:lnTo>
                  <a:lnTo>
                    <a:pt x="850" y="263"/>
                  </a:lnTo>
                  <a:lnTo>
                    <a:pt x="852" y="275"/>
                  </a:lnTo>
                  <a:lnTo>
                    <a:pt x="852" y="287"/>
                  </a:lnTo>
                  <a:lnTo>
                    <a:pt x="852" y="287"/>
                  </a:lnTo>
                  <a:lnTo>
                    <a:pt x="852" y="300"/>
                  </a:lnTo>
                  <a:lnTo>
                    <a:pt x="850" y="312"/>
                  </a:lnTo>
                  <a:lnTo>
                    <a:pt x="847" y="324"/>
                  </a:lnTo>
                  <a:lnTo>
                    <a:pt x="841" y="336"/>
                  </a:lnTo>
                  <a:lnTo>
                    <a:pt x="836" y="347"/>
                  </a:lnTo>
                  <a:lnTo>
                    <a:pt x="830" y="357"/>
                  </a:lnTo>
                  <a:lnTo>
                    <a:pt x="821" y="367"/>
                  </a:lnTo>
                  <a:lnTo>
                    <a:pt x="813" y="377"/>
                  </a:lnTo>
                  <a:lnTo>
                    <a:pt x="813" y="377"/>
                  </a:lnTo>
                  <a:lnTo>
                    <a:pt x="790" y="368"/>
                  </a:lnTo>
                  <a:lnTo>
                    <a:pt x="765" y="361"/>
                  </a:lnTo>
                  <a:lnTo>
                    <a:pt x="741" y="355"/>
                  </a:lnTo>
                  <a:lnTo>
                    <a:pt x="716" y="352"/>
                  </a:lnTo>
                  <a:lnTo>
                    <a:pt x="716" y="352"/>
                  </a:lnTo>
                  <a:lnTo>
                    <a:pt x="708" y="334"/>
                  </a:lnTo>
                  <a:lnTo>
                    <a:pt x="700" y="316"/>
                  </a:lnTo>
                  <a:lnTo>
                    <a:pt x="690" y="298"/>
                  </a:lnTo>
                  <a:lnTo>
                    <a:pt x="679" y="282"/>
                  </a:lnTo>
                  <a:lnTo>
                    <a:pt x="669" y="266"/>
                  </a:lnTo>
                  <a:lnTo>
                    <a:pt x="656" y="252"/>
                  </a:lnTo>
                  <a:lnTo>
                    <a:pt x="642" y="238"/>
                  </a:lnTo>
                  <a:lnTo>
                    <a:pt x="628" y="226"/>
                  </a:lnTo>
                  <a:lnTo>
                    <a:pt x="628" y="226"/>
                  </a:lnTo>
                  <a:lnTo>
                    <a:pt x="637" y="213"/>
                  </a:lnTo>
                  <a:lnTo>
                    <a:pt x="647" y="201"/>
                  </a:lnTo>
                  <a:lnTo>
                    <a:pt x="659" y="191"/>
                  </a:lnTo>
                  <a:lnTo>
                    <a:pt x="672" y="183"/>
                  </a:lnTo>
                  <a:lnTo>
                    <a:pt x="686" y="175"/>
                  </a:lnTo>
                  <a:lnTo>
                    <a:pt x="700" y="170"/>
                  </a:lnTo>
                  <a:lnTo>
                    <a:pt x="716" y="168"/>
                  </a:lnTo>
                  <a:lnTo>
                    <a:pt x="732" y="167"/>
                  </a:lnTo>
                  <a:lnTo>
                    <a:pt x="732" y="167"/>
                  </a:lnTo>
                  <a:close/>
                  <a:moveTo>
                    <a:pt x="954" y="685"/>
                  </a:moveTo>
                  <a:lnTo>
                    <a:pt x="954" y="685"/>
                  </a:lnTo>
                  <a:lnTo>
                    <a:pt x="954" y="698"/>
                  </a:lnTo>
                  <a:lnTo>
                    <a:pt x="953" y="712"/>
                  </a:lnTo>
                  <a:lnTo>
                    <a:pt x="949" y="737"/>
                  </a:lnTo>
                  <a:lnTo>
                    <a:pt x="942" y="762"/>
                  </a:lnTo>
                  <a:lnTo>
                    <a:pt x="935" y="786"/>
                  </a:lnTo>
                  <a:lnTo>
                    <a:pt x="924" y="809"/>
                  </a:lnTo>
                  <a:lnTo>
                    <a:pt x="911" y="831"/>
                  </a:lnTo>
                  <a:lnTo>
                    <a:pt x="896" y="851"/>
                  </a:lnTo>
                  <a:lnTo>
                    <a:pt x="880" y="870"/>
                  </a:lnTo>
                  <a:lnTo>
                    <a:pt x="862" y="888"/>
                  </a:lnTo>
                  <a:lnTo>
                    <a:pt x="843" y="904"/>
                  </a:lnTo>
                  <a:lnTo>
                    <a:pt x="821" y="918"/>
                  </a:lnTo>
                  <a:lnTo>
                    <a:pt x="799" y="929"/>
                  </a:lnTo>
                  <a:lnTo>
                    <a:pt x="775" y="939"/>
                  </a:lnTo>
                  <a:lnTo>
                    <a:pt x="750" y="947"/>
                  </a:lnTo>
                  <a:lnTo>
                    <a:pt x="725" y="952"/>
                  </a:lnTo>
                  <a:lnTo>
                    <a:pt x="712" y="953"/>
                  </a:lnTo>
                  <a:lnTo>
                    <a:pt x="698" y="954"/>
                  </a:lnTo>
                  <a:lnTo>
                    <a:pt x="698" y="954"/>
                  </a:lnTo>
                  <a:lnTo>
                    <a:pt x="692" y="955"/>
                  </a:lnTo>
                  <a:lnTo>
                    <a:pt x="255" y="955"/>
                  </a:lnTo>
                  <a:lnTo>
                    <a:pt x="255" y="955"/>
                  </a:lnTo>
                  <a:lnTo>
                    <a:pt x="235" y="954"/>
                  </a:lnTo>
                  <a:lnTo>
                    <a:pt x="216" y="951"/>
                  </a:lnTo>
                  <a:lnTo>
                    <a:pt x="198" y="947"/>
                  </a:lnTo>
                  <a:lnTo>
                    <a:pt x="181" y="940"/>
                  </a:lnTo>
                  <a:lnTo>
                    <a:pt x="163" y="931"/>
                  </a:lnTo>
                  <a:lnTo>
                    <a:pt x="148" y="922"/>
                  </a:lnTo>
                  <a:lnTo>
                    <a:pt x="133" y="911"/>
                  </a:lnTo>
                  <a:lnTo>
                    <a:pt x="119" y="899"/>
                  </a:lnTo>
                  <a:lnTo>
                    <a:pt x="108" y="885"/>
                  </a:lnTo>
                  <a:lnTo>
                    <a:pt x="96" y="870"/>
                  </a:lnTo>
                  <a:lnTo>
                    <a:pt x="87" y="855"/>
                  </a:lnTo>
                  <a:lnTo>
                    <a:pt x="79" y="838"/>
                  </a:lnTo>
                  <a:lnTo>
                    <a:pt x="72" y="821"/>
                  </a:lnTo>
                  <a:lnTo>
                    <a:pt x="68" y="803"/>
                  </a:lnTo>
                  <a:lnTo>
                    <a:pt x="65" y="783"/>
                  </a:lnTo>
                  <a:lnTo>
                    <a:pt x="64" y="764"/>
                  </a:lnTo>
                  <a:lnTo>
                    <a:pt x="64" y="764"/>
                  </a:lnTo>
                  <a:lnTo>
                    <a:pt x="65" y="747"/>
                  </a:lnTo>
                  <a:lnTo>
                    <a:pt x="67" y="731"/>
                  </a:lnTo>
                  <a:lnTo>
                    <a:pt x="70" y="715"/>
                  </a:lnTo>
                  <a:lnTo>
                    <a:pt x="75" y="699"/>
                  </a:lnTo>
                  <a:lnTo>
                    <a:pt x="82" y="684"/>
                  </a:lnTo>
                  <a:lnTo>
                    <a:pt x="88" y="670"/>
                  </a:lnTo>
                  <a:lnTo>
                    <a:pt x="97" y="656"/>
                  </a:lnTo>
                  <a:lnTo>
                    <a:pt x="108" y="643"/>
                  </a:lnTo>
                  <a:lnTo>
                    <a:pt x="118" y="631"/>
                  </a:lnTo>
                  <a:lnTo>
                    <a:pt x="129" y="619"/>
                  </a:lnTo>
                  <a:lnTo>
                    <a:pt x="142" y="610"/>
                  </a:lnTo>
                  <a:lnTo>
                    <a:pt x="156" y="601"/>
                  </a:lnTo>
                  <a:lnTo>
                    <a:pt x="170" y="592"/>
                  </a:lnTo>
                  <a:lnTo>
                    <a:pt x="185" y="586"/>
                  </a:lnTo>
                  <a:lnTo>
                    <a:pt x="201" y="581"/>
                  </a:lnTo>
                  <a:lnTo>
                    <a:pt x="217" y="576"/>
                  </a:lnTo>
                  <a:lnTo>
                    <a:pt x="217" y="576"/>
                  </a:lnTo>
                  <a:lnTo>
                    <a:pt x="225" y="574"/>
                  </a:lnTo>
                  <a:lnTo>
                    <a:pt x="230" y="571"/>
                  </a:lnTo>
                  <a:lnTo>
                    <a:pt x="235" y="567"/>
                  </a:lnTo>
                  <a:lnTo>
                    <a:pt x="240" y="560"/>
                  </a:lnTo>
                  <a:lnTo>
                    <a:pt x="240" y="560"/>
                  </a:lnTo>
                  <a:lnTo>
                    <a:pt x="242" y="554"/>
                  </a:lnTo>
                  <a:lnTo>
                    <a:pt x="243" y="547"/>
                  </a:lnTo>
                  <a:lnTo>
                    <a:pt x="243" y="540"/>
                  </a:lnTo>
                  <a:lnTo>
                    <a:pt x="241" y="533"/>
                  </a:lnTo>
                  <a:lnTo>
                    <a:pt x="241" y="533"/>
                  </a:lnTo>
                  <a:lnTo>
                    <a:pt x="233" y="512"/>
                  </a:lnTo>
                  <a:lnTo>
                    <a:pt x="227" y="491"/>
                  </a:lnTo>
                  <a:lnTo>
                    <a:pt x="223" y="468"/>
                  </a:lnTo>
                  <a:lnTo>
                    <a:pt x="222" y="445"/>
                  </a:lnTo>
                  <a:lnTo>
                    <a:pt x="222" y="445"/>
                  </a:lnTo>
                  <a:lnTo>
                    <a:pt x="223" y="423"/>
                  </a:lnTo>
                  <a:lnTo>
                    <a:pt x="227" y="401"/>
                  </a:lnTo>
                  <a:lnTo>
                    <a:pt x="233" y="380"/>
                  </a:lnTo>
                  <a:lnTo>
                    <a:pt x="241" y="360"/>
                  </a:lnTo>
                  <a:lnTo>
                    <a:pt x="249" y="340"/>
                  </a:lnTo>
                  <a:lnTo>
                    <a:pt x="261" y="321"/>
                  </a:lnTo>
                  <a:lnTo>
                    <a:pt x="274" y="305"/>
                  </a:lnTo>
                  <a:lnTo>
                    <a:pt x="288" y="289"/>
                  </a:lnTo>
                  <a:lnTo>
                    <a:pt x="304" y="274"/>
                  </a:lnTo>
                  <a:lnTo>
                    <a:pt x="321" y="261"/>
                  </a:lnTo>
                  <a:lnTo>
                    <a:pt x="339" y="250"/>
                  </a:lnTo>
                  <a:lnTo>
                    <a:pt x="359" y="241"/>
                  </a:lnTo>
                  <a:lnTo>
                    <a:pt x="379" y="233"/>
                  </a:lnTo>
                  <a:lnTo>
                    <a:pt x="400" y="228"/>
                  </a:lnTo>
                  <a:lnTo>
                    <a:pt x="423" y="224"/>
                  </a:lnTo>
                  <a:lnTo>
                    <a:pt x="446" y="223"/>
                  </a:lnTo>
                  <a:lnTo>
                    <a:pt x="446" y="223"/>
                  </a:lnTo>
                  <a:lnTo>
                    <a:pt x="464" y="224"/>
                  </a:lnTo>
                  <a:lnTo>
                    <a:pt x="483" y="227"/>
                  </a:lnTo>
                  <a:lnTo>
                    <a:pt x="500" y="230"/>
                  </a:lnTo>
                  <a:lnTo>
                    <a:pt x="519" y="235"/>
                  </a:lnTo>
                  <a:lnTo>
                    <a:pt x="536" y="243"/>
                  </a:lnTo>
                  <a:lnTo>
                    <a:pt x="552" y="250"/>
                  </a:lnTo>
                  <a:lnTo>
                    <a:pt x="567" y="260"/>
                  </a:lnTo>
                  <a:lnTo>
                    <a:pt x="582" y="270"/>
                  </a:lnTo>
                  <a:lnTo>
                    <a:pt x="596" y="281"/>
                  </a:lnTo>
                  <a:lnTo>
                    <a:pt x="609" y="294"/>
                  </a:lnTo>
                  <a:lnTo>
                    <a:pt x="620" y="308"/>
                  </a:lnTo>
                  <a:lnTo>
                    <a:pt x="631" y="323"/>
                  </a:lnTo>
                  <a:lnTo>
                    <a:pt x="640" y="338"/>
                  </a:lnTo>
                  <a:lnTo>
                    <a:pt x="648" y="355"/>
                  </a:lnTo>
                  <a:lnTo>
                    <a:pt x="655" y="373"/>
                  </a:lnTo>
                  <a:lnTo>
                    <a:pt x="660" y="391"/>
                  </a:lnTo>
                  <a:lnTo>
                    <a:pt x="660" y="391"/>
                  </a:lnTo>
                  <a:lnTo>
                    <a:pt x="662" y="395"/>
                  </a:lnTo>
                  <a:lnTo>
                    <a:pt x="664" y="400"/>
                  </a:lnTo>
                  <a:lnTo>
                    <a:pt x="668" y="404"/>
                  </a:lnTo>
                  <a:lnTo>
                    <a:pt x="672" y="408"/>
                  </a:lnTo>
                  <a:lnTo>
                    <a:pt x="676" y="410"/>
                  </a:lnTo>
                  <a:lnTo>
                    <a:pt x="681" y="412"/>
                  </a:lnTo>
                  <a:lnTo>
                    <a:pt x="686" y="414"/>
                  </a:lnTo>
                  <a:lnTo>
                    <a:pt x="690" y="414"/>
                  </a:lnTo>
                  <a:lnTo>
                    <a:pt x="690" y="414"/>
                  </a:lnTo>
                  <a:lnTo>
                    <a:pt x="705" y="415"/>
                  </a:lnTo>
                  <a:lnTo>
                    <a:pt x="720" y="416"/>
                  </a:lnTo>
                  <a:lnTo>
                    <a:pt x="734" y="419"/>
                  </a:lnTo>
                  <a:lnTo>
                    <a:pt x="748" y="422"/>
                  </a:lnTo>
                  <a:lnTo>
                    <a:pt x="762" y="426"/>
                  </a:lnTo>
                  <a:lnTo>
                    <a:pt x="775" y="430"/>
                  </a:lnTo>
                  <a:lnTo>
                    <a:pt x="789" y="435"/>
                  </a:lnTo>
                  <a:lnTo>
                    <a:pt x="801" y="441"/>
                  </a:lnTo>
                  <a:lnTo>
                    <a:pt x="801" y="441"/>
                  </a:lnTo>
                  <a:lnTo>
                    <a:pt x="804" y="442"/>
                  </a:lnTo>
                  <a:lnTo>
                    <a:pt x="804" y="442"/>
                  </a:lnTo>
                  <a:lnTo>
                    <a:pt x="820" y="451"/>
                  </a:lnTo>
                  <a:lnTo>
                    <a:pt x="836" y="460"/>
                  </a:lnTo>
                  <a:lnTo>
                    <a:pt x="851" y="472"/>
                  </a:lnTo>
                  <a:lnTo>
                    <a:pt x="865" y="484"/>
                  </a:lnTo>
                  <a:lnTo>
                    <a:pt x="878" y="496"/>
                  </a:lnTo>
                  <a:lnTo>
                    <a:pt x="891" y="510"/>
                  </a:lnTo>
                  <a:lnTo>
                    <a:pt x="903" y="525"/>
                  </a:lnTo>
                  <a:lnTo>
                    <a:pt x="912" y="540"/>
                  </a:lnTo>
                  <a:lnTo>
                    <a:pt x="922" y="556"/>
                  </a:lnTo>
                  <a:lnTo>
                    <a:pt x="931" y="572"/>
                  </a:lnTo>
                  <a:lnTo>
                    <a:pt x="937" y="589"/>
                  </a:lnTo>
                  <a:lnTo>
                    <a:pt x="943" y="607"/>
                  </a:lnTo>
                  <a:lnTo>
                    <a:pt x="948" y="626"/>
                  </a:lnTo>
                  <a:lnTo>
                    <a:pt x="951" y="645"/>
                  </a:lnTo>
                  <a:lnTo>
                    <a:pt x="953" y="664"/>
                  </a:lnTo>
                  <a:lnTo>
                    <a:pt x="954" y="685"/>
                  </a:lnTo>
                  <a:lnTo>
                    <a:pt x="954" y="68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6" name="Freeform 21"/>
            <p:cNvSpPr>
              <a:spLocks noEditPoints="1"/>
            </p:cNvSpPr>
            <p:nvPr/>
          </p:nvSpPr>
          <p:spPr bwMode="auto">
            <a:xfrm>
              <a:off x="6280213" y="2029532"/>
              <a:ext cx="389940" cy="389940"/>
            </a:xfrm>
            <a:custGeom>
              <a:avLst/>
              <a:gdLst>
                <a:gd name="T0" fmla="*/ 463 w 1017"/>
                <a:gd name="T1" fmla="*/ 839 h 1018"/>
                <a:gd name="T2" fmla="*/ 420 w 1017"/>
                <a:gd name="T3" fmla="*/ 885 h 1018"/>
                <a:gd name="T4" fmla="*/ 415 w 1017"/>
                <a:gd name="T5" fmla="*/ 942 h 1018"/>
                <a:gd name="T6" fmla="*/ 447 w 1017"/>
                <a:gd name="T7" fmla="*/ 996 h 1018"/>
                <a:gd name="T8" fmla="*/ 508 w 1017"/>
                <a:gd name="T9" fmla="*/ 1018 h 1018"/>
                <a:gd name="T10" fmla="*/ 562 w 1017"/>
                <a:gd name="T11" fmla="*/ 1001 h 1018"/>
                <a:gd name="T12" fmla="*/ 600 w 1017"/>
                <a:gd name="T13" fmla="*/ 951 h 1018"/>
                <a:gd name="T14" fmla="*/ 600 w 1017"/>
                <a:gd name="T15" fmla="*/ 894 h 1018"/>
                <a:gd name="T16" fmla="*/ 562 w 1017"/>
                <a:gd name="T17" fmla="*/ 844 h 1018"/>
                <a:gd name="T18" fmla="*/ 508 w 1017"/>
                <a:gd name="T19" fmla="*/ 828 h 1018"/>
                <a:gd name="T20" fmla="*/ 482 w 1017"/>
                <a:gd name="T21" fmla="*/ 940 h 1018"/>
                <a:gd name="T22" fmla="*/ 482 w 1017"/>
                <a:gd name="T23" fmla="*/ 905 h 1018"/>
                <a:gd name="T24" fmla="*/ 515 w 1017"/>
                <a:gd name="T25" fmla="*/ 892 h 1018"/>
                <a:gd name="T26" fmla="*/ 541 w 1017"/>
                <a:gd name="T27" fmla="*/ 923 h 1018"/>
                <a:gd name="T28" fmla="*/ 520 w 1017"/>
                <a:gd name="T29" fmla="*/ 952 h 1018"/>
                <a:gd name="T30" fmla="*/ 946 w 1017"/>
                <a:gd name="T31" fmla="*/ 111 h 1018"/>
                <a:gd name="T32" fmla="*/ 735 w 1017"/>
                <a:gd name="T33" fmla="*/ 28 h 1018"/>
                <a:gd name="T34" fmla="*/ 508 w 1017"/>
                <a:gd name="T35" fmla="*/ 0 h 1018"/>
                <a:gd name="T36" fmla="*/ 314 w 1017"/>
                <a:gd name="T37" fmla="*/ 21 h 1018"/>
                <a:gd name="T38" fmla="*/ 100 w 1017"/>
                <a:gd name="T39" fmla="*/ 96 h 1018"/>
                <a:gd name="T40" fmla="*/ 2 w 1017"/>
                <a:gd name="T41" fmla="*/ 158 h 1018"/>
                <a:gd name="T42" fmla="*/ 8 w 1017"/>
                <a:gd name="T43" fmla="*/ 193 h 1018"/>
                <a:gd name="T44" fmla="*/ 48 w 1017"/>
                <a:gd name="T45" fmla="*/ 198 h 1018"/>
                <a:gd name="T46" fmla="*/ 211 w 1017"/>
                <a:gd name="T47" fmla="*/ 117 h 1018"/>
                <a:gd name="T48" fmla="*/ 417 w 1017"/>
                <a:gd name="T49" fmla="*/ 69 h 1018"/>
                <a:gd name="T50" fmla="*/ 600 w 1017"/>
                <a:gd name="T51" fmla="*/ 69 h 1018"/>
                <a:gd name="T52" fmla="*/ 806 w 1017"/>
                <a:gd name="T53" fmla="*/ 117 h 1018"/>
                <a:gd name="T54" fmla="*/ 969 w 1017"/>
                <a:gd name="T55" fmla="*/ 198 h 1018"/>
                <a:gd name="T56" fmla="*/ 1007 w 1017"/>
                <a:gd name="T57" fmla="*/ 194 h 1018"/>
                <a:gd name="T58" fmla="*/ 1015 w 1017"/>
                <a:gd name="T59" fmla="*/ 158 h 1018"/>
                <a:gd name="T60" fmla="*/ 673 w 1017"/>
                <a:gd name="T61" fmla="*/ 614 h 1018"/>
                <a:gd name="T62" fmla="*/ 508 w 1017"/>
                <a:gd name="T63" fmla="*/ 574 h 1018"/>
                <a:gd name="T64" fmla="*/ 344 w 1017"/>
                <a:gd name="T65" fmla="*/ 614 h 1018"/>
                <a:gd name="T66" fmla="*/ 308 w 1017"/>
                <a:gd name="T67" fmla="*/ 653 h 1018"/>
                <a:gd name="T68" fmla="*/ 327 w 1017"/>
                <a:gd name="T69" fmla="*/ 683 h 1018"/>
                <a:gd name="T70" fmla="*/ 374 w 1017"/>
                <a:gd name="T71" fmla="*/ 670 h 1018"/>
                <a:gd name="T72" fmla="*/ 508 w 1017"/>
                <a:gd name="T73" fmla="*/ 638 h 1018"/>
                <a:gd name="T74" fmla="*/ 643 w 1017"/>
                <a:gd name="T75" fmla="*/ 670 h 1018"/>
                <a:gd name="T76" fmla="*/ 684 w 1017"/>
                <a:gd name="T77" fmla="*/ 684 h 1018"/>
                <a:gd name="T78" fmla="*/ 708 w 1017"/>
                <a:gd name="T79" fmla="*/ 653 h 1018"/>
                <a:gd name="T80" fmla="*/ 845 w 1017"/>
                <a:gd name="T81" fmla="*/ 383 h 1018"/>
                <a:gd name="T82" fmla="*/ 726 w 1017"/>
                <a:gd name="T83" fmla="*/ 325 h 1018"/>
                <a:gd name="T84" fmla="*/ 575 w 1017"/>
                <a:gd name="T85" fmla="*/ 290 h 1018"/>
                <a:gd name="T86" fmla="*/ 442 w 1017"/>
                <a:gd name="T87" fmla="*/ 290 h 1018"/>
                <a:gd name="T88" fmla="*/ 291 w 1017"/>
                <a:gd name="T89" fmla="*/ 325 h 1018"/>
                <a:gd name="T90" fmla="*/ 172 w 1017"/>
                <a:gd name="T91" fmla="*/ 383 h 1018"/>
                <a:gd name="T92" fmla="*/ 159 w 1017"/>
                <a:gd name="T93" fmla="*/ 422 h 1018"/>
                <a:gd name="T94" fmla="*/ 188 w 1017"/>
                <a:gd name="T95" fmla="*/ 442 h 1018"/>
                <a:gd name="T96" fmla="*/ 257 w 1017"/>
                <a:gd name="T97" fmla="*/ 408 h 1018"/>
                <a:gd name="T98" fmla="*/ 389 w 1017"/>
                <a:gd name="T99" fmla="*/ 363 h 1018"/>
                <a:gd name="T100" fmla="*/ 508 w 1017"/>
                <a:gd name="T101" fmla="*/ 350 h 1018"/>
                <a:gd name="T102" fmla="*/ 647 w 1017"/>
                <a:gd name="T103" fmla="*/ 367 h 1018"/>
                <a:gd name="T104" fmla="*/ 777 w 1017"/>
                <a:gd name="T105" fmla="*/ 418 h 1018"/>
                <a:gd name="T106" fmla="*/ 828 w 1017"/>
                <a:gd name="T107" fmla="*/ 442 h 1018"/>
                <a:gd name="T108" fmla="*/ 859 w 1017"/>
                <a:gd name="T109" fmla="*/ 416 h 1018"/>
                <a:gd name="T110" fmla="*/ 845 w 1017"/>
                <a:gd name="T111" fmla="*/ 38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7" h="1018">
                  <a:moveTo>
                    <a:pt x="508" y="828"/>
                  </a:moveTo>
                  <a:lnTo>
                    <a:pt x="508" y="828"/>
                  </a:lnTo>
                  <a:lnTo>
                    <a:pt x="499" y="828"/>
                  </a:lnTo>
                  <a:lnTo>
                    <a:pt x="489" y="830"/>
                  </a:lnTo>
                  <a:lnTo>
                    <a:pt x="479" y="832"/>
                  </a:lnTo>
                  <a:lnTo>
                    <a:pt x="471" y="835"/>
                  </a:lnTo>
                  <a:lnTo>
                    <a:pt x="463" y="839"/>
                  </a:lnTo>
                  <a:lnTo>
                    <a:pt x="455" y="844"/>
                  </a:lnTo>
                  <a:lnTo>
                    <a:pt x="447" y="849"/>
                  </a:lnTo>
                  <a:lnTo>
                    <a:pt x="441" y="855"/>
                  </a:lnTo>
                  <a:lnTo>
                    <a:pt x="434" y="862"/>
                  </a:lnTo>
                  <a:lnTo>
                    <a:pt x="429" y="869"/>
                  </a:lnTo>
                  <a:lnTo>
                    <a:pt x="425" y="877"/>
                  </a:lnTo>
                  <a:lnTo>
                    <a:pt x="420" y="885"/>
                  </a:lnTo>
                  <a:lnTo>
                    <a:pt x="417" y="894"/>
                  </a:lnTo>
                  <a:lnTo>
                    <a:pt x="415" y="904"/>
                  </a:lnTo>
                  <a:lnTo>
                    <a:pt x="413" y="913"/>
                  </a:lnTo>
                  <a:lnTo>
                    <a:pt x="413" y="923"/>
                  </a:lnTo>
                  <a:lnTo>
                    <a:pt x="413" y="923"/>
                  </a:lnTo>
                  <a:lnTo>
                    <a:pt x="413" y="933"/>
                  </a:lnTo>
                  <a:lnTo>
                    <a:pt x="415" y="942"/>
                  </a:lnTo>
                  <a:lnTo>
                    <a:pt x="417" y="951"/>
                  </a:lnTo>
                  <a:lnTo>
                    <a:pt x="420" y="959"/>
                  </a:lnTo>
                  <a:lnTo>
                    <a:pt x="425" y="968"/>
                  </a:lnTo>
                  <a:lnTo>
                    <a:pt x="429" y="976"/>
                  </a:lnTo>
                  <a:lnTo>
                    <a:pt x="434" y="983"/>
                  </a:lnTo>
                  <a:lnTo>
                    <a:pt x="441" y="991"/>
                  </a:lnTo>
                  <a:lnTo>
                    <a:pt x="447" y="996"/>
                  </a:lnTo>
                  <a:lnTo>
                    <a:pt x="455" y="1001"/>
                  </a:lnTo>
                  <a:lnTo>
                    <a:pt x="463" y="1007"/>
                  </a:lnTo>
                  <a:lnTo>
                    <a:pt x="471" y="1011"/>
                  </a:lnTo>
                  <a:lnTo>
                    <a:pt x="479" y="1014"/>
                  </a:lnTo>
                  <a:lnTo>
                    <a:pt x="489" y="1016"/>
                  </a:lnTo>
                  <a:lnTo>
                    <a:pt x="499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18" y="1017"/>
                  </a:lnTo>
                  <a:lnTo>
                    <a:pt x="528" y="1016"/>
                  </a:lnTo>
                  <a:lnTo>
                    <a:pt x="536" y="1014"/>
                  </a:lnTo>
                  <a:lnTo>
                    <a:pt x="545" y="1011"/>
                  </a:lnTo>
                  <a:lnTo>
                    <a:pt x="554" y="1007"/>
                  </a:lnTo>
                  <a:lnTo>
                    <a:pt x="562" y="1001"/>
                  </a:lnTo>
                  <a:lnTo>
                    <a:pt x="569" y="996"/>
                  </a:lnTo>
                  <a:lnTo>
                    <a:pt x="576" y="991"/>
                  </a:lnTo>
                  <a:lnTo>
                    <a:pt x="582" y="983"/>
                  </a:lnTo>
                  <a:lnTo>
                    <a:pt x="588" y="976"/>
                  </a:lnTo>
                  <a:lnTo>
                    <a:pt x="592" y="968"/>
                  </a:lnTo>
                  <a:lnTo>
                    <a:pt x="596" y="959"/>
                  </a:lnTo>
                  <a:lnTo>
                    <a:pt x="600" y="951"/>
                  </a:lnTo>
                  <a:lnTo>
                    <a:pt x="602" y="942"/>
                  </a:lnTo>
                  <a:lnTo>
                    <a:pt x="603" y="933"/>
                  </a:lnTo>
                  <a:lnTo>
                    <a:pt x="604" y="923"/>
                  </a:lnTo>
                  <a:lnTo>
                    <a:pt x="604" y="923"/>
                  </a:lnTo>
                  <a:lnTo>
                    <a:pt x="603" y="913"/>
                  </a:lnTo>
                  <a:lnTo>
                    <a:pt x="602" y="904"/>
                  </a:lnTo>
                  <a:lnTo>
                    <a:pt x="600" y="894"/>
                  </a:lnTo>
                  <a:lnTo>
                    <a:pt x="596" y="885"/>
                  </a:lnTo>
                  <a:lnTo>
                    <a:pt x="592" y="877"/>
                  </a:lnTo>
                  <a:lnTo>
                    <a:pt x="588" y="869"/>
                  </a:lnTo>
                  <a:lnTo>
                    <a:pt x="582" y="862"/>
                  </a:lnTo>
                  <a:lnTo>
                    <a:pt x="576" y="855"/>
                  </a:lnTo>
                  <a:lnTo>
                    <a:pt x="569" y="849"/>
                  </a:lnTo>
                  <a:lnTo>
                    <a:pt x="562" y="844"/>
                  </a:lnTo>
                  <a:lnTo>
                    <a:pt x="554" y="839"/>
                  </a:lnTo>
                  <a:lnTo>
                    <a:pt x="545" y="835"/>
                  </a:lnTo>
                  <a:lnTo>
                    <a:pt x="536" y="832"/>
                  </a:lnTo>
                  <a:lnTo>
                    <a:pt x="528" y="830"/>
                  </a:lnTo>
                  <a:lnTo>
                    <a:pt x="518" y="828"/>
                  </a:lnTo>
                  <a:lnTo>
                    <a:pt x="508" y="828"/>
                  </a:lnTo>
                  <a:lnTo>
                    <a:pt x="508" y="828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502" y="954"/>
                  </a:lnTo>
                  <a:lnTo>
                    <a:pt x="496" y="952"/>
                  </a:lnTo>
                  <a:lnTo>
                    <a:pt x="490" y="949"/>
                  </a:lnTo>
                  <a:lnTo>
                    <a:pt x="486" y="946"/>
                  </a:lnTo>
                  <a:lnTo>
                    <a:pt x="482" y="940"/>
                  </a:lnTo>
                  <a:lnTo>
                    <a:pt x="479" y="935"/>
                  </a:lnTo>
                  <a:lnTo>
                    <a:pt x="477" y="929"/>
                  </a:lnTo>
                  <a:lnTo>
                    <a:pt x="476" y="923"/>
                  </a:lnTo>
                  <a:lnTo>
                    <a:pt x="476" y="923"/>
                  </a:lnTo>
                  <a:lnTo>
                    <a:pt x="477" y="917"/>
                  </a:lnTo>
                  <a:lnTo>
                    <a:pt x="479" y="910"/>
                  </a:lnTo>
                  <a:lnTo>
                    <a:pt x="482" y="905"/>
                  </a:lnTo>
                  <a:lnTo>
                    <a:pt x="486" y="900"/>
                  </a:lnTo>
                  <a:lnTo>
                    <a:pt x="490" y="896"/>
                  </a:lnTo>
                  <a:lnTo>
                    <a:pt x="496" y="893"/>
                  </a:lnTo>
                  <a:lnTo>
                    <a:pt x="502" y="892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92"/>
                  </a:lnTo>
                  <a:lnTo>
                    <a:pt x="520" y="893"/>
                  </a:lnTo>
                  <a:lnTo>
                    <a:pt x="526" y="896"/>
                  </a:lnTo>
                  <a:lnTo>
                    <a:pt x="531" y="900"/>
                  </a:lnTo>
                  <a:lnTo>
                    <a:pt x="534" y="905"/>
                  </a:lnTo>
                  <a:lnTo>
                    <a:pt x="537" y="910"/>
                  </a:lnTo>
                  <a:lnTo>
                    <a:pt x="540" y="917"/>
                  </a:lnTo>
                  <a:lnTo>
                    <a:pt x="541" y="923"/>
                  </a:lnTo>
                  <a:lnTo>
                    <a:pt x="541" y="923"/>
                  </a:lnTo>
                  <a:lnTo>
                    <a:pt x="540" y="929"/>
                  </a:lnTo>
                  <a:lnTo>
                    <a:pt x="537" y="935"/>
                  </a:lnTo>
                  <a:lnTo>
                    <a:pt x="534" y="940"/>
                  </a:lnTo>
                  <a:lnTo>
                    <a:pt x="531" y="946"/>
                  </a:lnTo>
                  <a:lnTo>
                    <a:pt x="526" y="949"/>
                  </a:lnTo>
                  <a:lnTo>
                    <a:pt x="520" y="952"/>
                  </a:lnTo>
                  <a:lnTo>
                    <a:pt x="515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1002" y="144"/>
                  </a:moveTo>
                  <a:lnTo>
                    <a:pt x="1002" y="144"/>
                  </a:lnTo>
                  <a:lnTo>
                    <a:pt x="974" y="127"/>
                  </a:lnTo>
                  <a:lnTo>
                    <a:pt x="946" y="111"/>
                  </a:lnTo>
                  <a:lnTo>
                    <a:pt x="917" y="96"/>
                  </a:lnTo>
                  <a:lnTo>
                    <a:pt x="887" y="82"/>
                  </a:lnTo>
                  <a:lnTo>
                    <a:pt x="858" y="69"/>
                  </a:lnTo>
                  <a:lnTo>
                    <a:pt x="827" y="57"/>
                  </a:lnTo>
                  <a:lnTo>
                    <a:pt x="797" y="46"/>
                  </a:lnTo>
                  <a:lnTo>
                    <a:pt x="766" y="37"/>
                  </a:lnTo>
                  <a:lnTo>
                    <a:pt x="735" y="28"/>
                  </a:lnTo>
                  <a:lnTo>
                    <a:pt x="703" y="21"/>
                  </a:lnTo>
                  <a:lnTo>
                    <a:pt x="670" y="14"/>
                  </a:lnTo>
                  <a:lnTo>
                    <a:pt x="638" y="10"/>
                  </a:lnTo>
                  <a:lnTo>
                    <a:pt x="606" y="6"/>
                  </a:lnTo>
                  <a:lnTo>
                    <a:pt x="574" y="2"/>
                  </a:lnTo>
                  <a:lnTo>
                    <a:pt x="542" y="1"/>
                  </a:lnTo>
                  <a:lnTo>
                    <a:pt x="508" y="0"/>
                  </a:lnTo>
                  <a:lnTo>
                    <a:pt x="508" y="0"/>
                  </a:lnTo>
                  <a:lnTo>
                    <a:pt x="475" y="1"/>
                  </a:lnTo>
                  <a:lnTo>
                    <a:pt x="443" y="2"/>
                  </a:lnTo>
                  <a:lnTo>
                    <a:pt x="410" y="6"/>
                  </a:lnTo>
                  <a:lnTo>
                    <a:pt x="378" y="10"/>
                  </a:lnTo>
                  <a:lnTo>
                    <a:pt x="345" y="14"/>
                  </a:lnTo>
                  <a:lnTo>
                    <a:pt x="314" y="21"/>
                  </a:lnTo>
                  <a:lnTo>
                    <a:pt x="282" y="28"/>
                  </a:lnTo>
                  <a:lnTo>
                    <a:pt x="251" y="37"/>
                  </a:lnTo>
                  <a:lnTo>
                    <a:pt x="220" y="46"/>
                  </a:lnTo>
                  <a:lnTo>
                    <a:pt x="190" y="57"/>
                  </a:lnTo>
                  <a:lnTo>
                    <a:pt x="159" y="69"/>
                  </a:lnTo>
                  <a:lnTo>
                    <a:pt x="129" y="82"/>
                  </a:lnTo>
                  <a:lnTo>
                    <a:pt x="100" y="96"/>
                  </a:lnTo>
                  <a:lnTo>
                    <a:pt x="71" y="111"/>
                  </a:lnTo>
                  <a:lnTo>
                    <a:pt x="42" y="127"/>
                  </a:lnTo>
                  <a:lnTo>
                    <a:pt x="14" y="144"/>
                  </a:lnTo>
                  <a:lnTo>
                    <a:pt x="14" y="144"/>
                  </a:lnTo>
                  <a:lnTo>
                    <a:pt x="10" y="148"/>
                  </a:lnTo>
                  <a:lnTo>
                    <a:pt x="5" y="153"/>
                  </a:lnTo>
                  <a:lnTo>
                    <a:pt x="2" y="158"/>
                  </a:lnTo>
                  <a:lnTo>
                    <a:pt x="0" y="164"/>
                  </a:lnTo>
                  <a:lnTo>
                    <a:pt x="0" y="170"/>
                  </a:lnTo>
                  <a:lnTo>
                    <a:pt x="0" y="176"/>
                  </a:lnTo>
                  <a:lnTo>
                    <a:pt x="2" y="183"/>
                  </a:lnTo>
                  <a:lnTo>
                    <a:pt x="4" y="188"/>
                  </a:lnTo>
                  <a:lnTo>
                    <a:pt x="4" y="188"/>
                  </a:lnTo>
                  <a:lnTo>
                    <a:pt x="8" y="193"/>
                  </a:lnTo>
                  <a:lnTo>
                    <a:pt x="13" y="197"/>
                  </a:lnTo>
                  <a:lnTo>
                    <a:pt x="18" y="200"/>
                  </a:lnTo>
                  <a:lnTo>
                    <a:pt x="25" y="202"/>
                  </a:lnTo>
                  <a:lnTo>
                    <a:pt x="30" y="203"/>
                  </a:lnTo>
                  <a:lnTo>
                    <a:pt x="36" y="202"/>
                  </a:lnTo>
                  <a:lnTo>
                    <a:pt x="43" y="201"/>
                  </a:lnTo>
                  <a:lnTo>
                    <a:pt x="48" y="198"/>
                  </a:lnTo>
                  <a:lnTo>
                    <a:pt x="48" y="198"/>
                  </a:lnTo>
                  <a:lnTo>
                    <a:pt x="74" y="182"/>
                  </a:lnTo>
                  <a:lnTo>
                    <a:pt x="101" y="167"/>
                  </a:lnTo>
                  <a:lnTo>
                    <a:pt x="128" y="153"/>
                  </a:lnTo>
                  <a:lnTo>
                    <a:pt x="155" y="140"/>
                  </a:lnTo>
                  <a:lnTo>
                    <a:pt x="183" y="128"/>
                  </a:lnTo>
                  <a:lnTo>
                    <a:pt x="211" y="117"/>
                  </a:lnTo>
                  <a:lnTo>
                    <a:pt x="240" y="107"/>
                  </a:lnTo>
                  <a:lnTo>
                    <a:pt x="269" y="98"/>
                  </a:lnTo>
                  <a:lnTo>
                    <a:pt x="298" y="90"/>
                  </a:lnTo>
                  <a:lnTo>
                    <a:pt x="327" y="83"/>
                  </a:lnTo>
                  <a:lnTo>
                    <a:pt x="357" y="78"/>
                  </a:lnTo>
                  <a:lnTo>
                    <a:pt x="387" y="72"/>
                  </a:lnTo>
                  <a:lnTo>
                    <a:pt x="417" y="69"/>
                  </a:lnTo>
                  <a:lnTo>
                    <a:pt x="447" y="66"/>
                  </a:lnTo>
                  <a:lnTo>
                    <a:pt x="477" y="65"/>
                  </a:lnTo>
                  <a:lnTo>
                    <a:pt x="508" y="64"/>
                  </a:lnTo>
                  <a:lnTo>
                    <a:pt x="508" y="64"/>
                  </a:lnTo>
                  <a:lnTo>
                    <a:pt x="539" y="65"/>
                  </a:lnTo>
                  <a:lnTo>
                    <a:pt x="570" y="66"/>
                  </a:lnTo>
                  <a:lnTo>
                    <a:pt x="600" y="69"/>
                  </a:lnTo>
                  <a:lnTo>
                    <a:pt x="630" y="72"/>
                  </a:lnTo>
                  <a:lnTo>
                    <a:pt x="660" y="78"/>
                  </a:lnTo>
                  <a:lnTo>
                    <a:pt x="690" y="83"/>
                  </a:lnTo>
                  <a:lnTo>
                    <a:pt x="719" y="90"/>
                  </a:lnTo>
                  <a:lnTo>
                    <a:pt x="748" y="98"/>
                  </a:lnTo>
                  <a:lnTo>
                    <a:pt x="777" y="107"/>
                  </a:lnTo>
                  <a:lnTo>
                    <a:pt x="806" y="117"/>
                  </a:lnTo>
                  <a:lnTo>
                    <a:pt x="834" y="128"/>
                  </a:lnTo>
                  <a:lnTo>
                    <a:pt x="861" y="140"/>
                  </a:lnTo>
                  <a:lnTo>
                    <a:pt x="888" y="153"/>
                  </a:lnTo>
                  <a:lnTo>
                    <a:pt x="916" y="167"/>
                  </a:lnTo>
                  <a:lnTo>
                    <a:pt x="942" y="182"/>
                  </a:lnTo>
                  <a:lnTo>
                    <a:pt x="969" y="198"/>
                  </a:lnTo>
                  <a:lnTo>
                    <a:pt x="969" y="198"/>
                  </a:lnTo>
                  <a:lnTo>
                    <a:pt x="972" y="200"/>
                  </a:lnTo>
                  <a:lnTo>
                    <a:pt x="976" y="202"/>
                  </a:lnTo>
                  <a:lnTo>
                    <a:pt x="986" y="203"/>
                  </a:lnTo>
                  <a:lnTo>
                    <a:pt x="986" y="203"/>
                  </a:lnTo>
                  <a:lnTo>
                    <a:pt x="993" y="202"/>
                  </a:lnTo>
                  <a:lnTo>
                    <a:pt x="1001" y="199"/>
                  </a:lnTo>
                  <a:lnTo>
                    <a:pt x="1007" y="194"/>
                  </a:lnTo>
                  <a:lnTo>
                    <a:pt x="1013" y="188"/>
                  </a:lnTo>
                  <a:lnTo>
                    <a:pt x="1013" y="188"/>
                  </a:lnTo>
                  <a:lnTo>
                    <a:pt x="1015" y="183"/>
                  </a:lnTo>
                  <a:lnTo>
                    <a:pt x="1017" y="176"/>
                  </a:lnTo>
                  <a:lnTo>
                    <a:pt x="1017" y="170"/>
                  </a:lnTo>
                  <a:lnTo>
                    <a:pt x="1016" y="164"/>
                  </a:lnTo>
                  <a:lnTo>
                    <a:pt x="1015" y="158"/>
                  </a:lnTo>
                  <a:lnTo>
                    <a:pt x="1012" y="153"/>
                  </a:lnTo>
                  <a:lnTo>
                    <a:pt x="1007" y="148"/>
                  </a:lnTo>
                  <a:lnTo>
                    <a:pt x="1002" y="144"/>
                  </a:lnTo>
                  <a:lnTo>
                    <a:pt x="1002" y="144"/>
                  </a:lnTo>
                  <a:close/>
                  <a:moveTo>
                    <a:pt x="694" y="626"/>
                  </a:moveTo>
                  <a:lnTo>
                    <a:pt x="694" y="626"/>
                  </a:lnTo>
                  <a:lnTo>
                    <a:pt x="673" y="614"/>
                  </a:lnTo>
                  <a:lnTo>
                    <a:pt x="650" y="603"/>
                  </a:lnTo>
                  <a:lnTo>
                    <a:pt x="628" y="595"/>
                  </a:lnTo>
                  <a:lnTo>
                    <a:pt x="604" y="587"/>
                  </a:lnTo>
                  <a:lnTo>
                    <a:pt x="580" y="581"/>
                  </a:lnTo>
                  <a:lnTo>
                    <a:pt x="557" y="578"/>
                  </a:lnTo>
                  <a:lnTo>
                    <a:pt x="533" y="574"/>
                  </a:lnTo>
                  <a:lnTo>
                    <a:pt x="508" y="574"/>
                  </a:lnTo>
                  <a:lnTo>
                    <a:pt x="484" y="574"/>
                  </a:lnTo>
                  <a:lnTo>
                    <a:pt x="460" y="578"/>
                  </a:lnTo>
                  <a:lnTo>
                    <a:pt x="436" y="581"/>
                  </a:lnTo>
                  <a:lnTo>
                    <a:pt x="412" y="587"/>
                  </a:lnTo>
                  <a:lnTo>
                    <a:pt x="389" y="595"/>
                  </a:lnTo>
                  <a:lnTo>
                    <a:pt x="367" y="603"/>
                  </a:lnTo>
                  <a:lnTo>
                    <a:pt x="344" y="614"/>
                  </a:lnTo>
                  <a:lnTo>
                    <a:pt x="323" y="626"/>
                  </a:lnTo>
                  <a:lnTo>
                    <a:pt x="323" y="626"/>
                  </a:lnTo>
                  <a:lnTo>
                    <a:pt x="317" y="630"/>
                  </a:lnTo>
                  <a:lnTo>
                    <a:pt x="314" y="635"/>
                  </a:lnTo>
                  <a:lnTo>
                    <a:pt x="311" y="641"/>
                  </a:lnTo>
                  <a:lnTo>
                    <a:pt x="309" y="646"/>
                  </a:lnTo>
                  <a:lnTo>
                    <a:pt x="308" y="653"/>
                  </a:lnTo>
                  <a:lnTo>
                    <a:pt x="309" y="658"/>
                  </a:lnTo>
                  <a:lnTo>
                    <a:pt x="310" y="664"/>
                  </a:lnTo>
                  <a:lnTo>
                    <a:pt x="313" y="670"/>
                  </a:lnTo>
                  <a:lnTo>
                    <a:pt x="313" y="670"/>
                  </a:lnTo>
                  <a:lnTo>
                    <a:pt x="317" y="675"/>
                  </a:lnTo>
                  <a:lnTo>
                    <a:pt x="322" y="679"/>
                  </a:lnTo>
                  <a:lnTo>
                    <a:pt x="327" y="683"/>
                  </a:lnTo>
                  <a:lnTo>
                    <a:pt x="332" y="684"/>
                  </a:lnTo>
                  <a:lnTo>
                    <a:pt x="339" y="685"/>
                  </a:lnTo>
                  <a:lnTo>
                    <a:pt x="345" y="685"/>
                  </a:lnTo>
                  <a:lnTo>
                    <a:pt x="351" y="683"/>
                  </a:lnTo>
                  <a:lnTo>
                    <a:pt x="357" y="681"/>
                  </a:lnTo>
                  <a:lnTo>
                    <a:pt x="357" y="681"/>
                  </a:lnTo>
                  <a:lnTo>
                    <a:pt x="374" y="670"/>
                  </a:lnTo>
                  <a:lnTo>
                    <a:pt x="393" y="661"/>
                  </a:lnTo>
                  <a:lnTo>
                    <a:pt x="411" y="654"/>
                  </a:lnTo>
                  <a:lnTo>
                    <a:pt x="430" y="648"/>
                  </a:lnTo>
                  <a:lnTo>
                    <a:pt x="449" y="643"/>
                  </a:lnTo>
                  <a:lnTo>
                    <a:pt x="469" y="640"/>
                  </a:lnTo>
                  <a:lnTo>
                    <a:pt x="488" y="638"/>
                  </a:lnTo>
                  <a:lnTo>
                    <a:pt x="508" y="638"/>
                  </a:lnTo>
                  <a:lnTo>
                    <a:pt x="528" y="638"/>
                  </a:lnTo>
                  <a:lnTo>
                    <a:pt x="548" y="640"/>
                  </a:lnTo>
                  <a:lnTo>
                    <a:pt x="567" y="643"/>
                  </a:lnTo>
                  <a:lnTo>
                    <a:pt x="587" y="648"/>
                  </a:lnTo>
                  <a:lnTo>
                    <a:pt x="606" y="654"/>
                  </a:lnTo>
                  <a:lnTo>
                    <a:pt x="624" y="661"/>
                  </a:lnTo>
                  <a:lnTo>
                    <a:pt x="643" y="670"/>
                  </a:lnTo>
                  <a:lnTo>
                    <a:pt x="660" y="681"/>
                  </a:lnTo>
                  <a:lnTo>
                    <a:pt x="660" y="681"/>
                  </a:lnTo>
                  <a:lnTo>
                    <a:pt x="664" y="683"/>
                  </a:lnTo>
                  <a:lnTo>
                    <a:pt x="668" y="684"/>
                  </a:lnTo>
                  <a:lnTo>
                    <a:pt x="677" y="685"/>
                  </a:lnTo>
                  <a:lnTo>
                    <a:pt x="677" y="685"/>
                  </a:lnTo>
                  <a:lnTo>
                    <a:pt x="684" y="684"/>
                  </a:lnTo>
                  <a:lnTo>
                    <a:pt x="692" y="682"/>
                  </a:lnTo>
                  <a:lnTo>
                    <a:pt x="698" y="676"/>
                  </a:lnTo>
                  <a:lnTo>
                    <a:pt x="704" y="670"/>
                  </a:lnTo>
                  <a:lnTo>
                    <a:pt x="704" y="670"/>
                  </a:lnTo>
                  <a:lnTo>
                    <a:pt x="707" y="664"/>
                  </a:lnTo>
                  <a:lnTo>
                    <a:pt x="708" y="658"/>
                  </a:lnTo>
                  <a:lnTo>
                    <a:pt x="708" y="653"/>
                  </a:lnTo>
                  <a:lnTo>
                    <a:pt x="708" y="646"/>
                  </a:lnTo>
                  <a:lnTo>
                    <a:pt x="706" y="641"/>
                  </a:lnTo>
                  <a:lnTo>
                    <a:pt x="703" y="635"/>
                  </a:lnTo>
                  <a:lnTo>
                    <a:pt x="698" y="630"/>
                  </a:lnTo>
                  <a:lnTo>
                    <a:pt x="694" y="626"/>
                  </a:lnTo>
                  <a:lnTo>
                    <a:pt x="694" y="626"/>
                  </a:lnTo>
                  <a:close/>
                  <a:moveTo>
                    <a:pt x="845" y="383"/>
                  </a:moveTo>
                  <a:lnTo>
                    <a:pt x="845" y="383"/>
                  </a:lnTo>
                  <a:lnTo>
                    <a:pt x="826" y="373"/>
                  </a:lnTo>
                  <a:lnTo>
                    <a:pt x="807" y="362"/>
                  </a:lnTo>
                  <a:lnTo>
                    <a:pt x="787" y="351"/>
                  </a:lnTo>
                  <a:lnTo>
                    <a:pt x="767" y="341"/>
                  </a:lnTo>
                  <a:lnTo>
                    <a:pt x="747" y="333"/>
                  </a:lnTo>
                  <a:lnTo>
                    <a:pt x="726" y="325"/>
                  </a:lnTo>
                  <a:lnTo>
                    <a:pt x="705" y="318"/>
                  </a:lnTo>
                  <a:lnTo>
                    <a:pt x="683" y="311"/>
                  </a:lnTo>
                  <a:lnTo>
                    <a:pt x="662" y="306"/>
                  </a:lnTo>
                  <a:lnTo>
                    <a:pt x="640" y="301"/>
                  </a:lnTo>
                  <a:lnTo>
                    <a:pt x="619" y="296"/>
                  </a:lnTo>
                  <a:lnTo>
                    <a:pt x="598" y="293"/>
                  </a:lnTo>
                  <a:lnTo>
                    <a:pt x="575" y="290"/>
                  </a:lnTo>
                  <a:lnTo>
                    <a:pt x="552" y="288"/>
                  </a:lnTo>
                  <a:lnTo>
                    <a:pt x="531" y="287"/>
                  </a:lnTo>
                  <a:lnTo>
                    <a:pt x="508" y="287"/>
                  </a:lnTo>
                  <a:lnTo>
                    <a:pt x="508" y="287"/>
                  </a:lnTo>
                  <a:lnTo>
                    <a:pt x="486" y="287"/>
                  </a:lnTo>
                  <a:lnTo>
                    <a:pt x="463" y="288"/>
                  </a:lnTo>
                  <a:lnTo>
                    <a:pt x="442" y="290"/>
                  </a:lnTo>
                  <a:lnTo>
                    <a:pt x="419" y="293"/>
                  </a:lnTo>
                  <a:lnTo>
                    <a:pt x="398" y="296"/>
                  </a:lnTo>
                  <a:lnTo>
                    <a:pt x="376" y="301"/>
                  </a:lnTo>
                  <a:lnTo>
                    <a:pt x="354" y="306"/>
                  </a:lnTo>
                  <a:lnTo>
                    <a:pt x="334" y="311"/>
                  </a:lnTo>
                  <a:lnTo>
                    <a:pt x="312" y="318"/>
                  </a:lnTo>
                  <a:lnTo>
                    <a:pt x="291" y="325"/>
                  </a:lnTo>
                  <a:lnTo>
                    <a:pt x="270" y="333"/>
                  </a:lnTo>
                  <a:lnTo>
                    <a:pt x="250" y="341"/>
                  </a:lnTo>
                  <a:lnTo>
                    <a:pt x="229" y="351"/>
                  </a:lnTo>
                  <a:lnTo>
                    <a:pt x="210" y="362"/>
                  </a:lnTo>
                  <a:lnTo>
                    <a:pt x="191" y="373"/>
                  </a:lnTo>
                  <a:lnTo>
                    <a:pt x="172" y="383"/>
                  </a:lnTo>
                  <a:lnTo>
                    <a:pt x="172" y="383"/>
                  </a:lnTo>
                  <a:lnTo>
                    <a:pt x="166" y="388"/>
                  </a:lnTo>
                  <a:lnTo>
                    <a:pt x="162" y="393"/>
                  </a:lnTo>
                  <a:lnTo>
                    <a:pt x="160" y="398"/>
                  </a:lnTo>
                  <a:lnTo>
                    <a:pt x="158" y="404"/>
                  </a:lnTo>
                  <a:lnTo>
                    <a:pt x="157" y="410"/>
                  </a:lnTo>
                  <a:lnTo>
                    <a:pt x="157" y="416"/>
                  </a:lnTo>
                  <a:lnTo>
                    <a:pt x="159" y="422"/>
                  </a:lnTo>
                  <a:lnTo>
                    <a:pt x="162" y="427"/>
                  </a:lnTo>
                  <a:lnTo>
                    <a:pt x="162" y="427"/>
                  </a:lnTo>
                  <a:lnTo>
                    <a:pt x="165" y="433"/>
                  </a:lnTo>
                  <a:lnTo>
                    <a:pt x="170" y="437"/>
                  </a:lnTo>
                  <a:lnTo>
                    <a:pt x="176" y="440"/>
                  </a:lnTo>
                  <a:lnTo>
                    <a:pt x="181" y="441"/>
                  </a:lnTo>
                  <a:lnTo>
                    <a:pt x="188" y="442"/>
                  </a:lnTo>
                  <a:lnTo>
                    <a:pt x="193" y="442"/>
                  </a:lnTo>
                  <a:lnTo>
                    <a:pt x="199" y="440"/>
                  </a:lnTo>
                  <a:lnTo>
                    <a:pt x="205" y="438"/>
                  </a:lnTo>
                  <a:lnTo>
                    <a:pt x="205" y="438"/>
                  </a:lnTo>
                  <a:lnTo>
                    <a:pt x="222" y="427"/>
                  </a:lnTo>
                  <a:lnTo>
                    <a:pt x="240" y="418"/>
                  </a:lnTo>
                  <a:lnTo>
                    <a:pt x="257" y="408"/>
                  </a:lnTo>
                  <a:lnTo>
                    <a:pt x="276" y="399"/>
                  </a:lnTo>
                  <a:lnTo>
                    <a:pt x="294" y="392"/>
                  </a:lnTo>
                  <a:lnTo>
                    <a:pt x="313" y="384"/>
                  </a:lnTo>
                  <a:lnTo>
                    <a:pt x="331" y="378"/>
                  </a:lnTo>
                  <a:lnTo>
                    <a:pt x="351" y="373"/>
                  </a:lnTo>
                  <a:lnTo>
                    <a:pt x="370" y="367"/>
                  </a:lnTo>
                  <a:lnTo>
                    <a:pt x="389" y="363"/>
                  </a:lnTo>
                  <a:lnTo>
                    <a:pt x="409" y="359"/>
                  </a:lnTo>
                  <a:lnTo>
                    <a:pt x="428" y="355"/>
                  </a:lnTo>
                  <a:lnTo>
                    <a:pt x="448" y="353"/>
                  </a:lnTo>
                  <a:lnTo>
                    <a:pt x="469" y="351"/>
                  </a:lnTo>
                  <a:lnTo>
                    <a:pt x="488" y="350"/>
                  </a:lnTo>
                  <a:lnTo>
                    <a:pt x="508" y="350"/>
                  </a:lnTo>
                  <a:lnTo>
                    <a:pt x="508" y="350"/>
                  </a:lnTo>
                  <a:lnTo>
                    <a:pt x="529" y="350"/>
                  </a:lnTo>
                  <a:lnTo>
                    <a:pt x="548" y="351"/>
                  </a:lnTo>
                  <a:lnTo>
                    <a:pt x="569" y="353"/>
                  </a:lnTo>
                  <a:lnTo>
                    <a:pt x="588" y="355"/>
                  </a:lnTo>
                  <a:lnTo>
                    <a:pt x="608" y="359"/>
                  </a:lnTo>
                  <a:lnTo>
                    <a:pt x="628" y="363"/>
                  </a:lnTo>
                  <a:lnTo>
                    <a:pt x="647" y="367"/>
                  </a:lnTo>
                  <a:lnTo>
                    <a:pt x="666" y="373"/>
                  </a:lnTo>
                  <a:lnTo>
                    <a:pt x="686" y="378"/>
                  </a:lnTo>
                  <a:lnTo>
                    <a:pt x="704" y="384"/>
                  </a:lnTo>
                  <a:lnTo>
                    <a:pt x="722" y="392"/>
                  </a:lnTo>
                  <a:lnTo>
                    <a:pt x="741" y="399"/>
                  </a:lnTo>
                  <a:lnTo>
                    <a:pt x="758" y="408"/>
                  </a:lnTo>
                  <a:lnTo>
                    <a:pt x="777" y="418"/>
                  </a:lnTo>
                  <a:lnTo>
                    <a:pt x="794" y="427"/>
                  </a:lnTo>
                  <a:lnTo>
                    <a:pt x="811" y="438"/>
                  </a:lnTo>
                  <a:lnTo>
                    <a:pt x="811" y="438"/>
                  </a:lnTo>
                  <a:lnTo>
                    <a:pt x="815" y="440"/>
                  </a:lnTo>
                  <a:lnTo>
                    <a:pt x="820" y="441"/>
                  </a:lnTo>
                  <a:lnTo>
                    <a:pt x="828" y="442"/>
                  </a:lnTo>
                  <a:lnTo>
                    <a:pt x="828" y="442"/>
                  </a:lnTo>
                  <a:lnTo>
                    <a:pt x="836" y="441"/>
                  </a:lnTo>
                  <a:lnTo>
                    <a:pt x="843" y="439"/>
                  </a:lnTo>
                  <a:lnTo>
                    <a:pt x="850" y="434"/>
                  </a:lnTo>
                  <a:lnTo>
                    <a:pt x="855" y="427"/>
                  </a:lnTo>
                  <a:lnTo>
                    <a:pt x="855" y="427"/>
                  </a:lnTo>
                  <a:lnTo>
                    <a:pt x="858" y="422"/>
                  </a:lnTo>
                  <a:lnTo>
                    <a:pt x="859" y="416"/>
                  </a:lnTo>
                  <a:lnTo>
                    <a:pt x="860" y="410"/>
                  </a:lnTo>
                  <a:lnTo>
                    <a:pt x="859" y="404"/>
                  </a:lnTo>
                  <a:lnTo>
                    <a:pt x="857" y="398"/>
                  </a:lnTo>
                  <a:lnTo>
                    <a:pt x="854" y="393"/>
                  </a:lnTo>
                  <a:lnTo>
                    <a:pt x="851" y="388"/>
                  </a:lnTo>
                  <a:lnTo>
                    <a:pt x="845" y="383"/>
                  </a:lnTo>
                  <a:lnTo>
                    <a:pt x="845" y="38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7" name="Freeform 22"/>
            <p:cNvSpPr>
              <a:spLocks noEditPoints="1"/>
            </p:cNvSpPr>
            <p:nvPr/>
          </p:nvSpPr>
          <p:spPr bwMode="auto">
            <a:xfrm>
              <a:off x="6952288" y="3585471"/>
              <a:ext cx="389940" cy="389940"/>
            </a:xfrm>
            <a:custGeom>
              <a:avLst/>
              <a:gdLst>
                <a:gd name="T0" fmla="*/ 975 w 1017"/>
                <a:gd name="T1" fmla="*/ 2 h 1018"/>
                <a:gd name="T2" fmla="*/ 0 w 1017"/>
                <a:gd name="T3" fmla="*/ 986 h 1018"/>
                <a:gd name="T4" fmla="*/ 26 w 1017"/>
                <a:gd name="T5" fmla="*/ 1017 h 1018"/>
                <a:gd name="T6" fmla="*/ 1009 w 1017"/>
                <a:gd name="T7" fmla="*/ 55 h 1018"/>
                <a:gd name="T8" fmla="*/ 1009 w 1017"/>
                <a:gd name="T9" fmla="*/ 10 h 1018"/>
                <a:gd name="T10" fmla="*/ 737 w 1017"/>
                <a:gd name="T11" fmla="*/ 378 h 1018"/>
                <a:gd name="T12" fmla="*/ 712 w 1017"/>
                <a:gd name="T13" fmla="*/ 409 h 1018"/>
                <a:gd name="T14" fmla="*/ 919 w 1017"/>
                <a:gd name="T15" fmla="*/ 634 h 1018"/>
                <a:gd name="T16" fmla="*/ 908 w 1017"/>
                <a:gd name="T17" fmla="*/ 685 h 1018"/>
                <a:gd name="T18" fmla="*/ 873 w 1017"/>
                <a:gd name="T19" fmla="*/ 699 h 1018"/>
                <a:gd name="T20" fmla="*/ 851 w 1017"/>
                <a:gd name="T21" fmla="*/ 694 h 1018"/>
                <a:gd name="T22" fmla="*/ 649 w 1017"/>
                <a:gd name="T23" fmla="*/ 495 h 1018"/>
                <a:gd name="T24" fmla="*/ 609 w 1017"/>
                <a:gd name="T25" fmla="*/ 499 h 1018"/>
                <a:gd name="T26" fmla="*/ 609 w 1017"/>
                <a:gd name="T27" fmla="*/ 544 h 1018"/>
                <a:gd name="T28" fmla="*/ 444 w 1017"/>
                <a:gd name="T29" fmla="*/ 689 h 1018"/>
                <a:gd name="T30" fmla="*/ 405 w 1017"/>
                <a:gd name="T31" fmla="*/ 708 h 1018"/>
                <a:gd name="T32" fmla="*/ 418 w 1017"/>
                <a:gd name="T33" fmla="*/ 746 h 1018"/>
                <a:gd name="T34" fmla="*/ 515 w 1017"/>
                <a:gd name="T35" fmla="*/ 764 h 1018"/>
                <a:gd name="T36" fmla="*/ 541 w 1017"/>
                <a:gd name="T37" fmla="*/ 795 h 1018"/>
                <a:gd name="T38" fmla="*/ 431 w 1017"/>
                <a:gd name="T39" fmla="*/ 917 h 1018"/>
                <a:gd name="T40" fmla="*/ 316 w 1017"/>
                <a:gd name="T41" fmla="*/ 838 h 1018"/>
                <a:gd name="T42" fmla="*/ 275 w 1017"/>
                <a:gd name="T43" fmla="*/ 834 h 1018"/>
                <a:gd name="T44" fmla="*/ 263 w 1017"/>
                <a:gd name="T45" fmla="*/ 872 h 1018"/>
                <a:gd name="T46" fmla="*/ 377 w 1017"/>
                <a:gd name="T47" fmla="*/ 978 h 1018"/>
                <a:gd name="T48" fmla="*/ 441 w 1017"/>
                <a:gd name="T49" fmla="*/ 982 h 1018"/>
                <a:gd name="T50" fmla="*/ 583 w 1017"/>
                <a:gd name="T51" fmla="*/ 856 h 1018"/>
                <a:gd name="T52" fmla="*/ 604 w 1017"/>
                <a:gd name="T53" fmla="*/ 795 h 1018"/>
                <a:gd name="T54" fmla="*/ 891 w 1017"/>
                <a:gd name="T55" fmla="*/ 762 h 1018"/>
                <a:gd name="T56" fmla="*/ 961 w 1017"/>
                <a:gd name="T57" fmla="*/ 723 h 1018"/>
                <a:gd name="T58" fmla="*/ 986 w 1017"/>
                <a:gd name="T59" fmla="*/ 652 h 1018"/>
                <a:gd name="T60" fmla="*/ 953 w 1017"/>
                <a:gd name="T61" fmla="*/ 574 h 1018"/>
                <a:gd name="T62" fmla="*/ 158 w 1017"/>
                <a:gd name="T63" fmla="*/ 757 h 1018"/>
                <a:gd name="T64" fmla="*/ 189 w 1017"/>
                <a:gd name="T65" fmla="*/ 732 h 1018"/>
                <a:gd name="T66" fmla="*/ 101 w 1017"/>
                <a:gd name="T67" fmla="*/ 622 h 1018"/>
                <a:gd name="T68" fmla="*/ 104 w 1017"/>
                <a:gd name="T69" fmla="*/ 582 h 1018"/>
                <a:gd name="T70" fmla="*/ 234 w 1017"/>
                <a:gd name="T71" fmla="*/ 479 h 1018"/>
                <a:gd name="T72" fmla="*/ 255 w 1017"/>
                <a:gd name="T73" fmla="*/ 510 h 1018"/>
                <a:gd name="T74" fmla="*/ 275 w 1017"/>
                <a:gd name="T75" fmla="*/ 604 h 1018"/>
                <a:gd name="T76" fmla="*/ 295 w 1017"/>
                <a:gd name="T77" fmla="*/ 615 h 1018"/>
                <a:gd name="T78" fmla="*/ 316 w 1017"/>
                <a:gd name="T79" fmla="*/ 610 h 1018"/>
                <a:gd name="T80" fmla="*/ 330 w 1017"/>
                <a:gd name="T81" fmla="*/ 573 h 1018"/>
                <a:gd name="T82" fmla="*/ 479 w 1017"/>
                <a:gd name="T83" fmla="*/ 413 h 1018"/>
                <a:gd name="T84" fmla="*/ 519 w 1017"/>
                <a:gd name="T85" fmla="*/ 409 h 1018"/>
                <a:gd name="T86" fmla="*/ 523 w 1017"/>
                <a:gd name="T87" fmla="*/ 369 h 1018"/>
                <a:gd name="T88" fmla="*/ 318 w 1017"/>
                <a:gd name="T89" fmla="*/ 144 h 1018"/>
                <a:gd name="T90" fmla="*/ 356 w 1017"/>
                <a:gd name="T91" fmla="*/ 96 h 1018"/>
                <a:gd name="T92" fmla="*/ 586 w 1017"/>
                <a:gd name="T93" fmla="*/ 297 h 1018"/>
                <a:gd name="T94" fmla="*/ 627 w 1017"/>
                <a:gd name="T95" fmla="*/ 300 h 1018"/>
                <a:gd name="T96" fmla="*/ 639 w 1017"/>
                <a:gd name="T97" fmla="*/ 262 h 1018"/>
                <a:gd name="T98" fmla="*/ 408 w 1017"/>
                <a:gd name="T99" fmla="*/ 41 h 1018"/>
                <a:gd name="T100" fmla="*/ 323 w 1017"/>
                <a:gd name="T101" fmla="*/ 41 h 1018"/>
                <a:gd name="T102" fmla="*/ 267 w 1017"/>
                <a:gd name="T103" fmla="*/ 91 h 1018"/>
                <a:gd name="T104" fmla="*/ 242 w 1017"/>
                <a:gd name="T105" fmla="*/ 416 h 1018"/>
                <a:gd name="T106" fmla="*/ 59 w 1017"/>
                <a:gd name="T107" fmla="*/ 537 h 1018"/>
                <a:gd name="T108" fmla="*/ 32 w 1017"/>
                <a:gd name="T109" fmla="*/ 595 h 1018"/>
                <a:gd name="T110" fmla="*/ 47 w 1017"/>
                <a:gd name="T111" fmla="*/ 658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7" h="1018">
                  <a:moveTo>
                    <a:pt x="1009" y="10"/>
                  </a:moveTo>
                  <a:lnTo>
                    <a:pt x="1009" y="10"/>
                  </a:lnTo>
                  <a:lnTo>
                    <a:pt x="1003" y="5"/>
                  </a:lnTo>
                  <a:lnTo>
                    <a:pt x="998" y="2"/>
                  </a:lnTo>
                  <a:lnTo>
                    <a:pt x="992" y="1"/>
                  </a:lnTo>
                  <a:lnTo>
                    <a:pt x="986" y="0"/>
                  </a:lnTo>
                  <a:lnTo>
                    <a:pt x="980" y="1"/>
                  </a:lnTo>
                  <a:lnTo>
                    <a:pt x="975" y="2"/>
                  </a:lnTo>
                  <a:lnTo>
                    <a:pt x="968" y="5"/>
                  </a:lnTo>
                  <a:lnTo>
                    <a:pt x="964" y="10"/>
                  </a:lnTo>
                  <a:lnTo>
                    <a:pt x="9" y="963"/>
                  </a:lnTo>
                  <a:lnTo>
                    <a:pt x="9" y="963"/>
                  </a:lnTo>
                  <a:lnTo>
                    <a:pt x="6" y="969"/>
                  </a:lnTo>
                  <a:lnTo>
                    <a:pt x="2" y="974"/>
                  </a:lnTo>
                  <a:lnTo>
                    <a:pt x="0" y="981"/>
                  </a:lnTo>
                  <a:lnTo>
                    <a:pt x="0" y="986"/>
                  </a:lnTo>
                  <a:lnTo>
                    <a:pt x="0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9" y="1008"/>
                  </a:lnTo>
                  <a:lnTo>
                    <a:pt x="9" y="1008"/>
                  </a:lnTo>
                  <a:lnTo>
                    <a:pt x="14" y="1013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1" y="1018"/>
                  </a:lnTo>
                  <a:lnTo>
                    <a:pt x="31" y="1018"/>
                  </a:lnTo>
                  <a:lnTo>
                    <a:pt x="38" y="1017"/>
                  </a:lnTo>
                  <a:lnTo>
                    <a:pt x="44" y="1016"/>
                  </a:lnTo>
                  <a:lnTo>
                    <a:pt x="50" y="1013"/>
                  </a:lnTo>
                  <a:lnTo>
                    <a:pt x="54" y="1008"/>
                  </a:lnTo>
                  <a:lnTo>
                    <a:pt x="1009" y="55"/>
                  </a:lnTo>
                  <a:lnTo>
                    <a:pt x="1009" y="55"/>
                  </a:lnTo>
                  <a:lnTo>
                    <a:pt x="1012" y="49"/>
                  </a:lnTo>
                  <a:lnTo>
                    <a:pt x="1015" y="44"/>
                  </a:lnTo>
                  <a:lnTo>
                    <a:pt x="1017" y="39"/>
                  </a:lnTo>
                  <a:lnTo>
                    <a:pt x="1017" y="32"/>
                  </a:lnTo>
                  <a:lnTo>
                    <a:pt x="1017" y="26"/>
                  </a:lnTo>
                  <a:lnTo>
                    <a:pt x="1015" y="20"/>
                  </a:lnTo>
                  <a:lnTo>
                    <a:pt x="1012" y="15"/>
                  </a:lnTo>
                  <a:lnTo>
                    <a:pt x="1009" y="10"/>
                  </a:lnTo>
                  <a:lnTo>
                    <a:pt x="1009" y="10"/>
                  </a:lnTo>
                  <a:close/>
                  <a:moveTo>
                    <a:pt x="766" y="386"/>
                  </a:moveTo>
                  <a:lnTo>
                    <a:pt x="766" y="386"/>
                  </a:lnTo>
                  <a:lnTo>
                    <a:pt x="761" y="383"/>
                  </a:lnTo>
                  <a:lnTo>
                    <a:pt x="756" y="380"/>
                  </a:lnTo>
                  <a:lnTo>
                    <a:pt x="750" y="378"/>
                  </a:lnTo>
                  <a:lnTo>
                    <a:pt x="744" y="378"/>
                  </a:lnTo>
                  <a:lnTo>
                    <a:pt x="737" y="378"/>
                  </a:lnTo>
                  <a:lnTo>
                    <a:pt x="732" y="380"/>
                  </a:lnTo>
                  <a:lnTo>
                    <a:pt x="727" y="383"/>
                  </a:lnTo>
                  <a:lnTo>
                    <a:pt x="721" y="386"/>
                  </a:lnTo>
                  <a:lnTo>
                    <a:pt x="721" y="386"/>
                  </a:lnTo>
                  <a:lnTo>
                    <a:pt x="717" y="392"/>
                  </a:lnTo>
                  <a:lnTo>
                    <a:pt x="715" y="397"/>
                  </a:lnTo>
                  <a:lnTo>
                    <a:pt x="713" y="403"/>
                  </a:lnTo>
                  <a:lnTo>
                    <a:pt x="712" y="409"/>
                  </a:lnTo>
                  <a:lnTo>
                    <a:pt x="713" y="415"/>
                  </a:lnTo>
                  <a:lnTo>
                    <a:pt x="715" y="420"/>
                  </a:lnTo>
                  <a:lnTo>
                    <a:pt x="717" y="427"/>
                  </a:lnTo>
                  <a:lnTo>
                    <a:pt x="721" y="431"/>
                  </a:lnTo>
                  <a:lnTo>
                    <a:pt x="908" y="619"/>
                  </a:lnTo>
                  <a:lnTo>
                    <a:pt x="908" y="619"/>
                  </a:lnTo>
                  <a:lnTo>
                    <a:pt x="914" y="625"/>
                  </a:lnTo>
                  <a:lnTo>
                    <a:pt x="919" y="634"/>
                  </a:lnTo>
                  <a:lnTo>
                    <a:pt x="922" y="643"/>
                  </a:lnTo>
                  <a:lnTo>
                    <a:pt x="922" y="652"/>
                  </a:lnTo>
                  <a:lnTo>
                    <a:pt x="922" y="652"/>
                  </a:lnTo>
                  <a:lnTo>
                    <a:pt x="922" y="662"/>
                  </a:lnTo>
                  <a:lnTo>
                    <a:pt x="919" y="670"/>
                  </a:lnTo>
                  <a:lnTo>
                    <a:pt x="914" y="679"/>
                  </a:lnTo>
                  <a:lnTo>
                    <a:pt x="908" y="685"/>
                  </a:lnTo>
                  <a:lnTo>
                    <a:pt x="908" y="685"/>
                  </a:lnTo>
                  <a:lnTo>
                    <a:pt x="904" y="691"/>
                  </a:lnTo>
                  <a:lnTo>
                    <a:pt x="897" y="694"/>
                  </a:lnTo>
                  <a:lnTo>
                    <a:pt x="892" y="697"/>
                  </a:lnTo>
                  <a:lnTo>
                    <a:pt x="885" y="698"/>
                  </a:lnTo>
                  <a:lnTo>
                    <a:pt x="885" y="698"/>
                  </a:lnTo>
                  <a:lnTo>
                    <a:pt x="882" y="699"/>
                  </a:lnTo>
                  <a:lnTo>
                    <a:pt x="882" y="699"/>
                  </a:lnTo>
                  <a:lnTo>
                    <a:pt x="873" y="699"/>
                  </a:lnTo>
                  <a:lnTo>
                    <a:pt x="873" y="699"/>
                  </a:lnTo>
                  <a:lnTo>
                    <a:pt x="870" y="699"/>
                  </a:lnTo>
                  <a:lnTo>
                    <a:pt x="870" y="699"/>
                  </a:lnTo>
                  <a:lnTo>
                    <a:pt x="862" y="698"/>
                  </a:lnTo>
                  <a:lnTo>
                    <a:pt x="862" y="698"/>
                  </a:lnTo>
                  <a:lnTo>
                    <a:pt x="859" y="697"/>
                  </a:lnTo>
                  <a:lnTo>
                    <a:pt x="859" y="697"/>
                  </a:lnTo>
                  <a:lnTo>
                    <a:pt x="851" y="694"/>
                  </a:lnTo>
                  <a:lnTo>
                    <a:pt x="851" y="694"/>
                  </a:lnTo>
                  <a:lnTo>
                    <a:pt x="849" y="693"/>
                  </a:lnTo>
                  <a:lnTo>
                    <a:pt x="849" y="693"/>
                  </a:lnTo>
                  <a:lnTo>
                    <a:pt x="845" y="690"/>
                  </a:lnTo>
                  <a:lnTo>
                    <a:pt x="840" y="685"/>
                  </a:lnTo>
                  <a:lnTo>
                    <a:pt x="654" y="499"/>
                  </a:lnTo>
                  <a:lnTo>
                    <a:pt x="654" y="499"/>
                  </a:lnTo>
                  <a:lnTo>
                    <a:pt x="649" y="495"/>
                  </a:lnTo>
                  <a:lnTo>
                    <a:pt x="643" y="492"/>
                  </a:lnTo>
                  <a:lnTo>
                    <a:pt x="638" y="490"/>
                  </a:lnTo>
                  <a:lnTo>
                    <a:pt x="631" y="489"/>
                  </a:lnTo>
                  <a:lnTo>
                    <a:pt x="626" y="490"/>
                  </a:lnTo>
                  <a:lnTo>
                    <a:pt x="619" y="492"/>
                  </a:lnTo>
                  <a:lnTo>
                    <a:pt x="614" y="495"/>
                  </a:lnTo>
                  <a:lnTo>
                    <a:pt x="609" y="499"/>
                  </a:lnTo>
                  <a:lnTo>
                    <a:pt x="609" y="499"/>
                  </a:lnTo>
                  <a:lnTo>
                    <a:pt x="604" y="504"/>
                  </a:lnTo>
                  <a:lnTo>
                    <a:pt x="602" y="510"/>
                  </a:lnTo>
                  <a:lnTo>
                    <a:pt x="600" y="515"/>
                  </a:lnTo>
                  <a:lnTo>
                    <a:pt x="600" y="521"/>
                  </a:lnTo>
                  <a:lnTo>
                    <a:pt x="600" y="528"/>
                  </a:lnTo>
                  <a:lnTo>
                    <a:pt x="602" y="533"/>
                  </a:lnTo>
                  <a:lnTo>
                    <a:pt x="604" y="539"/>
                  </a:lnTo>
                  <a:lnTo>
                    <a:pt x="609" y="544"/>
                  </a:lnTo>
                  <a:lnTo>
                    <a:pt x="765" y="699"/>
                  </a:lnTo>
                  <a:lnTo>
                    <a:pt x="509" y="699"/>
                  </a:lnTo>
                  <a:lnTo>
                    <a:pt x="509" y="699"/>
                  </a:lnTo>
                  <a:lnTo>
                    <a:pt x="493" y="699"/>
                  </a:lnTo>
                  <a:lnTo>
                    <a:pt x="477" y="697"/>
                  </a:lnTo>
                  <a:lnTo>
                    <a:pt x="461" y="694"/>
                  </a:lnTo>
                  <a:lnTo>
                    <a:pt x="444" y="689"/>
                  </a:lnTo>
                  <a:lnTo>
                    <a:pt x="444" y="689"/>
                  </a:lnTo>
                  <a:lnTo>
                    <a:pt x="439" y="688"/>
                  </a:lnTo>
                  <a:lnTo>
                    <a:pt x="433" y="687"/>
                  </a:lnTo>
                  <a:lnTo>
                    <a:pt x="426" y="688"/>
                  </a:lnTo>
                  <a:lnTo>
                    <a:pt x="421" y="690"/>
                  </a:lnTo>
                  <a:lnTo>
                    <a:pt x="416" y="693"/>
                  </a:lnTo>
                  <a:lnTo>
                    <a:pt x="411" y="697"/>
                  </a:lnTo>
                  <a:lnTo>
                    <a:pt x="407" y="702"/>
                  </a:lnTo>
                  <a:lnTo>
                    <a:pt x="405" y="708"/>
                  </a:lnTo>
                  <a:lnTo>
                    <a:pt x="405" y="708"/>
                  </a:lnTo>
                  <a:lnTo>
                    <a:pt x="403" y="714"/>
                  </a:lnTo>
                  <a:lnTo>
                    <a:pt x="403" y="721"/>
                  </a:lnTo>
                  <a:lnTo>
                    <a:pt x="404" y="726"/>
                  </a:lnTo>
                  <a:lnTo>
                    <a:pt x="406" y="733"/>
                  </a:lnTo>
                  <a:lnTo>
                    <a:pt x="409" y="737"/>
                  </a:lnTo>
                  <a:lnTo>
                    <a:pt x="412" y="742"/>
                  </a:lnTo>
                  <a:lnTo>
                    <a:pt x="418" y="746"/>
                  </a:lnTo>
                  <a:lnTo>
                    <a:pt x="424" y="749"/>
                  </a:lnTo>
                  <a:lnTo>
                    <a:pt x="424" y="749"/>
                  </a:lnTo>
                  <a:lnTo>
                    <a:pt x="444" y="755"/>
                  </a:lnTo>
                  <a:lnTo>
                    <a:pt x="466" y="760"/>
                  </a:lnTo>
                  <a:lnTo>
                    <a:pt x="487" y="763"/>
                  </a:lnTo>
                  <a:lnTo>
                    <a:pt x="509" y="764"/>
                  </a:lnTo>
                  <a:lnTo>
                    <a:pt x="509" y="764"/>
                  </a:lnTo>
                  <a:lnTo>
                    <a:pt x="515" y="764"/>
                  </a:lnTo>
                  <a:lnTo>
                    <a:pt x="521" y="766"/>
                  </a:lnTo>
                  <a:lnTo>
                    <a:pt x="526" y="769"/>
                  </a:lnTo>
                  <a:lnTo>
                    <a:pt x="531" y="772"/>
                  </a:lnTo>
                  <a:lnTo>
                    <a:pt x="531" y="772"/>
                  </a:lnTo>
                  <a:lnTo>
                    <a:pt x="536" y="778"/>
                  </a:lnTo>
                  <a:lnTo>
                    <a:pt x="538" y="783"/>
                  </a:lnTo>
                  <a:lnTo>
                    <a:pt x="540" y="790"/>
                  </a:lnTo>
                  <a:lnTo>
                    <a:pt x="541" y="795"/>
                  </a:lnTo>
                  <a:lnTo>
                    <a:pt x="541" y="795"/>
                  </a:lnTo>
                  <a:lnTo>
                    <a:pt x="540" y="801"/>
                  </a:lnTo>
                  <a:lnTo>
                    <a:pt x="538" y="808"/>
                  </a:lnTo>
                  <a:lnTo>
                    <a:pt x="536" y="813"/>
                  </a:lnTo>
                  <a:lnTo>
                    <a:pt x="531" y="817"/>
                  </a:lnTo>
                  <a:lnTo>
                    <a:pt x="436" y="913"/>
                  </a:lnTo>
                  <a:lnTo>
                    <a:pt x="436" y="913"/>
                  </a:lnTo>
                  <a:lnTo>
                    <a:pt x="431" y="917"/>
                  </a:lnTo>
                  <a:lnTo>
                    <a:pt x="425" y="920"/>
                  </a:lnTo>
                  <a:lnTo>
                    <a:pt x="420" y="922"/>
                  </a:lnTo>
                  <a:lnTo>
                    <a:pt x="413" y="923"/>
                  </a:lnTo>
                  <a:lnTo>
                    <a:pt x="407" y="922"/>
                  </a:lnTo>
                  <a:lnTo>
                    <a:pt x="402" y="920"/>
                  </a:lnTo>
                  <a:lnTo>
                    <a:pt x="396" y="917"/>
                  </a:lnTo>
                  <a:lnTo>
                    <a:pt x="391" y="913"/>
                  </a:lnTo>
                  <a:lnTo>
                    <a:pt x="316" y="838"/>
                  </a:lnTo>
                  <a:lnTo>
                    <a:pt x="316" y="838"/>
                  </a:lnTo>
                  <a:lnTo>
                    <a:pt x="310" y="834"/>
                  </a:lnTo>
                  <a:lnTo>
                    <a:pt x="305" y="830"/>
                  </a:lnTo>
                  <a:lnTo>
                    <a:pt x="299" y="829"/>
                  </a:lnTo>
                  <a:lnTo>
                    <a:pt x="293" y="828"/>
                  </a:lnTo>
                  <a:lnTo>
                    <a:pt x="287" y="829"/>
                  </a:lnTo>
                  <a:lnTo>
                    <a:pt x="281" y="830"/>
                  </a:lnTo>
                  <a:lnTo>
                    <a:pt x="275" y="834"/>
                  </a:lnTo>
                  <a:lnTo>
                    <a:pt x="271" y="838"/>
                  </a:lnTo>
                  <a:lnTo>
                    <a:pt x="271" y="838"/>
                  </a:lnTo>
                  <a:lnTo>
                    <a:pt x="266" y="842"/>
                  </a:lnTo>
                  <a:lnTo>
                    <a:pt x="263" y="849"/>
                  </a:lnTo>
                  <a:lnTo>
                    <a:pt x="262" y="854"/>
                  </a:lnTo>
                  <a:lnTo>
                    <a:pt x="261" y="860"/>
                  </a:lnTo>
                  <a:lnTo>
                    <a:pt x="262" y="866"/>
                  </a:lnTo>
                  <a:lnTo>
                    <a:pt x="263" y="872"/>
                  </a:lnTo>
                  <a:lnTo>
                    <a:pt x="266" y="878"/>
                  </a:lnTo>
                  <a:lnTo>
                    <a:pt x="271" y="883"/>
                  </a:lnTo>
                  <a:lnTo>
                    <a:pt x="346" y="958"/>
                  </a:lnTo>
                  <a:lnTo>
                    <a:pt x="346" y="958"/>
                  </a:lnTo>
                  <a:lnTo>
                    <a:pt x="353" y="964"/>
                  </a:lnTo>
                  <a:lnTo>
                    <a:pt x="361" y="970"/>
                  </a:lnTo>
                  <a:lnTo>
                    <a:pt x="368" y="975"/>
                  </a:lnTo>
                  <a:lnTo>
                    <a:pt x="377" y="978"/>
                  </a:lnTo>
                  <a:lnTo>
                    <a:pt x="385" y="982"/>
                  </a:lnTo>
                  <a:lnTo>
                    <a:pt x="395" y="985"/>
                  </a:lnTo>
                  <a:lnTo>
                    <a:pt x="404" y="986"/>
                  </a:lnTo>
                  <a:lnTo>
                    <a:pt x="413" y="986"/>
                  </a:lnTo>
                  <a:lnTo>
                    <a:pt x="413" y="986"/>
                  </a:lnTo>
                  <a:lnTo>
                    <a:pt x="423" y="986"/>
                  </a:lnTo>
                  <a:lnTo>
                    <a:pt x="433" y="985"/>
                  </a:lnTo>
                  <a:lnTo>
                    <a:pt x="441" y="982"/>
                  </a:lnTo>
                  <a:lnTo>
                    <a:pt x="450" y="978"/>
                  </a:lnTo>
                  <a:lnTo>
                    <a:pt x="458" y="975"/>
                  </a:lnTo>
                  <a:lnTo>
                    <a:pt x="466" y="970"/>
                  </a:lnTo>
                  <a:lnTo>
                    <a:pt x="473" y="964"/>
                  </a:lnTo>
                  <a:lnTo>
                    <a:pt x="481" y="958"/>
                  </a:lnTo>
                  <a:lnTo>
                    <a:pt x="576" y="863"/>
                  </a:lnTo>
                  <a:lnTo>
                    <a:pt x="576" y="863"/>
                  </a:lnTo>
                  <a:lnTo>
                    <a:pt x="583" y="856"/>
                  </a:lnTo>
                  <a:lnTo>
                    <a:pt x="588" y="849"/>
                  </a:lnTo>
                  <a:lnTo>
                    <a:pt x="594" y="840"/>
                  </a:lnTo>
                  <a:lnTo>
                    <a:pt x="597" y="831"/>
                  </a:lnTo>
                  <a:lnTo>
                    <a:pt x="600" y="823"/>
                  </a:lnTo>
                  <a:lnTo>
                    <a:pt x="602" y="814"/>
                  </a:lnTo>
                  <a:lnTo>
                    <a:pt x="604" y="805"/>
                  </a:lnTo>
                  <a:lnTo>
                    <a:pt x="604" y="795"/>
                  </a:lnTo>
                  <a:lnTo>
                    <a:pt x="604" y="795"/>
                  </a:lnTo>
                  <a:lnTo>
                    <a:pt x="604" y="787"/>
                  </a:lnTo>
                  <a:lnTo>
                    <a:pt x="603" y="779"/>
                  </a:lnTo>
                  <a:lnTo>
                    <a:pt x="599" y="764"/>
                  </a:lnTo>
                  <a:lnTo>
                    <a:pt x="875" y="764"/>
                  </a:lnTo>
                  <a:lnTo>
                    <a:pt x="875" y="764"/>
                  </a:lnTo>
                  <a:lnTo>
                    <a:pt x="883" y="763"/>
                  </a:lnTo>
                  <a:lnTo>
                    <a:pt x="891" y="762"/>
                  </a:lnTo>
                  <a:lnTo>
                    <a:pt x="891" y="762"/>
                  </a:lnTo>
                  <a:lnTo>
                    <a:pt x="896" y="762"/>
                  </a:lnTo>
                  <a:lnTo>
                    <a:pt x="896" y="762"/>
                  </a:lnTo>
                  <a:lnTo>
                    <a:pt x="912" y="757"/>
                  </a:lnTo>
                  <a:lnTo>
                    <a:pt x="927" y="751"/>
                  </a:lnTo>
                  <a:lnTo>
                    <a:pt x="941" y="741"/>
                  </a:lnTo>
                  <a:lnTo>
                    <a:pt x="953" y="731"/>
                  </a:lnTo>
                  <a:lnTo>
                    <a:pt x="953" y="731"/>
                  </a:lnTo>
                  <a:lnTo>
                    <a:pt x="961" y="723"/>
                  </a:lnTo>
                  <a:lnTo>
                    <a:pt x="967" y="713"/>
                  </a:lnTo>
                  <a:lnTo>
                    <a:pt x="973" y="705"/>
                  </a:lnTo>
                  <a:lnTo>
                    <a:pt x="978" y="695"/>
                  </a:lnTo>
                  <a:lnTo>
                    <a:pt x="981" y="684"/>
                  </a:lnTo>
                  <a:lnTo>
                    <a:pt x="984" y="674"/>
                  </a:lnTo>
                  <a:lnTo>
                    <a:pt x="985" y="663"/>
                  </a:lnTo>
                  <a:lnTo>
                    <a:pt x="986" y="652"/>
                  </a:lnTo>
                  <a:lnTo>
                    <a:pt x="986" y="652"/>
                  </a:lnTo>
                  <a:lnTo>
                    <a:pt x="985" y="642"/>
                  </a:lnTo>
                  <a:lnTo>
                    <a:pt x="984" y="631"/>
                  </a:lnTo>
                  <a:lnTo>
                    <a:pt x="981" y="620"/>
                  </a:lnTo>
                  <a:lnTo>
                    <a:pt x="978" y="609"/>
                  </a:lnTo>
                  <a:lnTo>
                    <a:pt x="973" y="600"/>
                  </a:lnTo>
                  <a:lnTo>
                    <a:pt x="967" y="590"/>
                  </a:lnTo>
                  <a:lnTo>
                    <a:pt x="961" y="581"/>
                  </a:lnTo>
                  <a:lnTo>
                    <a:pt x="953" y="574"/>
                  </a:lnTo>
                  <a:lnTo>
                    <a:pt x="766" y="386"/>
                  </a:lnTo>
                  <a:close/>
                  <a:moveTo>
                    <a:pt x="135" y="748"/>
                  </a:moveTo>
                  <a:lnTo>
                    <a:pt x="135" y="748"/>
                  </a:lnTo>
                  <a:lnTo>
                    <a:pt x="141" y="752"/>
                  </a:lnTo>
                  <a:lnTo>
                    <a:pt x="146" y="754"/>
                  </a:lnTo>
                  <a:lnTo>
                    <a:pt x="152" y="756"/>
                  </a:lnTo>
                  <a:lnTo>
                    <a:pt x="158" y="757"/>
                  </a:lnTo>
                  <a:lnTo>
                    <a:pt x="158" y="757"/>
                  </a:lnTo>
                  <a:lnTo>
                    <a:pt x="164" y="756"/>
                  </a:lnTo>
                  <a:lnTo>
                    <a:pt x="170" y="754"/>
                  </a:lnTo>
                  <a:lnTo>
                    <a:pt x="175" y="752"/>
                  </a:lnTo>
                  <a:lnTo>
                    <a:pt x="181" y="748"/>
                  </a:lnTo>
                  <a:lnTo>
                    <a:pt x="181" y="748"/>
                  </a:lnTo>
                  <a:lnTo>
                    <a:pt x="185" y="742"/>
                  </a:lnTo>
                  <a:lnTo>
                    <a:pt x="187" y="737"/>
                  </a:lnTo>
                  <a:lnTo>
                    <a:pt x="189" y="732"/>
                  </a:lnTo>
                  <a:lnTo>
                    <a:pt x="190" y="725"/>
                  </a:lnTo>
                  <a:lnTo>
                    <a:pt x="189" y="719"/>
                  </a:lnTo>
                  <a:lnTo>
                    <a:pt x="187" y="713"/>
                  </a:lnTo>
                  <a:lnTo>
                    <a:pt x="185" y="708"/>
                  </a:lnTo>
                  <a:lnTo>
                    <a:pt x="181" y="703"/>
                  </a:lnTo>
                  <a:lnTo>
                    <a:pt x="104" y="626"/>
                  </a:lnTo>
                  <a:lnTo>
                    <a:pt x="104" y="626"/>
                  </a:lnTo>
                  <a:lnTo>
                    <a:pt x="101" y="622"/>
                  </a:lnTo>
                  <a:lnTo>
                    <a:pt x="98" y="617"/>
                  </a:lnTo>
                  <a:lnTo>
                    <a:pt x="96" y="610"/>
                  </a:lnTo>
                  <a:lnTo>
                    <a:pt x="96" y="605"/>
                  </a:lnTo>
                  <a:lnTo>
                    <a:pt x="96" y="605"/>
                  </a:lnTo>
                  <a:lnTo>
                    <a:pt x="96" y="599"/>
                  </a:lnTo>
                  <a:lnTo>
                    <a:pt x="98" y="592"/>
                  </a:lnTo>
                  <a:lnTo>
                    <a:pt x="101" y="587"/>
                  </a:lnTo>
                  <a:lnTo>
                    <a:pt x="104" y="582"/>
                  </a:lnTo>
                  <a:lnTo>
                    <a:pt x="200" y="487"/>
                  </a:lnTo>
                  <a:lnTo>
                    <a:pt x="200" y="487"/>
                  </a:lnTo>
                  <a:lnTo>
                    <a:pt x="205" y="483"/>
                  </a:lnTo>
                  <a:lnTo>
                    <a:pt x="211" y="479"/>
                  </a:lnTo>
                  <a:lnTo>
                    <a:pt x="217" y="478"/>
                  </a:lnTo>
                  <a:lnTo>
                    <a:pt x="222" y="477"/>
                  </a:lnTo>
                  <a:lnTo>
                    <a:pt x="229" y="478"/>
                  </a:lnTo>
                  <a:lnTo>
                    <a:pt x="234" y="479"/>
                  </a:lnTo>
                  <a:lnTo>
                    <a:pt x="241" y="483"/>
                  </a:lnTo>
                  <a:lnTo>
                    <a:pt x="245" y="487"/>
                  </a:lnTo>
                  <a:lnTo>
                    <a:pt x="245" y="487"/>
                  </a:lnTo>
                  <a:lnTo>
                    <a:pt x="249" y="491"/>
                  </a:lnTo>
                  <a:lnTo>
                    <a:pt x="252" y="497"/>
                  </a:lnTo>
                  <a:lnTo>
                    <a:pt x="253" y="503"/>
                  </a:lnTo>
                  <a:lnTo>
                    <a:pt x="255" y="510"/>
                  </a:lnTo>
                  <a:lnTo>
                    <a:pt x="255" y="510"/>
                  </a:lnTo>
                  <a:lnTo>
                    <a:pt x="256" y="531"/>
                  </a:lnTo>
                  <a:lnTo>
                    <a:pt x="258" y="552"/>
                  </a:lnTo>
                  <a:lnTo>
                    <a:pt x="263" y="573"/>
                  </a:lnTo>
                  <a:lnTo>
                    <a:pt x="270" y="594"/>
                  </a:lnTo>
                  <a:lnTo>
                    <a:pt x="270" y="594"/>
                  </a:lnTo>
                  <a:lnTo>
                    <a:pt x="272" y="600"/>
                  </a:lnTo>
                  <a:lnTo>
                    <a:pt x="275" y="604"/>
                  </a:lnTo>
                  <a:lnTo>
                    <a:pt x="275" y="604"/>
                  </a:lnTo>
                  <a:lnTo>
                    <a:pt x="278" y="606"/>
                  </a:lnTo>
                  <a:lnTo>
                    <a:pt x="278" y="606"/>
                  </a:lnTo>
                  <a:lnTo>
                    <a:pt x="285" y="611"/>
                  </a:lnTo>
                  <a:lnTo>
                    <a:pt x="285" y="611"/>
                  </a:lnTo>
                  <a:lnTo>
                    <a:pt x="288" y="613"/>
                  </a:lnTo>
                  <a:lnTo>
                    <a:pt x="288" y="613"/>
                  </a:lnTo>
                  <a:lnTo>
                    <a:pt x="295" y="615"/>
                  </a:lnTo>
                  <a:lnTo>
                    <a:pt x="295" y="615"/>
                  </a:lnTo>
                  <a:lnTo>
                    <a:pt x="299" y="616"/>
                  </a:lnTo>
                  <a:lnTo>
                    <a:pt x="299" y="616"/>
                  </a:lnTo>
                  <a:lnTo>
                    <a:pt x="300" y="616"/>
                  </a:lnTo>
                  <a:lnTo>
                    <a:pt x="300" y="616"/>
                  </a:lnTo>
                  <a:lnTo>
                    <a:pt x="305" y="615"/>
                  </a:lnTo>
                  <a:lnTo>
                    <a:pt x="310" y="614"/>
                  </a:lnTo>
                  <a:lnTo>
                    <a:pt x="310" y="614"/>
                  </a:lnTo>
                  <a:lnTo>
                    <a:pt x="316" y="610"/>
                  </a:lnTo>
                  <a:lnTo>
                    <a:pt x="321" y="607"/>
                  </a:lnTo>
                  <a:lnTo>
                    <a:pt x="325" y="603"/>
                  </a:lnTo>
                  <a:lnTo>
                    <a:pt x="329" y="598"/>
                  </a:lnTo>
                  <a:lnTo>
                    <a:pt x="330" y="591"/>
                  </a:lnTo>
                  <a:lnTo>
                    <a:pt x="331" y="586"/>
                  </a:lnTo>
                  <a:lnTo>
                    <a:pt x="331" y="579"/>
                  </a:lnTo>
                  <a:lnTo>
                    <a:pt x="330" y="573"/>
                  </a:lnTo>
                  <a:lnTo>
                    <a:pt x="330" y="573"/>
                  </a:lnTo>
                  <a:lnTo>
                    <a:pt x="324" y="557"/>
                  </a:lnTo>
                  <a:lnTo>
                    <a:pt x="321" y="541"/>
                  </a:lnTo>
                  <a:lnTo>
                    <a:pt x="319" y="525"/>
                  </a:lnTo>
                  <a:lnTo>
                    <a:pt x="318" y="508"/>
                  </a:lnTo>
                  <a:lnTo>
                    <a:pt x="318" y="253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9" y="413"/>
                  </a:lnTo>
                  <a:lnTo>
                    <a:pt x="484" y="416"/>
                  </a:lnTo>
                  <a:lnTo>
                    <a:pt x="491" y="417"/>
                  </a:lnTo>
                  <a:lnTo>
                    <a:pt x="497" y="418"/>
                  </a:lnTo>
                  <a:lnTo>
                    <a:pt x="497" y="418"/>
                  </a:lnTo>
                  <a:lnTo>
                    <a:pt x="502" y="417"/>
                  </a:lnTo>
                  <a:lnTo>
                    <a:pt x="509" y="416"/>
                  </a:lnTo>
                  <a:lnTo>
                    <a:pt x="514" y="413"/>
                  </a:lnTo>
                  <a:lnTo>
                    <a:pt x="519" y="409"/>
                  </a:lnTo>
                  <a:lnTo>
                    <a:pt x="519" y="409"/>
                  </a:lnTo>
                  <a:lnTo>
                    <a:pt x="523" y="404"/>
                  </a:lnTo>
                  <a:lnTo>
                    <a:pt x="526" y="399"/>
                  </a:lnTo>
                  <a:lnTo>
                    <a:pt x="528" y="393"/>
                  </a:lnTo>
                  <a:lnTo>
                    <a:pt x="528" y="386"/>
                  </a:lnTo>
                  <a:lnTo>
                    <a:pt x="528" y="381"/>
                  </a:lnTo>
                  <a:lnTo>
                    <a:pt x="526" y="374"/>
                  </a:lnTo>
                  <a:lnTo>
                    <a:pt x="523" y="369"/>
                  </a:lnTo>
                  <a:lnTo>
                    <a:pt x="519" y="364"/>
                  </a:lnTo>
                  <a:lnTo>
                    <a:pt x="332" y="177"/>
                  </a:lnTo>
                  <a:lnTo>
                    <a:pt x="332" y="177"/>
                  </a:lnTo>
                  <a:lnTo>
                    <a:pt x="326" y="169"/>
                  </a:lnTo>
                  <a:lnTo>
                    <a:pt x="322" y="162"/>
                  </a:lnTo>
                  <a:lnTo>
                    <a:pt x="319" y="152"/>
                  </a:lnTo>
                  <a:lnTo>
                    <a:pt x="318" y="144"/>
                  </a:lnTo>
                  <a:lnTo>
                    <a:pt x="318" y="144"/>
                  </a:lnTo>
                  <a:lnTo>
                    <a:pt x="319" y="134"/>
                  </a:lnTo>
                  <a:lnTo>
                    <a:pt x="322" y="125"/>
                  </a:lnTo>
                  <a:lnTo>
                    <a:pt x="326" y="117"/>
                  </a:lnTo>
                  <a:lnTo>
                    <a:pt x="332" y="109"/>
                  </a:lnTo>
                  <a:lnTo>
                    <a:pt x="332" y="109"/>
                  </a:lnTo>
                  <a:lnTo>
                    <a:pt x="339" y="104"/>
                  </a:lnTo>
                  <a:lnTo>
                    <a:pt x="348" y="100"/>
                  </a:lnTo>
                  <a:lnTo>
                    <a:pt x="356" y="96"/>
                  </a:lnTo>
                  <a:lnTo>
                    <a:pt x="366" y="96"/>
                  </a:lnTo>
                  <a:lnTo>
                    <a:pt x="375" y="96"/>
                  </a:lnTo>
                  <a:lnTo>
                    <a:pt x="384" y="100"/>
                  </a:lnTo>
                  <a:lnTo>
                    <a:pt x="392" y="104"/>
                  </a:lnTo>
                  <a:lnTo>
                    <a:pt x="399" y="109"/>
                  </a:lnTo>
                  <a:lnTo>
                    <a:pt x="399" y="109"/>
                  </a:lnTo>
                  <a:lnTo>
                    <a:pt x="400" y="110"/>
                  </a:lnTo>
                  <a:lnTo>
                    <a:pt x="586" y="297"/>
                  </a:lnTo>
                  <a:lnTo>
                    <a:pt x="586" y="297"/>
                  </a:lnTo>
                  <a:lnTo>
                    <a:pt x="591" y="300"/>
                  </a:lnTo>
                  <a:lnTo>
                    <a:pt x="597" y="304"/>
                  </a:lnTo>
                  <a:lnTo>
                    <a:pt x="603" y="306"/>
                  </a:lnTo>
                  <a:lnTo>
                    <a:pt x="609" y="306"/>
                  </a:lnTo>
                  <a:lnTo>
                    <a:pt x="615" y="306"/>
                  </a:lnTo>
                  <a:lnTo>
                    <a:pt x="620" y="304"/>
                  </a:lnTo>
                  <a:lnTo>
                    <a:pt x="627" y="300"/>
                  </a:lnTo>
                  <a:lnTo>
                    <a:pt x="631" y="297"/>
                  </a:lnTo>
                  <a:lnTo>
                    <a:pt x="631" y="297"/>
                  </a:lnTo>
                  <a:lnTo>
                    <a:pt x="635" y="292"/>
                  </a:lnTo>
                  <a:lnTo>
                    <a:pt x="639" y="286"/>
                  </a:lnTo>
                  <a:lnTo>
                    <a:pt x="640" y="280"/>
                  </a:lnTo>
                  <a:lnTo>
                    <a:pt x="641" y="275"/>
                  </a:lnTo>
                  <a:lnTo>
                    <a:pt x="640" y="268"/>
                  </a:lnTo>
                  <a:lnTo>
                    <a:pt x="639" y="262"/>
                  </a:lnTo>
                  <a:lnTo>
                    <a:pt x="635" y="256"/>
                  </a:lnTo>
                  <a:lnTo>
                    <a:pt x="631" y="252"/>
                  </a:lnTo>
                  <a:lnTo>
                    <a:pt x="444" y="64"/>
                  </a:lnTo>
                  <a:lnTo>
                    <a:pt x="444" y="64"/>
                  </a:lnTo>
                  <a:lnTo>
                    <a:pt x="436" y="57"/>
                  </a:lnTo>
                  <a:lnTo>
                    <a:pt x="427" y="51"/>
                  </a:lnTo>
                  <a:lnTo>
                    <a:pt x="418" y="45"/>
                  </a:lnTo>
                  <a:lnTo>
                    <a:pt x="408" y="41"/>
                  </a:lnTo>
                  <a:lnTo>
                    <a:pt x="398" y="37"/>
                  </a:lnTo>
                  <a:lnTo>
                    <a:pt x="388" y="35"/>
                  </a:lnTo>
                  <a:lnTo>
                    <a:pt x="377" y="33"/>
                  </a:lnTo>
                  <a:lnTo>
                    <a:pt x="366" y="33"/>
                  </a:lnTo>
                  <a:lnTo>
                    <a:pt x="355" y="33"/>
                  </a:lnTo>
                  <a:lnTo>
                    <a:pt x="345" y="35"/>
                  </a:lnTo>
                  <a:lnTo>
                    <a:pt x="334" y="37"/>
                  </a:lnTo>
                  <a:lnTo>
                    <a:pt x="323" y="41"/>
                  </a:lnTo>
                  <a:lnTo>
                    <a:pt x="314" y="45"/>
                  </a:lnTo>
                  <a:lnTo>
                    <a:pt x="304" y="50"/>
                  </a:lnTo>
                  <a:lnTo>
                    <a:pt x="295" y="57"/>
                  </a:lnTo>
                  <a:lnTo>
                    <a:pt x="287" y="64"/>
                  </a:lnTo>
                  <a:lnTo>
                    <a:pt x="287" y="64"/>
                  </a:lnTo>
                  <a:lnTo>
                    <a:pt x="279" y="73"/>
                  </a:lnTo>
                  <a:lnTo>
                    <a:pt x="273" y="81"/>
                  </a:lnTo>
                  <a:lnTo>
                    <a:pt x="267" y="91"/>
                  </a:lnTo>
                  <a:lnTo>
                    <a:pt x="263" y="101"/>
                  </a:lnTo>
                  <a:lnTo>
                    <a:pt x="259" y="110"/>
                  </a:lnTo>
                  <a:lnTo>
                    <a:pt x="257" y="121"/>
                  </a:lnTo>
                  <a:lnTo>
                    <a:pt x="255" y="132"/>
                  </a:lnTo>
                  <a:lnTo>
                    <a:pt x="255" y="144"/>
                  </a:lnTo>
                  <a:lnTo>
                    <a:pt x="255" y="420"/>
                  </a:lnTo>
                  <a:lnTo>
                    <a:pt x="255" y="420"/>
                  </a:lnTo>
                  <a:lnTo>
                    <a:pt x="242" y="416"/>
                  </a:lnTo>
                  <a:lnTo>
                    <a:pt x="229" y="415"/>
                  </a:lnTo>
                  <a:lnTo>
                    <a:pt x="215" y="415"/>
                  </a:lnTo>
                  <a:lnTo>
                    <a:pt x="202" y="417"/>
                  </a:lnTo>
                  <a:lnTo>
                    <a:pt x="189" y="420"/>
                  </a:lnTo>
                  <a:lnTo>
                    <a:pt x="177" y="426"/>
                  </a:lnTo>
                  <a:lnTo>
                    <a:pt x="166" y="432"/>
                  </a:lnTo>
                  <a:lnTo>
                    <a:pt x="155" y="442"/>
                  </a:lnTo>
                  <a:lnTo>
                    <a:pt x="59" y="537"/>
                  </a:lnTo>
                  <a:lnTo>
                    <a:pt x="59" y="537"/>
                  </a:lnTo>
                  <a:lnTo>
                    <a:pt x="54" y="544"/>
                  </a:lnTo>
                  <a:lnTo>
                    <a:pt x="47" y="551"/>
                  </a:lnTo>
                  <a:lnTo>
                    <a:pt x="43" y="560"/>
                  </a:lnTo>
                  <a:lnTo>
                    <a:pt x="39" y="567"/>
                  </a:lnTo>
                  <a:lnTo>
                    <a:pt x="36" y="577"/>
                  </a:lnTo>
                  <a:lnTo>
                    <a:pt x="34" y="586"/>
                  </a:lnTo>
                  <a:lnTo>
                    <a:pt x="32" y="595"/>
                  </a:lnTo>
                  <a:lnTo>
                    <a:pt x="31" y="605"/>
                  </a:lnTo>
                  <a:lnTo>
                    <a:pt x="31" y="605"/>
                  </a:lnTo>
                  <a:lnTo>
                    <a:pt x="32" y="614"/>
                  </a:lnTo>
                  <a:lnTo>
                    <a:pt x="34" y="623"/>
                  </a:lnTo>
                  <a:lnTo>
                    <a:pt x="36" y="632"/>
                  </a:lnTo>
                  <a:lnTo>
                    <a:pt x="39" y="642"/>
                  </a:lnTo>
                  <a:lnTo>
                    <a:pt x="43" y="649"/>
                  </a:lnTo>
                  <a:lnTo>
                    <a:pt x="47" y="658"/>
                  </a:lnTo>
                  <a:lnTo>
                    <a:pt x="54" y="665"/>
                  </a:lnTo>
                  <a:lnTo>
                    <a:pt x="59" y="672"/>
                  </a:lnTo>
                  <a:lnTo>
                    <a:pt x="135" y="74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8" name="Freeform 23"/>
            <p:cNvSpPr>
              <a:spLocks noEditPoints="1"/>
            </p:cNvSpPr>
            <p:nvPr/>
          </p:nvSpPr>
          <p:spPr bwMode="auto">
            <a:xfrm>
              <a:off x="6280213" y="2807502"/>
              <a:ext cx="389940" cy="389940"/>
            </a:xfrm>
            <a:custGeom>
              <a:avLst/>
              <a:gdLst>
                <a:gd name="T0" fmla="*/ 724 w 1017"/>
                <a:gd name="T1" fmla="*/ 3 h 1018"/>
                <a:gd name="T2" fmla="*/ 621 w 1017"/>
                <a:gd name="T3" fmla="*/ 44 h 1018"/>
                <a:gd name="T4" fmla="*/ 540 w 1017"/>
                <a:gd name="T5" fmla="*/ 133 h 1018"/>
                <a:gd name="T6" fmla="*/ 510 w 1017"/>
                <a:gd name="T7" fmla="*/ 228 h 1018"/>
                <a:gd name="T8" fmla="*/ 95 w 1017"/>
                <a:gd name="T9" fmla="*/ 445 h 1018"/>
                <a:gd name="T10" fmla="*/ 49 w 1017"/>
                <a:gd name="T11" fmla="*/ 457 h 1018"/>
                <a:gd name="T12" fmla="*/ 16 w 1017"/>
                <a:gd name="T13" fmla="*/ 487 h 1018"/>
                <a:gd name="T14" fmla="*/ 0 w 1017"/>
                <a:gd name="T15" fmla="*/ 531 h 1018"/>
                <a:gd name="T16" fmla="*/ 1 w 1017"/>
                <a:gd name="T17" fmla="*/ 942 h 1018"/>
                <a:gd name="T18" fmla="*/ 21 w 1017"/>
                <a:gd name="T19" fmla="*/ 982 h 1018"/>
                <a:gd name="T20" fmla="*/ 58 w 1017"/>
                <a:gd name="T21" fmla="*/ 1010 h 1018"/>
                <a:gd name="T22" fmla="*/ 604 w 1017"/>
                <a:gd name="T23" fmla="*/ 1018 h 1018"/>
                <a:gd name="T24" fmla="*/ 640 w 1017"/>
                <a:gd name="T25" fmla="*/ 1010 h 1018"/>
                <a:gd name="T26" fmla="*/ 677 w 1017"/>
                <a:gd name="T27" fmla="*/ 982 h 1018"/>
                <a:gd name="T28" fmla="*/ 697 w 1017"/>
                <a:gd name="T29" fmla="*/ 942 h 1018"/>
                <a:gd name="T30" fmla="*/ 698 w 1017"/>
                <a:gd name="T31" fmla="*/ 531 h 1018"/>
                <a:gd name="T32" fmla="*/ 683 w 1017"/>
                <a:gd name="T33" fmla="*/ 487 h 1018"/>
                <a:gd name="T34" fmla="*/ 649 w 1017"/>
                <a:gd name="T35" fmla="*/ 457 h 1018"/>
                <a:gd name="T36" fmla="*/ 604 w 1017"/>
                <a:gd name="T37" fmla="*/ 445 h 1018"/>
                <a:gd name="T38" fmla="*/ 576 w 1017"/>
                <a:gd name="T39" fmla="*/ 216 h 1018"/>
                <a:gd name="T40" fmla="*/ 616 w 1017"/>
                <a:gd name="T41" fmla="*/ 133 h 1018"/>
                <a:gd name="T42" fmla="*/ 689 w 1017"/>
                <a:gd name="T43" fmla="*/ 78 h 1018"/>
                <a:gd name="T44" fmla="*/ 763 w 1017"/>
                <a:gd name="T45" fmla="*/ 63 h 1018"/>
                <a:gd name="T46" fmla="*/ 854 w 1017"/>
                <a:gd name="T47" fmla="*/ 87 h 1018"/>
                <a:gd name="T48" fmla="*/ 920 w 1017"/>
                <a:gd name="T49" fmla="*/ 148 h 1018"/>
                <a:gd name="T50" fmla="*/ 953 w 1017"/>
                <a:gd name="T51" fmla="*/ 235 h 1018"/>
                <a:gd name="T52" fmla="*/ 956 w 1017"/>
                <a:gd name="T53" fmla="*/ 458 h 1018"/>
                <a:gd name="T54" fmla="*/ 979 w 1017"/>
                <a:gd name="T55" fmla="*/ 476 h 1018"/>
                <a:gd name="T56" fmla="*/ 1003 w 1017"/>
                <a:gd name="T57" fmla="*/ 472 h 1018"/>
                <a:gd name="T58" fmla="*/ 1017 w 1017"/>
                <a:gd name="T59" fmla="*/ 445 h 1018"/>
                <a:gd name="T60" fmla="*/ 1014 w 1017"/>
                <a:gd name="T61" fmla="*/ 215 h 1018"/>
                <a:gd name="T62" fmla="*/ 974 w 1017"/>
                <a:gd name="T63" fmla="*/ 112 h 1018"/>
                <a:gd name="T64" fmla="*/ 884 w 1017"/>
                <a:gd name="T65" fmla="*/ 31 h 1018"/>
                <a:gd name="T66" fmla="*/ 789 w 1017"/>
                <a:gd name="T67" fmla="*/ 1 h 1018"/>
                <a:gd name="T68" fmla="*/ 604 w 1017"/>
                <a:gd name="T69" fmla="*/ 508 h 1018"/>
                <a:gd name="T70" fmla="*/ 630 w 1017"/>
                <a:gd name="T71" fmla="*/ 523 h 1018"/>
                <a:gd name="T72" fmla="*/ 635 w 1017"/>
                <a:gd name="T73" fmla="*/ 922 h 1018"/>
                <a:gd name="T74" fmla="*/ 621 w 1017"/>
                <a:gd name="T75" fmla="*/ 948 h 1018"/>
                <a:gd name="T76" fmla="*/ 95 w 1017"/>
                <a:gd name="T77" fmla="*/ 953 h 1018"/>
                <a:gd name="T78" fmla="*/ 69 w 1017"/>
                <a:gd name="T79" fmla="*/ 939 h 1018"/>
                <a:gd name="T80" fmla="*/ 63 w 1017"/>
                <a:gd name="T81" fmla="*/ 540 h 1018"/>
                <a:gd name="T82" fmla="*/ 77 w 1017"/>
                <a:gd name="T83" fmla="*/ 515 h 1018"/>
                <a:gd name="T84" fmla="*/ 350 w 1017"/>
                <a:gd name="T85" fmla="*/ 827 h 1018"/>
                <a:gd name="T86" fmla="*/ 385 w 1017"/>
                <a:gd name="T87" fmla="*/ 816 h 1018"/>
                <a:gd name="T88" fmla="*/ 413 w 1017"/>
                <a:gd name="T89" fmla="*/ 770 h 1018"/>
                <a:gd name="T90" fmla="*/ 408 w 1017"/>
                <a:gd name="T91" fmla="*/ 739 h 1018"/>
                <a:gd name="T92" fmla="*/ 381 w 1017"/>
                <a:gd name="T93" fmla="*/ 709 h 1018"/>
                <a:gd name="T94" fmla="*/ 375 w 1017"/>
                <a:gd name="T95" fmla="*/ 618 h 1018"/>
                <a:gd name="T96" fmla="*/ 350 w 1017"/>
                <a:gd name="T97" fmla="*/ 604 h 1018"/>
                <a:gd name="T98" fmla="*/ 327 w 1017"/>
                <a:gd name="T99" fmla="*/ 613 h 1018"/>
                <a:gd name="T100" fmla="*/ 317 w 1017"/>
                <a:gd name="T101" fmla="*/ 709 h 1018"/>
                <a:gd name="T102" fmla="*/ 295 w 1017"/>
                <a:gd name="T103" fmla="*/ 731 h 1018"/>
                <a:gd name="T104" fmla="*/ 285 w 1017"/>
                <a:gd name="T105" fmla="*/ 764 h 1018"/>
                <a:gd name="T106" fmla="*/ 305 w 1017"/>
                <a:gd name="T107" fmla="*/ 809 h 1018"/>
                <a:gd name="T108" fmla="*/ 350 w 1017"/>
                <a:gd name="T109" fmla="*/ 827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17" h="1018">
                  <a:moveTo>
                    <a:pt x="763" y="0"/>
                  </a:moveTo>
                  <a:lnTo>
                    <a:pt x="763" y="0"/>
                  </a:lnTo>
                  <a:lnTo>
                    <a:pt x="750" y="0"/>
                  </a:lnTo>
                  <a:lnTo>
                    <a:pt x="737" y="1"/>
                  </a:lnTo>
                  <a:lnTo>
                    <a:pt x="724" y="3"/>
                  </a:lnTo>
                  <a:lnTo>
                    <a:pt x="711" y="5"/>
                  </a:lnTo>
                  <a:lnTo>
                    <a:pt x="688" y="11"/>
                  </a:lnTo>
                  <a:lnTo>
                    <a:pt x="664" y="20"/>
                  </a:lnTo>
                  <a:lnTo>
                    <a:pt x="642" y="31"/>
                  </a:lnTo>
                  <a:lnTo>
                    <a:pt x="621" y="44"/>
                  </a:lnTo>
                  <a:lnTo>
                    <a:pt x="601" y="58"/>
                  </a:lnTo>
                  <a:lnTo>
                    <a:pt x="582" y="75"/>
                  </a:lnTo>
                  <a:lnTo>
                    <a:pt x="566" y="93"/>
                  </a:lnTo>
                  <a:lnTo>
                    <a:pt x="551" y="112"/>
                  </a:lnTo>
                  <a:lnTo>
                    <a:pt x="540" y="133"/>
                  </a:lnTo>
                  <a:lnTo>
                    <a:pt x="529" y="155"/>
                  </a:lnTo>
                  <a:lnTo>
                    <a:pt x="520" y="179"/>
                  </a:lnTo>
                  <a:lnTo>
                    <a:pt x="514" y="203"/>
                  </a:lnTo>
                  <a:lnTo>
                    <a:pt x="512" y="215"/>
                  </a:lnTo>
                  <a:lnTo>
                    <a:pt x="510" y="228"/>
                  </a:lnTo>
                  <a:lnTo>
                    <a:pt x="508" y="241"/>
                  </a:lnTo>
                  <a:lnTo>
                    <a:pt x="508" y="254"/>
                  </a:lnTo>
                  <a:lnTo>
                    <a:pt x="508" y="445"/>
                  </a:lnTo>
                  <a:lnTo>
                    <a:pt x="95" y="445"/>
                  </a:lnTo>
                  <a:lnTo>
                    <a:pt x="95" y="445"/>
                  </a:lnTo>
                  <a:lnTo>
                    <a:pt x="85" y="446"/>
                  </a:lnTo>
                  <a:lnTo>
                    <a:pt x="76" y="447"/>
                  </a:lnTo>
                  <a:lnTo>
                    <a:pt x="66" y="449"/>
                  </a:lnTo>
                  <a:lnTo>
                    <a:pt x="58" y="452"/>
                  </a:lnTo>
                  <a:lnTo>
                    <a:pt x="49" y="457"/>
                  </a:lnTo>
                  <a:lnTo>
                    <a:pt x="42" y="461"/>
                  </a:lnTo>
                  <a:lnTo>
                    <a:pt x="34" y="467"/>
                  </a:lnTo>
                  <a:lnTo>
                    <a:pt x="28" y="473"/>
                  </a:lnTo>
                  <a:lnTo>
                    <a:pt x="21" y="480"/>
                  </a:lnTo>
                  <a:lnTo>
                    <a:pt x="16" y="487"/>
                  </a:lnTo>
                  <a:lnTo>
                    <a:pt x="11" y="495"/>
                  </a:lnTo>
                  <a:lnTo>
                    <a:pt x="7" y="504"/>
                  </a:lnTo>
                  <a:lnTo>
                    <a:pt x="4" y="512"/>
                  </a:lnTo>
                  <a:lnTo>
                    <a:pt x="1" y="521"/>
                  </a:lnTo>
                  <a:lnTo>
                    <a:pt x="0" y="531"/>
                  </a:lnTo>
                  <a:lnTo>
                    <a:pt x="0" y="540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0" y="932"/>
                  </a:lnTo>
                  <a:lnTo>
                    <a:pt x="1" y="942"/>
                  </a:lnTo>
                  <a:lnTo>
                    <a:pt x="4" y="950"/>
                  </a:lnTo>
                  <a:lnTo>
                    <a:pt x="7" y="959"/>
                  </a:lnTo>
                  <a:lnTo>
                    <a:pt x="11" y="967"/>
                  </a:lnTo>
                  <a:lnTo>
                    <a:pt x="16" y="976"/>
                  </a:lnTo>
                  <a:lnTo>
                    <a:pt x="21" y="982"/>
                  </a:lnTo>
                  <a:lnTo>
                    <a:pt x="28" y="990"/>
                  </a:lnTo>
                  <a:lnTo>
                    <a:pt x="34" y="995"/>
                  </a:lnTo>
                  <a:lnTo>
                    <a:pt x="42" y="1002"/>
                  </a:lnTo>
                  <a:lnTo>
                    <a:pt x="49" y="1006"/>
                  </a:lnTo>
                  <a:lnTo>
                    <a:pt x="58" y="1010"/>
                  </a:lnTo>
                  <a:lnTo>
                    <a:pt x="66" y="1014"/>
                  </a:lnTo>
                  <a:lnTo>
                    <a:pt x="76" y="1016"/>
                  </a:lnTo>
                  <a:lnTo>
                    <a:pt x="85" y="1017"/>
                  </a:lnTo>
                  <a:lnTo>
                    <a:pt x="95" y="1018"/>
                  </a:lnTo>
                  <a:lnTo>
                    <a:pt x="604" y="1018"/>
                  </a:lnTo>
                  <a:lnTo>
                    <a:pt x="604" y="1018"/>
                  </a:lnTo>
                  <a:lnTo>
                    <a:pt x="614" y="1017"/>
                  </a:lnTo>
                  <a:lnTo>
                    <a:pt x="623" y="1016"/>
                  </a:lnTo>
                  <a:lnTo>
                    <a:pt x="632" y="1014"/>
                  </a:lnTo>
                  <a:lnTo>
                    <a:pt x="640" y="1010"/>
                  </a:lnTo>
                  <a:lnTo>
                    <a:pt x="649" y="1006"/>
                  </a:lnTo>
                  <a:lnTo>
                    <a:pt x="658" y="1002"/>
                  </a:lnTo>
                  <a:lnTo>
                    <a:pt x="664" y="995"/>
                  </a:lnTo>
                  <a:lnTo>
                    <a:pt x="672" y="990"/>
                  </a:lnTo>
                  <a:lnTo>
                    <a:pt x="677" y="982"/>
                  </a:lnTo>
                  <a:lnTo>
                    <a:pt x="683" y="976"/>
                  </a:lnTo>
                  <a:lnTo>
                    <a:pt x="688" y="967"/>
                  </a:lnTo>
                  <a:lnTo>
                    <a:pt x="692" y="959"/>
                  </a:lnTo>
                  <a:lnTo>
                    <a:pt x="695" y="950"/>
                  </a:lnTo>
                  <a:lnTo>
                    <a:pt x="697" y="942"/>
                  </a:lnTo>
                  <a:lnTo>
                    <a:pt x="698" y="932"/>
                  </a:lnTo>
                  <a:lnTo>
                    <a:pt x="699" y="922"/>
                  </a:lnTo>
                  <a:lnTo>
                    <a:pt x="699" y="540"/>
                  </a:lnTo>
                  <a:lnTo>
                    <a:pt x="699" y="540"/>
                  </a:lnTo>
                  <a:lnTo>
                    <a:pt x="698" y="531"/>
                  </a:lnTo>
                  <a:lnTo>
                    <a:pt x="697" y="521"/>
                  </a:lnTo>
                  <a:lnTo>
                    <a:pt x="695" y="512"/>
                  </a:lnTo>
                  <a:lnTo>
                    <a:pt x="692" y="504"/>
                  </a:lnTo>
                  <a:lnTo>
                    <a:pt x="688" y="495"/>
                  </a:lnTo>
                  <a:lnTo>
                    <a:pt x="683" y="487"/>
                  </a:lnTo>
                  <a:lnTo>
                    <a:pt x="677" y="480"/>
                  </a:lnTo>
                  <a:lnTo>
                    <a:pt x="672" y="473"/>
                  </a:lnTo>
                  <a:lnTo>
                    <a:pt x="664" y="467"/>
                  </a:lnTo>
                  <a:lnTo>
                    <a:pt x="658" y="461"/>
                  </a:lnTo>
                  <a:lnTo>
                    <a:pt x="649" y="457"/>
                  </a:lnTo>
                  <a:lnTo>
                    <a:pt x="640" y="452"/>
                  </a:lnTo>
                  <a:lnTo>
                    <a:pt x="632" y="449"/>
                  </a:lnTo>
                  <a:lnTo>
                    <a:pt x="623" y="447"/>
                  </a:lnTo>
                  <a:lnTo>
                    <a:pt x="614" y="446"/>
                  </a:lnTo>
                  <a:lnTo>
                    <a:pt x="604" y="445"/>
                  </a:lnTo>
                  <a:lnTo>
                    <a:pt x="572" y="445"/>
                  </a:lnTo>
                  <a:lnTo>
                    <a:pt x="572" y="254"/>
                  </a:lnTo>
                  <a:lnTo>
                    <a:pt x="572" y="254"/>
                  </a:lnTo>
                  <a:lnTo>
                    <a:pt x="573" y="235"/>
                  </a:lnTo>
                  <a:lnTo>
                    <a:pt x="576" y="216"/>
                  </a:lnTo>
                  <a:lnTo>
                    <a:pt x="580" y="197"/>
                  </a:lnTo>
                  <a:lnTo>
                    <a:pt x="587" y="180"/>
                  </a:lnTo>
                  <a:lnTo>
                    <a:pt x="595" y="164"/>
                  </a:lnTo>
                  <a:lnTo>
                    <a:pt x="605" y="148"/>
                  </a:lnTo>
                  <a:lnTo>
                    <a:pt x="616" y="133"/>
                  </a:lnTo>
                  <a:lnTo>
                    <a:pt x="628" y="120"/>
                  </a:lnTo>
                  <a:lnTo>
                    <a:pt x="642" y="107"/>
                  </a:lnTo>
                  <a:lnTo>
                    <a:pt x="657" y="96"/>
                  </a:lnTo>
                  <a:lnTo>
                    <a:pt x="672" y="87"/>
                  </a:lnTo>
                  <a:lnTo>
                    <a:pt x="689" y="78"/>
                  </a:lnTo>
                  <a:lnTo>
                    <a:pt x="706" y="71"/>
                  </a:lnTo>
                  <a:lnTo>
                    <a:pt x="724" y="67"/>
                  </a:lnTo>
                  <a:lnTo>
                    <a:pt x="743" y="64"/>
                  </a:lnTo>
                  <a:lnTo>
                    <a:pt x="763" y="63"/>
                  </a:lnTo>
                  <a:lnTo>
                    <a:pt x="763" y="63"/>
                  </a:lnTo>
                  <a:lnTo>
                    <a:pt x="782" y="64"/>
                  </a:lnTo>
                  <a:lnTo>
                    <a:pt x="801" y="67"/>
                  </a:lnTo>
                  <a:lnTo>
                    <a:pt x="820" y="71"/>
                  </a:lnTo>
                  <a:lnTo>
                    <a:pt x="837" y="78"/>
                  </a:lnTo>
                  <a:lnTo>
                    <a:pt x="854" y="87"/>
                  </a:lnTo>
                  <a:lnTo>
                    <a:pt x="869" y="96"/>
                  </a:lnTo>
                  <a:lnTo>
                    <a:pt x="884" y="107"/>
                  </a:lnTo>
                  <a:lnTo>
                    <a:pt x="898" y="120"/>
                  </a:lnTo>
                  <a:lnTo>
                    <a:pt x="910" y="133"/>
                  </a:lnTo>
                  <a:lnTo>
                    <a:pt x="920" y="148"/>
                  </a:lnTo>
                  <a:lnTo>
                    <a:pt x="930" y="164"/>
                  </a:lnTo>
                  <a:lnTo>
                    <a:pt x="939" y="180"/>
                  </a:lnTo>
                  <a:lnTo>
                    <a:pt x="945" y="197"/>
                  </a:lnTo>
                  <a:lnTo>
                    <a:pt x="949" y="216"/>
                  </a:lnTo>
                  <a:lnTo>
                    <a:pt x="953" y="235"/>
                  </a:lnTo>
                  <a:lnTo>
                    <a:pt x="954" y="254"/>
                  </a:lnTo>
                  <a:lnTo>
                    <a:pt x="954" y="445"/>
                  </a:lnTo>
                  <a:lnTo>
                    <a:pt x="954" y="445"/>
                  </a:lnTo>
                  <a:lnTo>
                    <a:pt x="955" y="451"/>
                  </a:lnTo>
                  <a:lnTo>
                    <a:pt x="956" y="458"/>
                  </a:lnTo>
                  <a:lnTo>
                    <a:pt x="959" y="463"/>
                  </a:lnTo>
                  <a:lnTo>
                    <a:pt x="963" y="467"/>
                  </a:lnTo>
                  <a:lnTo>
                    <a:pt x="968" y="472"/>
                  </a:lnTo>
                  <a:lnTo>
                    <a:pt x="973" y="474"/>
                  </a:lnTo>
                  <a:lnTo>
                    <a:pt x="979" y="476"/>
                  </a:lnTo>
                  <a:lnTo>
                    <a:pt x="986" y="477"/>
                  </a:lnTo>
                  <a:lnTo>
                    <a:pt x="986" y="477"/>
                  </a:lnTo>
                  <a:lnTo>
                    <a:pt x="992" y="476"/>
                  </a:lnTo>
                  <a:lnTo>
                    <a:pt x="998" y="474"/>
                  </a:lnTo>
                  <a:lnTo>
                    <a:pt x="1003" y="472"/>
                  </a:lnTo>
                  <a:lnTo>
                    <a:pt x="1008" y="467"/>
                  </a:lnTo>
                  <a:lnTo>
                    <a:pt x="1012" y="463"/>
                  </a:lnTo>
                  <a:lnTo>
                    <a:pt x="1015" y="458"/>
                  </a:lnTo>
                  <a:lnTo>
                    <a:pt x="1017" y="451"/>
                  </a:lnTo>
                  <a:lnTo>
                    <a:pt x="1017" y="445"/>
                  </a:lnTo>
                  <a:lnTo>
                    <a:pt x="1017" y="254"/>
                  </a:lnTo>
                  <a:lnTo>
                    <a:pt x="1017" y="254"/>
                  </a:lnTo>
                  <a:lnTo>
                    <a:pt x="1017" y="241"/>
                  </a:lnTo>
                  <a:lnTo>
                    <a:pt x="1016" y="228"/>
                  </a:lnTo>
                  <a:lnTo>
                    <a:pt x="1014" y="215"/>
                  </a:lnTo>
                  <a:lnTo>
                    <a:pt x="1012" y="203"/>
                  </a:lnTo>
                  <a:lnTo>
                    <a:pt x="1006" y="179"/>
                  </a:lnTo>
                  <a:lnTo>
                    <a:pt x="998" y="155"/>
                  </a:lnTo>
                  <a:lnTo>
                    <a:pt x="987" y="133"/>
                  </a:lnTo>
                  <a:lnTo>
                    <a:pt x="974" y="112"/>
                  </a:lnTo>
                  <a:lnTo>
                    <a:pt x="959" y="93"/>
                  </a:lnTo>
                  <a:lnTo>
                    <a:pt x="943" y="75"/>
                  </a:lnTo>
                  <a:lnTo>
                    <a:pt x="925" y="58"/>
                  </a:lnTo>
                  <a:lnTo>
                    <a:pt x="905" y="44"/>
                  </a:lnTo>
                  <a:lnTo>
                    <a:pt x="884" y="31"/>
                  </a:lnTo>
                  <a:lnTo>
                    <a:pt x="861" y="20"/>
                  </a:lnTo>
                  <a:lnTo>
                    <a:pt x="838" y="11"/>
                  </a:lnTo>
                  <a:lnTo>
                    <a:pt x="814" y="5"/>
                  </a:lnTo>
                  <a:lnTo>
                    <a:pt x="801" y="3"/>
                  </a:lnTo>
                  <a:lnTo>
                    <a:pt x="789" y="1"/>
                  </a:lnTo>
                  <a:lnTo>
                    <a:pt x="776" y="0"/>
                  </a:lnTo>
                  <a:lnTo>
                    <a:pt x="763" y="0"/>
                  </a:lnTo>
                  <a:lnTo>
                    <a:pt x="763" y="0"/>
                  </a:lnTo>
                  <a:close/>
                  <a:moveTo>
                    <a:pt x="604" y="508"/>
                  </a:moveTo>
                  <a:lnTo>
                    <a:pt x="604" y="508"/>
                  </a:lnTo>
                  <a:lnTo>
                    <a:pt x="610" y="509"/>
                  </a:lnTo>
                  <a:lnTo>
                    <a:pt x="616" y="511"/>
                  </a:lnTo>
                  <a:lnTo>
                    <a:pt x="621" y="515"/>
                  </a:lnTo>
                  <a:lnTo>
                    <a:pt x="626" y="518"/>
                  </a:lnTo>
                  <a:lnTo>
                    <a:pt x="630" y="523"/>
                  </a:lnTo>
                  <a:lnTo>
                    <a:pt x="633" y="529"/>
                  </a:lnTo>
                  <a:lnTo>
                    <a:pt x="635" y="534"/>
                  </a:lnTo>
                  <a:lnTo>
                    <a:pt x="635" y="540"/>
                  </a:lnTo>
                  <a:lnTo>
                    <a:pt x="635" y="922"/>
                  </a:lnTo>
                  <a:lnTo>
                    <a:pt x="635" y="922"/>
                  </a:lnTo>
                  <a:lnTo>
                    <a:pt x="635" y="929"/>
                  </a:lnTo>
                  <a:lnTo>
                    <a:pt x="633" y="934"/>
                  </a:lnTo>
                  <a:lnTo>
                    <a:pt x="630" y="939"/>
                  </a:lnTo>
                  <a:lnTo>
                    <a:pt x="626" y="945"/>
                  </a:lnTo>
                  <a:lnTo>
                    <a:pt x="621" y="948"/>
                  </a:lnTo>
                  <a:lnTo>
                    <a:pt x="616" y="951"/>
                  </a:lnTo>
                  <a:lnTo>
                    <a:pt x="610" y="953"/>
                  </a:lnTo>
                  <a:lnTo>
                    <a:pt x="604" y="953"/>
                  </a:lnTo>
                  <a:lnTo>
                    <a:pt x="95" y="953"/>
                  </a:lnTo>
                  <a:lnTo>
                    <a:pt x="95" y="953"/>
                  </a:lnTo>
                  <a:lnTo>
                    <a:pt x="89" y="953"/>
                  </a:lnTo>
                  <a:lnTo>
                    <a:pt x="83" y="951"/>
                  </a:lnTo>
                  <a:lnTo>
                    <a:pt x="77" y="948"/>
                  </a:lnTo>
                  <a:lnTo>
                    <a:pt x="73" y="945"/>
                  </a:lnTo>
                  <a:lnTo>
                    <a:pt x="69" y="939"/>
                  </a:lnTo>
                  <a:lnTo>
                    <a:pt x="65" y="934"/>
                  </a:lnTo>
                  <a:lnTo>
                    <a:pt x="64" y="929"/>
                  </a:lnTo>
                  <a:lnTo>
                    <a:pt x="63" y="922"/>
                  </a:lnTo>
                  <a:lnTo>
                    <a:pt x="63" y="540"/>
                  </a:lnTo>
                  <a:lnTo>
                    <a:pt x="63" y="540"/>
                  </a:lnTo>
                  <a:lnTo>
                    <a:pt x="64" y="534"/>
                  </a:lnTo>
                  <a:lnTo>
                    <a:pt x="65" y="529"/>
                  </a:lnTo>
                  <a:lnTo>
                    <a:pt x="69" y="523"/>
                  </a:lnTo>
                  <a:lnTo>
                    <a:pt x="73" y="518"/>
                  </a:lnTo>
                  <a:lnTo>
                    <a:pt x="77" y="515"/>
                  </a:lnTo>
                  <a:lnTo>
                    <a:pt x="83" y="511"/>
                  </a:lnTo>
                  <a:lnTo>
                    <a:pt x="89" y="509"/>
                  </a:lnTo>
                  <a:lnTo>
                    <a:pt x="95" y="508"/>
                  </a:lnTo>
                  <a:lnTo>
                    <a:pt x="604" y="508"/>
                  </a:lnTo>
                  <a:close/>
                  <a:moveTo>
                    <a:pt x="350" y="827"/>
                  </a:moveTo>
                  <a:lnTo>
                    <a:pt x="350" y="827"/>
                  </a:lnTo>
                  <a:lnTo>
                    <a:pt x="356" y="827"/>
                  </a:lnTo>
                  <a:lnTo>
                    <a:pt x="363" y="826"/>
                  </a:lnTo>
                  <a:lnTo>
                    <a:pt x="374" y="821"/>
                  </a:lnTo>
                  <a:lnTo>
                    <a:pt x="385" y="816"/>
                  </a:lnTo>
                  <a:lnTo>
                    <a:pt x="395" y="809"/>
                  </a:lnTo>
                  <a:lnTo>
                    <a:pt x="402" y="799"/>
                  </a:lnTo>
                  <a:lnTo>
                    <a:pt x="408" y="788"/>
                  </a:lnTo>
                  <a:lnTo>
                    <a:pt x="412" y="776"/>
                  </a:lnTo>
                  <a:lnTo>
                    <a:pt x="413" y="770"/>
                  </a:lnTo>
                  <a:lnTo>
                    <a:pt x="413" y="764"/>
                  </a:lnTo>
                  <a:lnTo>
                    <a:pt x="413" y="764"/>
                  </a:lnTo>
                  <a:lnTo>
                    <a:pt x="412" y="755"/>
                  </a:lnTo>
                  <a:lnTo>
                    <a:pt x="411" y="746"/>
                  </a:lnTo>
                  <a:lnTo>
                    <a:pt x="408" y="739"/>
                  </a:lnTo>
                  <a:lnTo>
                    <a:pt x="404" y="731"/>
                  </a:lnTo>
                  <a:lnTo>
                    <a:pt x="399" y="724"/>
                  </a:lnTo>
                  <a:lnTo>
                    <a:pt x="394" y="718"/>
                  </a:lnTo>
                  <a:lnTo>
                    <a:pt x="388" y="713"/>
                  </a:lnTo>
                  <a:lnTo>
                    <a:pt x="381" y="709"/>
                  </a:lnTo>
                  <a:lnTo>
                    <a:pt x="381" y="636"/>
                  </a:lnTo>
                  <a:lnTo>
                    <a:pt x="381" y="636"/>
                  </a:lnTo>
                  <a:lnTo>
                    <a:pt x="381" y="629"/>
                  </a:lnTo>
                  <a:lnTo>
                    <a:pt x="379" y="623"/>
                  </a:lnTo>
                  <a:lnTo>
                    <a:pt x="375" y="618"/>
                  </a:lnTo>
                  <a:lnTo>
                    <a:pt x="372" y="613"/>
                  </a:lnTo>
                  <a:lnTo>
                    <a:pt x="367" y="609"/>
                  </a:lnTo>
                  <a:lnTo>
                    <a:pt x="361" y="607"/>
                  </a:lnTo>
                  <a:lnTo>
                    <a:pt x="356" y="605"/>
                  </a:lnTo>
                  <a:lnTo>
                    <a:pt x="350" y="604"/>
                  </a:lnTo>
                  <a:lnTo>
                    <a:pt x="350" y="604"/>
                  </a:lnTo>
                  <a:lnTo>
                    <a:pt x="343" y="605"/>
                  </a:lnTo>
                  <a:lnTo>
                    <a:pt x="337" y="607"/>
                  </a:lnTo>
                  <a:lnTo>
                    <a:pt x="331" y="609"/>
                  </a:lnTo>
                  <a:lnTo>
                    <a:pt x="327" y="613"/>
                  </a:lnTo>
                  <a:lnTo>
                    <a:pt x="323" y="618"/>
                  </a:lnTo>
                  <a:lnTo>
                    <a:pt x="320" y="623"/>
                  </a:lnTo>
                  <a:lnTo>
                    <a:pt x="319" y="629"/>
                  </a:lnTo>
                  <a:lnTo>
                    <a:pt x="317" y="636"/>
                  </a:lnTo>
                  <a:lnTo>
                    <a:pt x="317" y="709"/>
                  </a:lnTo>
                  <a:lnTo>
                    <a:pt x="317" y="709"/>
                  </a:lnTo>
                  <a:lnTo>
                    <a:pt x="311" y="713"/>
                  </a:lnTo>
                  <a:lnTo>
                    <a:pt x="305" y="718"/>
                  </a:lnTo>
                  <a:lnTo>
                    <a:pt x="299" y="724"/>
                  </a:lnTo>
                  <a:lnTo>
                    <a:pt x="295" y="731"/>
                  </a:lnTo>
                  <a:lnTo>
                    <a:pt x="291" y="739"/>
                  </a:lnTo>
                  <a:lnTo>
                    <a:pt x="289" y="746"/>
                  </a:lnTo>
                  <a:lnTo>
                    <a:pt x="286" y="755"/>
                  </a:lnTo>
                  <a:lnTo>
                    <a:pt x="285" y="764"/>
                  </a:lnTo>
                  <a:lnTo>
                    <a:pt x="285" y="764"/>
                  </a:lnTo>
                  <a:lnTo>
                    <a:pt x="286" y="770"/>
                  </a:lnTo>
                  <a:lnTo>
                    <a:pt x="287" y="776"/>
                  </a:lnTo>
                  <a:lnTo>
                    <a:pt x="291" y="788"/>
                  </a:lnTo>
                  <a:lnTo>
                    <a:pt x="297" y="799"/>
                  </a:lnTo>
                  <a:lnTo>
                    <a:pt x="305" y="809"/>
                  </a:lnTo>
                  <a:lnTo>
                    <a:pt x="314" y="816"/>
                  </a:lnTo>
                  <a:lnTo>
                    <a:pt x="325" y="821"/>
                  </a:lnTo>
                  <a:lnTo>
                    <a:pt x="337" y="826"/>
                  </a:lnTo>
                  <a:lnTo>
                    <a:pt x="343" y="827"/>
                  </a:lnTo>
                  <a:lnTo>
                    <a:pt x="350" y="827"/>
                  </a:lnTo>
                  <a:lnTo>
                    <a:pt x="350" y="82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39" name="Freeform 24"/>
            <p:cNvSpPr>
              <a:spLocks noEditPoints="1"/>
            </p:cNvSpPr>
            <p:nvPr/>
          </p:nvSpPr>
          <p:spPr bwMode="auto">
            <a:xfrm>
              <a:off x="8968512" y="2807502"/>
              <a:ext cx="388029" cy="389940"/>
            </a:xfrm>
            <a:custGeom>
              <a:avLst/>
              <a:gdLst>
                <a:gd name="T0" fmla="*/ 62 w 1019"/>
                <a:gd name="T1" fmla="*/ 4 h 1018"/>
                <a:gd name="T2" fmla="*/ 21 w 1019"/>
                <a:gd name="T3" fmla="*/ 33 h 1018"/>
                <a:gd name="T4" fmla="*/ 2 w 1019"/>
                <a:gd name="T5" fmla="*/ 82 h 1018"/>
                <a:gd name="T6" fmla="*/ 5 w 1019"/>
                <a:gd name="T7" fmla="*/ 953 h 1018"/>
                <a:gd name="T8" fmla="*/ 33 w 1019"/>
                <a:gd name="T9" fmla="*/ 996 h 1018"/>
                <a:gd name="T10" fmla="*/ 79 w 1019"/>
                <a:gd name="T11" fmla="*/ 1017 h 1018"/>
                <a:gd name="T12" fmla="*/ 956 w 1019"/>
                <a:gd name="T13" fmla="*/ 1014 h 1018"/>
                <a:gd name="T14" fmla="*/ 998 w 1019"/>
                <a:gd name="T15" fmla="*/ 985 h 1018"/>
                <a:gd name="T16" fmla="*/ 1018 w 1019"/>
                <a:gd name="T17" fmla="*/ 935 h 1018"/>
                <a:gd name="T18" fmla="*/ 1014 w 1019"/>
                <a:gd name="T19" fmla="*/ 64 h 1018"/>
                <a:gd name="T20" fmla="*/ 986 w 1019"/>
                <a:gd name="T21" fmla="*/ 21 h 1018"/>
                <a:gd name="T22" fmla="*/ 939 w 1019"/>
                <a:gd name="T23" fmla="*/ 1 h 1018"/>
                <a:gd name="T24" fmla="*/ 953 w 1019"/>
                <a:gd name="T25" fmla="*/ 937 h 1018"/>
                <a:gd name="T26" fmla="*/ 931 w 1019"/>
                <a:gd name="T27" fmla="*/ 953 h 1018"/>
                <a:gd name="T28" fmla="*/ 71 w 1019"/>
                <a:gd name="T29" fmla="*/ 946 h 1018"/>
                <a:gd name="T30" fmla="*/ 64 w 1019"/>
                <a:gd name="T31" fmla="*/ 91 h 1018"/>
                <a:gd name="T32" fmla="*/ 79 w 1019"/>
                <a:gd name="T33" fmla="*/ 66 h 1018"/>
                <a:gd name="T34" fmla="*/ 940 w 1019"/>
                <a:gd name="T35" fmla="*/ 66 h 1018"/>
                <a:gd name="T36" fmla="*/ 954 w 1019"/>
                <a:gd name="T37" fmla="*/ 91 h 1018"/>
                <a:gd name="T38" fmla="*/ 345 w 1019"/>
                <a:gd name="T39" fmla="*/ 260 h 1018"/>
                <a:gd name="T40" fmla="*/ 284 w 1019"/>
                <a:gd name="T41" fmla="*/ 301 h 1018"/>
                <a:gd name="T42" fmla="*/ 256 w 1019"/>
                <a:gd name="T43" fmla="*/ 369 h 1018"/>
                <a:gd name="T44" fmla="*/ 265 w 1019"/>
                <a:gd name="T45" fmla="*/ 431 h 1018"/>
                <a:gd name="T46" fmla="*/ 312 w 1019"/>
                <a:gd name="T47" fmla="*/ 487 h 1018"/>
                <a:gd name="T48" fmla="*/ 382 w 1019"/>
                <a:gd name="T49" fmla="*/ 508 h 1018"/>
                <a:gd name="T50" fmla="*/ 443 w 1019"/>
                <a:gd name="T51" fmla="*/ 493 h 1018"/>
                <a:gd name="T52" fmla="*/ 494 w 1019"/>
                <a:gd name="T53" fmla="*/ 442 h 1018"/>
                <a:gd name="T54" fmla="*/ 509 w 1019"/>
                <a:gd name="T55" fmla="*/ 382 h 1018"/>
                <a:gd name="T56" fmla="*/ 488 w 1019"/>
                <a:gd name="T57" fmla="*/ 311 h 1018"/>
                <a:gd name="T58" fmla="*/ 432 w 1019"/>
                <a:gd name="T59" fmla="*/ 265 h 1018"/>
                <a:gd name="T60" fmla="*/ 382 w 1019"/>
                <a:gd name="T61" fmla="*/ 445 h 1018"/>
                <a:gd name="T62" fmla="*/ 337 w 1019"/>
                <a:gd name="T63" fmla="*/ 427 h 1018"/>
                <a:gd name="T64" fmla="*/ 319 w 1019"/>
                <a:gd name="T65" fmla="*/ 382 h 1018"/>
                <a:gd name="T66" fmla="*/ 347 w 1019"/>
                <a:gd name="T67" fmla="*/ 329 h 1018"/>
                <a:gd name="T68" fmla="*/ 389 w 1019"/>
                <a:gd name="T69" fmla="*/ 318 h 1018"/>
                <a:gd name="T70" fmla="*/ 440 w 1019"/>
                <a:gd name="T71" fmla="*/ 357 h 1018"/>
                <a:gd name="T72" fmla="*/ 445 w 1019"/>
                <a:gd name="T73" fmla="*/ 394 h 1018"/>
                <a:gd name="T74" fmla="*/ 395 w 1019"/>
                <a:gd name="T75" fmla="*/ 444 h 1018"/>
                <a:gd name="T76" fmla="*/ 159 w 1019"/>
                <a:gd name="T77" fmla="*/ 127 h 1018"/>
                <a:gd name="T78" fmla="*/ 130 w 1019"/>
                <a:gd name="T79" fmla="*/ 147 h 1018"/>
                <a:gd name="T80" fmla="*/ 130 w 1019"/>
                <a:gd name="T81" fmla="*/ 808 h 1018"/>
                <a:gd name="T82" fmla="*/ 159 w 1019"/>
                <a:gd name="T83" fmla="*/ 827 h 1018"/>
                <a:gd name="T84" fmla="*/ 881 w 1019"/>
                <a:gd name="T85" fmla="*/ 817 h 1018"/>
                <a:gd name="T86" fmla="*/ 891 w 1019"/>
                <a:gd name="T87" fmla="*/ 158 h 1018"/>
                <a:gd name="T88" fmla="*/ 872 w 1019"/>
                <a:gd name="T89" fmla="*/ 129 h 1018"/>
                <a:gd name="T90" fmla="*/ 215 w 1019"/>
                <a:gd name="T91" fmla="*/ 762 h 1018"/>
                <a:gd name="T92" fmla="*/ 349 w 1019"/>
                <a:gd name="T93" fmla="*/ 626 h 1018"/>
                <a:gd name="T94" fmla="*/ 506 w 1019"/>
                <a:gd name="T95" fmla="*/ 764 h 1018"/>
                <a:gd name="T96" fmla="*/ 822 w 1019"/>
                <a:gd name="T97" fmla="*/ 750 h 1018"/>
                <a:gd name="T98" fmla="*/ 595 w 1019"/>
                <a:gd name="T99" fmla="*/ 764 h 1018"/>
                <a:gd name="T100" fmla="*/ 671 w 1019"/>
                <a:gd name="T101" fmla="*/ 477 h 1018"/>
                <a:gd name="T102" fmla="*/ 828 w 1019"/>
                <a:gd name="T103" fmla="*/ 614 h 1018"/>
                <a:gd name="T104" fmla="*/ 730 w 1019"/>
                <a:gd name="T105" fmla="*/ 429 h 1018"/>
                <a:gd name="T106" fmla="*/ 677 w 1019"/>
                <a:gd name="T107" fmla="*/ 414 h 1018"/>
                <a:gd name="T108" fmla="*/ 625 w 1019"/>
                <a:gd name="T109" fmla="*/ 429 h 1018"/>
                <a:gd name="T110" fmla="*/ 416 w 1019"/>
                <a:gd name="T111" fmla="*/ 583 h 1018"/>
                <a:gd name="T112" fmla="*/ 364 w 1019"/>
                <a:gd name="T113" fmla="*/ 563 h 1018"/>
                <a:gd name="T114" fmla="*/ 311 w 1019"/>
                <a:gd name="T115" fmla="*/ 574 h 1018"/>
                <a:gd name="T116" fmla="*/ 191 w 1019"/>
                <a:gd name="T117" fmla="*/ 223 h 1018"/>
                <a:gd name="T118" fmla="*/ 211 w 1019"/>
                <a:gd name="T119" fmla="*/ 193 h 1018"/>
                <a:gd name="T120" fmla="*/ 808 w 1019"/>
                <a:gd name="T121" fmla="*/ 193 h 1018"/>
                <a:gd name="T122" fmla="*/ 828 w 1019"/>
                <a:gd name="T123" fmla="*/ 22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9" h="1018">
                  <a:moveTo>
                    <a:pt x="931" y="0"/>
                  </a:moveTo>
                  <a:lnTo>
                    <a:pt x="88" y="0"/>
                  </a:lnTo>
                  <a:lnTo>
                    <a:pt x="88" y="0"/>
                  </a:lnTo>
                  <a:lnTo>
                    <a:pt x="79" y="1"/>
                  </a:lnTo>
                  <a:lnTo>
                    <a:pt x="70" y="2"/>
                  </a:lnTo>
                  <a:lnTo>
                    <a:pt x="62" y="4"/>
                  </a:lnTo>
                  <a:lnTo>
                    <a:pt x="54" y="7"/>
                  </a:lnTo>
                  <a:lnTo>
                    <a:pt x="47" y="10"/>
                  </a:lnTo>
                  <a:lnTo>
                    <a:pt x="39" y="16"/>
                  </a:lnTo>
                  <a:lnTo>
                    <a:pt x="33" y="21"/>
                  </a:lnTo>
                  <a:lnTo>
                    <a:pt x="26" y="26"/>
                  </a:lnTo>
                  <a:lnTo>
                    <a:pt x="21" y="33"/>
                  </a:lnTo>
                  <a:lnTo>
                    <a:pt x="15" y="40"/>
                  </a:lnTo>
                  <a:lnTo>
                    <a:pt x="11" y="48"/>
                  </a:lnTo>
                  <a:lnTo>
                    <a:pt x="8" y="55"/>
                  </a:lnTo>
                  <a:lnTo>
                    <a:pt x="5" y="64"/>
                  </a:lnTo>
                  <a:lnTo>
                    <a:pt x="3" y="73"/>
                  </a:lnTo>
                  <a:lnTo>
                    <a:pt x="2" y="82"/>
                  </a:lnTo>
                  <a:lnTo>
                    <a:pt x="0" y="91"/>
                  </a:lnTo>
                  <a:lnTo>
                    <a:pt x="0" y="927"/>
                  </a:lnTo>
                  <a:lnTo>
                    <a:pt x="0" y="927"/>
                  </a:lnTo>
                  <a:lnTo>
                    <a:pt x="2" y="935"/>
                  </a:lnTo>
                  <a:lnTo>
                    <a:pt x="3" y="945"/>
                  </a:lnTo>
                  <a:lnTo>
                    <a:pt x="5" y="953"/>
                  </a:lnTo>
                  <a:lnTo>
                    <a:pt x="8" y="962"/>
                  </a:lnTo>
                  <a:lnTo>
                    <a:pt x="11" y="970"/>
                  </a:lnTo>
                  <a:lnTo>
                    <a:pt x="15" y="977"/>
                  </a:lnTo>
                  <a:lnTo>
                    <a:pt x="21" y="985"/>
                  </a:lnTo>
                  <a:lnTo>
                    <a:pt x="26" y="991"/>
                  </a:lnTo>
                  <a:lnTo>
                    <a:pt x="33" y="996"/>
                  </a:lnTo>
                  <a:lnTo>
                    <a:pt x="39" y="1002"/>
                  </a:lnTo>
                  <a:lnTo>
                    <a:pt x="47" y="1006"/>
                  </a:lnTo>
                  <a:lnTo>
                    <a:pt x="54" y="1010"/>
                  </a:lnTo>
                  <a:lnTo>
                    <a:pt x="62" y="1014"/>
                  </a:lnTo>
                  <a:lnTo>
                    <a:pt x="70" y="1016"/>
                  </a:lnTo>
                  <a:lnTo>
                    <a:pt x="79" y="1017"/>
                  </a:lnTo>
                  <a:lnTo>
                    <a:pt x="88" y="1018"/>
                  </a:lnTo>
                  <a:lnTo>
                    <a:pt x="931" y="1018"/>
                  </a:lnTo>
                  <a:lnTo>
                    <a:pt x="931" y="1018"/>
                  </a:lnTo>
                  <a:lnTo>
                    <a:pt x="939" y="1017"/>
                  </a:lnTo>
                  <a:lnTo>
                    <a:pt x="949" y="1016"/>
                  </a:lnTo>
                  <a:lnTo>
                    <a:pt x="956" y="1014"/>
                  </a:lnTo>
                  <a:lnTo>
                    <a:pt x="965" y="1010"/>
                  </a:lnTo>
                  <a:lnTo>
                    <a:pt x="973" y="1006"/>
                  </a:lnTo>
                  <a:lnTo>
                    <a:pt x="980" y="1002"/>
                  </a:lnTo>
                  <a:lnTo>
                    <a:pt x="986" y="996"/>
                  </a:lnTo>
                  <a:lnTo>
                    <a:pt x="993" y="991"/>
                  </a:lnTo>
                  <a:lnTo>
                    <a:pt x="998" y="985"/>
                  </a:lnTo>
                  <a:lnTo>
                    <a:pt x="1004" y="977"/>
                  </a:lnTo>
                  <a:lnTo>
                    <a:pt x="1008" y="970"/>
                  </a:lnTo>
                  <a:lnTo>
                    <a:pt x="1011" y="962"/>
                  </a:lnTo>
                  <a:lnTo>
                    <a:pt x="1014" y="953"/>
                  </a:lnTo>
                  <a:lnTo>
                    <a:pt x="1017" y="945"/>
                  </a:lnTo>
                  <a:lnTo>
                    <a:pt x="1018" y="935"/>
                  </a:lnTo>
                  <a:lnTo>
                    <a:pt x="1019" y="927"/>
                  </a:lnTo>
                  <a:lnTo>
                    <a:pt x="1019" y="91"/>
                  </a:lnTo>
                  <a:lnTo>
                    <a:pt x="1019" y="91"/>
                  </a:lnTo>
                  <a:lnTo>
                    <a:pt x="1018" y="82"/>
                  </a:lnTo>
                  <a:lnTo>
                    <a:pt x="1017" y="73"/>
                  </a:lnTo>
                  <a:lnTo>
                    <a:pt x="1014" y="64"/>
                  </a:lnTo>
                  <a:lnTo>
                    <a:pt x="1011" y="55"/>
                  </a:lnTo>
                  <a:lnTo>
                    <a:pt x="1008" y="48"/>
                  </a:lnTo>
                  <a:lnTo>
                    <a:pt x="1004" y="40"/>
                  </a:lnTo>
                  <a:lnTo>
                    <a:pt x="998" y="33"/>
                  </a:lnTo>
                  <a:lnTo>
                    <a:pt x="993" y="26"/>
                  </a:lnTo>
                  <a:lnTo>
                    <a:pt x="986" y="21"/>
                  </a:lnTo>
                  <a:lnTo>
                    <a:pt x="980" y="16"/>
                  </a:lnTo>
                  <a:lnTo>
                    <a:pt x="973" y="10"/>
                  </a:lnTo>
                  <a:lnTo>
                    <a:pt x="965" y="7"/>
                  </a:lnTo>
                  <a:lnTo>
                    <a:pt x="956" y="4"/>
                  </a:lnTo>
                  <a:lnTo>
                    <a:pt x="949" y="2"/>
                  </a:lnTo>
                  <a:lnTo>
                    <a:pt x="939" y="1"/>
                  </a:lnTo>
                  <a:lnTo>
                    <a:pt x="931" y="0"/>
                  </a:lnTo>
                  <a:lnTo>
                    <a:pt x="931" y="0"/>
                  </a:lnTo>
                  <a:close/>
                  <a:moveTo>
                    <a:pt x="954" y="927"/>
                  </a:moveTo>
                  <a:lnTo>
                    <a:pt x="954" y="927"/>
                  </a:lnTo>
                  <a:lnTo>
                    <a:pt x="954" y="932"/>
                  </a:lnTo>
                  <a:lnTo>
                    <a:pt x="953" y="937"/>
                  </a:lnTo>
                  <a:lnTo>
                    <a:pt x="951" y="942"/>
                  </a:lnTo>
                  <a:lnTo>
                    <a:pt x="948" y="946"/>
                  </a:lnTo>
                  <a:lnTo>
                    <a:pt x="945" y="949"/>
                  </a:lnTo>
                  <a:lnTo>
                    <a:pt x="940" y="951"/>
                  </a:lnTo>
                  <a:lnTo>
                    <a:pt x="936" y="953"/>
                  </a:lnTo>
                  <a:lnTo>
                    <a:pt x="931" y="953"/>
                  </a:lnTo>
                  <a:lnTo>
                    <a:pt x="88" y="953"/>
                  </a:lnTo>
                  <a:lnTo>
                    <a:pt x="88" y="953"/>
                  </a:lnTo>
                  <a:lnTo>
                    <a:pt x="83" y="953"/>
                  </a:lnTo>
                  <a:lnTo>
                    <a:pt x="79" y="951"/>
                  </a:lnTo>
                  <a:lnTo>
                    <a:pt x="74" y="949"/>
                  </a:lnTo>
                  <a:lnTo>
                    <a:pt x="71" y="946"/>
                  </a:lnTo>
                  <a:lnTo>
                    <a:pt x="68" y="942"/>
                  </a:lnTo>
                  <a:lnTo>
                    <a:pt x="66" y="937"/>
                  </a:lnTo>
                  <a:lnTo>
                    <a:pt x="65" y="932"/>
                  </a:lnTo>
                  <a:lnTo>
                    <a:pt x="64" y="927"/>
                  </a:lnTo>
                  <a:lnTo>
                    <a:pt x="64" y="91"/>
                  </a:lnTo>
                  <a:lnTo>
                    <a:pt x="64" y="91"/>
                  </a:lnTo>
                  <a:lnTo>
                    <a:pt x="65" y="85"/>
                  </a:lnTo>
                  <a:lnTo>
                    <a:pt x="66" y="80"/>
                  </a:lnTo>
                  <a:lnTo>
                    <a:pt x="68" y="76"/>
                  </a:lnTo>
                  <a:lnTo>
                    <a:pt x="71" y="71"/>
                  </a:lnTo>
                  <a:lnTo>
                    <a:pt x="74" y="68"/>
                  </a:lnTo>
                  <a:lnTo>
                    <a:pt x="79" y="66"/>
                  </a:lnTo>
                  <a:lnTo>
                    <a:pt x="83" y="64"/>
                  </a:lnTo>
                  <a:lnTo>
                    <a:pt x="88" y="63"/>
                  </a:lnTo>
                  <a:lnTo>
                    <a:pt x="931" y="63"/>
                  </a:lnTo>
                  <a:lnTo>
                    <a:pt x="931" y="63"/>
                  </a:lnTo>
                  <a:lnTo>
                    <a:pt x="936" y="64"/>
                  </a:lnTo>
                  <a:lnTo>
                    <a:pt x="940" y="66"/>
                  </a:lnTo>
                  <a:lnTo>
                    <a:pt x="945" y="68"/>
                  </a:lnTo>
                  <a:lnTo>
                    <a:pt x="948" y="71"/>
                  </a:lnTo>
                  <a:lnTo>
                    <a:pt x="951" y="76"/>
                  </a:lnTo>
                  <a:lnTo>
                    <a:pt x="953" y="80"/>
                  </a:lnTo>
                  <a:lnTo>
                    <a:pt x="954" y="85"/>
                  </a:lnTo>
                  <a:lnTo>
                    <a:pt x="954" y="91"/>
                  </a:lnTo>
                  <a:lnTo>
                    <a:pt x="954" y="927"/>
                  </a:lnTo>
                  <a:close/>
                  <a:moveTo>
                    <a:pt x="382" y="254"/>
                  </a:moveTo>
                  <a:lnTo>
                    <a:pt x="382" y="254"/>
                  </a:lnTo>
                  <a:lnTo>
                    <a:pt x="370" y="255"/>
                  </a:lnTo>
                  <a:lnTo>
                    <a:pt x="357" y="257"/>
                  </a:lnTo>
                  <a:lnTo>
                    <a:pt x="345" y="260"/>
                  </a:lnTo>
                  <a:lnTo>
                    <a:pt x="333" y="265"/>
                  </a:lnTo>
                  <a:lnTo>
                    <a:pt x="321" y="270"/>
                  </a:lnTo>
                  <a:lnTo>
                    <a:pt x="312" y="276"/>
                  </a:lnTo>
                  <a:lnTo>
                    <a:pt x="301" y="283"/>
                  </a:lnTo>
                  <a:lnTo>
                    <a:pt x="292" y="291"/>
                  </a:lnTo>
                  <a:lnTo>
                    <a:pt x="284" y="301"/>
                  </a:lnTo>
                  <a:lnTo>
                    <a:pt x="277" y="311"/>
                  </a:lnTo>
                  <a:lnTo>
                    <a:pt x="271" y="320"/>
                  </a:lnTo>
                  <a:lnTo>
                    <a:pt x="265" y="332"/>
                  </a:lnTo>
                  <a:lnTo>
                    <a:pt x="261" y="344"/>
                  </a:lnTo>
                  <a:lnTo>
                    <a:pt x="258" y="356"/>
                  </a:lnTo>
                  <a:lnTo>
                    <a:pt x="256" y="369"/>
                  </a:lnTo>
                  <a:lnTo>
                    <a:pt x="255" y="382"/>
                  </a:lnTo>
                  <a:lnTo>
                    <a:pt x="255" y="382"/>
                  </a:lnTo>
                  <a:lnTo>
                    <a:pt x="256" y="394"/>
                  </a:lnTo>
                  <a:lnTo>
                    <a:pt x="258" y="407"/>
                  </a:lnTo>
                  <a:lnTo>
                    <a:pt x="261" y="419"/>
                  </a:lnTo>
                  <a:lnTo>
                    <a:pt x="265" y="431"/>
                  </a:lnTo>
                  <a:lnTo>
                    <a:pt x="271" y="442"/>
                  </a:lnTo>
                  <a:lnTo>
                    <a:pt x="277" y="452"/>
                  </a:lnTo>
                  <a:lnTo>
                    <a:pt x="284" y="462"/>
                  </a:lnTo>
                  <a:lnTo>
                    <a:pt x="292" y="472"/>
                  </a:lnTo>
                  <a:lnTo>
                    <a:pt x="301" y="479"/>
                  </a:lnTo>
                  <a:lnTo>
                    <a:pt x="312" y="487"/>
                  </a:lnTo>
                  <a:lnTo>
                    <a:pt x="321" y="493"/>
                  </a:lnTo>
                  <a:lnTo>
                    <a:pt x="333" y="499"/>
                  </a:lnTo>
                  <a:lnTo>
                    <a:pt x="345" y="503"/>
                  </a:lnTo>
                  <a:lnTo>
                    <a:pt x="357" y="506"/>
                  </a:lnTo>
                  <a:lnTo>
                    <a:pt x="370" y="508"/>
                  </a:lnTo>
                  <a:lnTo>
                    <a:pt x="382" y="508"/>
                  </a:lnTo>
                  <a:lnTo>
                    <a:pt x="382" y="508"/>
                  </a:lnTo>
                  <a:lnTo>
                    <a:pt x="395" y="508"/>
                  </a:lnTo>
                  <a:lnTo>
                    <a:pt x="408" y="506"/>
                  </a:lnTo>
                  <a:lnTo>
                    <a:pt x="420" y="503"/>
                  </a:lnTo>
                  <a:lnTo>
                    <a:pt x="432" y="499"/>
                  </a:lnTo>
                  <a:lnTo>
                    <a:pt x="443" y="493"/>
                  </a:lnTo>
                  <a:lnTo>
                    <a:pt x="453" y="487"/>
                  </a:lnTo>
                  <a:lnTo>
                    <a:pt x="463" y="479"/>
                  </a:lnTo>
                  <a:lnTo>
                    <a:pt x="473" y="472"/>
                  </a:lnTo>
                  <a:lnTo>
                    <a:pt x="480" y="462"/>
                  </a:lnTo>
                  <a:lnTo>
                    <a:pt x="488" y="452"/>
                  </a:lnTo>
                  <a:lnTo>
                    <a:pt x="494" y="442"/>
                  </a:lnTo>
                  <a:lnTo>
                    <a:pt x="499" y="431"/>
                  </a:lnTo>
                  <a:lnTo>
                    <a:pt x="504" y="419"/>
                  </a:lnTo>
                  <a:lnTo>
                    <a:pt x="507" y="407"/>
                  </a:lnTo>
                  <a:lnTo>
                    <a:pt x="509" y="394"/>
                  </a:lnTo>
                  <a:lnTo>
                    <a:pt x="509" y="382"/>
                  </a:lnTo>
                  <a:lnTo>
                    <a:pt x="509" y="382"/>
                  </a:lnTo>
                  <a:lnTo>
                    <a:pt x="509" y="369"/>
                  </a:lnTo>
                  <a:lnTo>
                    <a:pt x="507" y="356"/>
                  </a:lnTo>
                  <a:lnTo>
                    <a:pt x="504" y="344"/>
                  </a:lnTo>
                  <a:lnTo>
                    <a:pt x="499" y="332"/>
                  </a:lnTo>
                  <a:lnTo>
                    <a:pt x="494" y="320"/>
                  </a:lnTo>
                  <a:lnTo>
                    <a:pt x="488" y="311"/>
                  </a:lnTo>
                  <a:lnTo>
                    <a:pt x="480" y="301"/>
                  </a:lnTo>
                  <a:lnTo>
                    <a:pt x="473" y="291"/>
                  </a:lnTo>
                  <a:lnTo>
                    <a:pt x="463" y="283"/>
                  </a:lnTo>
                  <a:lnTo>
                    <a:pt x="453" y="276"/>
                  </a:lnTo>
                  <a:lnTo>
                    <a:pt x="443" y="270"/>
                  </a:lnTo>
                  <a:lnTo>
                    <a:pt x="432" y="265"/>
                  </a:lnTo>
                  <a:lnTo>
                    <a:pt x="420" y="260"/>
                  </a:lnTo>
                  <a:lnTo>
                    <a:pt x="408" y="257"/>
                  </a:lnTo>
                  <a:lnTo>
                    <a:pt x="395" y="255"/>
                  </a:lnTo>
                  <a:lnTo>
                    <a:pt x="382" y="254"/>
                  </a:lnTo>
                  <a:lnTo>
                    <a:pt x="382" y="254"/>
                  </a:lnTo>
                  <a:close/>
                  <a:moveTo>
                    <a:pt x="382" y="445"/>
                  </a:moveTo>
                  <a:lnTo>
                    <a:pt x="382" y="445"/>
                  </a:lnTo>
                  <a:lnTo>
                    <a:pt x="376" y="445"/>
                  </a:lnTo>
                  <a:lnTo>
                    <a:pt x="370" y="444"/>
                  </a:lnTo>
                  <a:lnTo>
                    <a:pt x="358" y="441"/>
                  </a:lnTo>
                  <a:lnTo>
                    <a:pt x="347" y="434"/>
                  </a:lnTo>
                  <a:lnTo>
                    <a:pt x="337" y="427"/>
                  </a:lnTo>
                  <a:lnTo>
                    <a:pt x="330" y="417"/>
                  </a:lnTo>
                  <a:lnTo>
                    <a:pt x="323" y="406"/>
                  </a:lnTo>
                  <a:lnTo>
                    <a:pt x="320" y="394"/>
                  </a:lnTo>
                  <a:lnTo>
                    <a:pt x="319" y="388"/>
                  </a:lnTo>
                  <a:lnTo>
                    <a:pt x="319" y="382"/>
                  </a:lnTo>
                  <a:lnTo>
                    <a:pt x="319" y="382"/>
                  </a:lnTo>
                  <a:lnTo>
                    <a:pt x="319" y="375"/>
                  </a:lnTo>
                  <a:lnTo>
                    <a:pt x="320" y="369"/>
                  </a:lnTo>
                  <a:lnTo>
                    <a:pt x="323" y="357"/>
                  </a:lnTo>
                  <a:lnTo>
                    <a:pt x="330" y="346"/>
                  </a:lnTo>
                  <a:lnTo>
                    <a:pt x="337" y="336"/>
                  </a:lnTo>
                  <a:lnTo>
                    <a:pt x="347" y="329"/>
                  </a:lnTo>
                  <a:lnTo>
                    <a:pt x="358" y="323"/>
                  </a:lnTo>
                  <a:lnTo>
                    <a:pt x="370" y="319"/>
                  </a:lnTo>
                  <a:lnTo>
                    <a:pt x="376" y="318"/>
                  </a:lnTo>
                  <a:lnTo>
                    <a:pt x="382" y="318"/>
                  </a:lnTo>
                  <a:lnTo>
                    <a:pt x="382" y="318"/>
                  </a:lnTo>
                  <a:lnTo>
                    <a:pt x="389" y="318"/>
                  </a:lnTo>
                  <a:lnTo>
                    <a:pt x="395" y="319"/>
                  </a:lnTo>
                  <a:lnTo>
                    <a:pt x="407" y="323"/>
                  </a:lnTo>
                  <a:lnTo>
                    <a:pt x="418" y="329"/>
                  </a:lnTo>
                  <a:lnTo>
                    <a:pt x="427" y="336"/>
                  </a:lnTo>
                  <a:lnTo>
                    <a:pt x="435" y="346"/>
                  </a:lnTo>
                  <a:lnTo>
                    <a:pt x="440" y="357"/>
                  </a:lnTo>
                  <a:lnTo>
                    <a:pt x="445" y="369"/>
                  </a:lnTo>
                  <a:lnTo>
                    <a:pt x="446" y="375"/>
                  </a:lnTo>
                  <a:lnTo>
                    <a:pt x="446" y="382"/>
                  </a:lnTo>
                  <a:lnTo>
                    <a:pt x="446" y="382"/>
                  </a:lnTo>
                  <a:lnTo>
                    <a:pt x="446" y="388"/>
                  </a:lnTo>
                  <a:lnTo>
                    <a:pt x="445" y="394"/>
                  </a:lnTo>
                  <a:lnTo>
                    <a:pt x="440" y="406"/>
                  </a:lnTo>
                  <a:lnTo>
                    <a:pt x="435" y="417"/>
                  </a:lnTo>
                  <a:lnTo>
                    <a:pt x="427" y="427"/>
                  </a:lnTo>
                  <a:lnTo>
                    <a:pt x="418" y="434"/>
                  </a:lnTo>
                  <a:lnTo>
                    <a:pt x="407" y="441"/>
                  </a:lnTo>
                  <a:lnTo>
                    <a:pt x="395" y="444"/>
                  </a:lnTo>
                  <a:lnTo>
                    <a:pt x="389" y="445"/>
                  </a:lnTo>
                  <a:lnTo>
                    <a:pt x="382" y="445"/>
                  </a:lnTo>
                  <a:lnTo>
                    <a:pt x="382" y="445"/>
                  </a:lnTo>
                  <a:close/>
                  <a:moveTo>
                    <a:pt x="859" y="127"/>
                  </a:moveTo>
                  <a:lnTo>
                    <a:pt x="159" y="127"/>
                  </a:lnTo>
                  <a:lnTo>
                    <a:pt x="159" y="127"/>
                  </a:lnTo>
                  <a:lnTo>
                    <a:pt x="153" y="127"/>
                  </a:lnTo>
                  <a:lnTo>
                    <a:pt x="147" y="129"/>
                  </a:lnTo>
                  <a:lnTo>
                    <a:pt x="142" y="133"/>
                  </a:lnTo>
                  <a:lnTo>
                    <a:pt x="137" y="136"/>
                  </a:lnTo>
                  <a:lnTo>
                    <a:pt x="133" y="141"/>
                  </a:lnTo>
                  <a:lnTo>
                    <a:pt x="130" y="147"/>
                  </a:lnTo>
                  <a:lnTo>
                    <a:pt x="128" y="152"/>
                  </a:lnTo>
                  <a:lnTo>
                    <a:pt x="128" y="158"/>
                  </a:lnTo>
                  <a:lnTo>
                    <a:pt x="128" y="795"/>
                  </a:lnTo>
                  <a:lnTo>
                    <a:pt x="128" y="795"/>
                  </a:lnTo>
                  <a:lnTo>
                    <a:pt x="128" y="801"/>
                  </a:lnTo>
                  <a:lnTo>
                    <a:pt x="130" y="808"/>
                  </a:lnTo>
                  <a:lnTo>
                    <a:pt x="133" y="813"/>
                  </a:lnTo>
                  <a:lnTo>
                    <a:pt x="137" y="817"/>
                  </a:lnTo>
                  <a:lnTo>
                    <a:pt x="142" y="821"/>
                  </a:lnTo>
                  <a:lnTo>
                    <a:pt x="147" y="825"/>
                  </a:lnTo>
                  <a:lnTo>
                    <a:pt x="153" y="826"/>
                  </a:lnTo>
                  <a:lnTo>
                    <a:pt x="159" y="827"/>
                  </a:lnTo>
                  <a:lnTo>
                    <a:pt x="859" y="827"/>
                  </a:lnTo>
                  <a:lnTo>
                    <a:pt x="859" y="827"/>
                  </a:lnTo>
                  <a:lnTo>
                    <a:pt x="865" y="826"/>
                  </a:lnTo>
                  <a:lnTo>
                    <a:pt x="872" y="825"/>
                  </a:lnTo>
                  <a:lnTo>
                    <a:pt x="877" y="821"/>
                  </a:lnTo>
                  <a:lnTo>
                    <a:pt x="881" y="817"/>
                  </a:lnTo>
                  <a:lnTo>
                    <a:pt x="886" y="813"/>
                  </a:lnTo>
                  <a:lnTo>
                    <a:pt x="889" y="808"/>
                  </a:lnTo>
                  <a:lnTo>
                    <a:pt x="890" y="801"/>
                  </a:lnTo>
                  <a:lnTo>
                    <a:pt x="891" y="795"/>
                  </a:lnTo>
                  <a:lnTo>
                    <a:pt x="891" y="158"/>
                  </a:lnTo>
                  <a:lnTo>
                    <a:pt x="891" y="158"/>
                  </a:lnTo>
                  <a:lnTo>
                    <a:pt x="890" y="152"/>
                  </a:lnTo>
                  <a:lnTo>
                    <a:pt x="889" y="147"/>
                  </a:lnTo>
                  <a:lnTo>
                    <a:pt x="886" y="141"/>
                  </a:lnTo>
                  <a:lnTo>
                    <a:pt x="881" y="136"/>
                  </a:lnTo>
                  <a:lnTo>
                    <a:pt x="877" y="133"/>
                  </a:lnTo>
                  <a:lnTo>
                    <a:pt x="872" y="129"/>
                  </a:lnTo>
                  <a:lnTo>
                    <a:pt x="865" y="127"/>
                  </a:lnTo>
                  <a:lnTo>
                    <a:pt x="859" y="127"/>
                  </a:lnTo>
                  <a:lnTo>
                    <a:pt x="859" y="127"/>
                  </a:lnTo>
                  <a:close/>
                  <a:moveTo>
                    <a:pt x="224" y="764"/>
                  </a:moveTo>
                  <a:lnTo>
                    <a:pt x="224" y="764"/>
                  </a:lnTo>
                  <a:lnTo>
                    <a:pt x="215" y="762"/>
                  </a:lnTo>
                  <a:lnTo>
                    <a:pt x="209" y="759"/>
                  </a:lnTo>
                  <a:lnTo>
                    <a:pt x="332" y="635"/>
                  </a:lnTo>
                  <a:lnTo>
                    <a:pt x="332" y="635"/>
                  </a:lnTo>
                  <a:lnTo>
                    <a:pt x="337" y="632"/>
                  </a:lnTo>
                  <a:lnTo>
                    <a:pt x="343" y="628"/>
                  </a:lnTo>
                  <a:lnTo>
                    <a:pt x="349" y="626"/>
                  </a:lnTo>
                  <a:lnTo>
                    <a:pt x="355" y="626"/>
                  </a:lnTo>
                  <a:lnTo>
                    <a:pt x="361" y="626"/>
                  </a:lnTo>
                  <a:lnTo>
                    <a:pt x="367" y="628"/>
                  </a:lnTo>
                  <a:lnTo>
                    <a:pt x="373" y="632"/>
                  </a:lnTo>
                  <a:lnTo>
                    <a:pt x="377" y="635"/>
                  </a:lnTo>
                  <a:lnTo>
                    <a:pt x="506" y="764"/>
                  </a:lnTo>
                  <a:lnTo>
                    <a:pt x="224" y="764"/>
                  </a:lnTo>
                  <a:close/>
                  <a:moveTo>
                    <a:pt x="828" y="731"/>
                  </a:moveTo>
                  <a:lnTo>
                    <a:pt x="828" y="731"/>
                  </a:lnTo>
                  <a:lnTo>
                    <a:pt x="827" y="738"/>
                  </a:lnTo>
                  <a:lnTo>
                    <a:pt x="824" y="743"/>
                  </a:lnTo>
                  <a:lnTo>
                    <a:pt x="822" y="750"/>
                  </a:lnTo>
                  <a:lnTo>
                    <a:pt x="818" y="754"/>
                  </a:lnTo>
                  <a:lnTo>
                    <a:pt x="814" y="758"/>
                  </a:lnTo>
                  <a:lnTo>
                    <a:pt x="808" y="760"/>
                  </a:lnTo>
                  <a:lnTo>
                    <a:pt x="802" y="762"/>
                  </a:lnTo>
                  <a:lnTo>
                    <a:pt x="796" y="764"/>
                  </a:lnTo>
                  <a:lnTo>
                    <a:pt x="595" y="764"/>
                  </a:lnTo>
                  <a:lnTo>
                    <a:pt x="486" y="654"/>
                  </a:lnTo>
                  <a:lnTo>
                    <a:pt x="655" y="487"/>
                  </a:lnTo>
                  <a:lnTo>
                    <a:pt x="655" y="487"/>
                  </a:lnTo>
                  <a:lnTo>
                    <a:pt x="659" y="482"/>
                  </a:lnTo>
                  <a:lnTo>
                    <a:pt x="665" y="479"/>
                  </a:lnTo>
                  <a:lnTo>
                    <a:pt x="671" y="477"/>
                  </a:lnTo>
                  <a:lnTo>
                    <a:pt x="677" y="477"/>
                  </a:lnTo>
                  <a:lnTo>
                    <a:pt x="683" y="477"/>
                  </a:lnTo>
                  <a:lnTo>
                    <a:pt x="689" y="479"/>
                  </a:lnTo>
                  <a:lnTo>
                    <a:pt x="695" y="482"/>
                  </a:lnTo>
                  <a:lnTo>
                    <a:pt x="700" y="487"/>
                  </a:lnTo>
                  <a:lnTo>
                    <a:pt x="828" y="614"/>
                  </a:lnTo>
                  <a:lnTo>
                    <a:pt x="828" y="731"/>
                  </a:lnTo>
                  <a:close/>
                  <a:moveTo>
                    <a:pt x="828" y="524"/>
                  </a:moveTo>
                  <a:lnTo>
                    <a:pt x="745" y="442"/>
                  </a:lnTo>
                  <a:lnTo>
                    <a:pt x="745" y="442"/>
                  </a:lnTo>
                  <a:lnTo>
                    <a:pt x="738" y="434"/>
                  </a:lnTo>
                  <a:lnTo>
                    <a:pt x="730" y="429"/>
                  </a:lnTo>
                  <a:lnTo>
                    <a:pt x="721" y="424"/>
                  </a:lnTo>
                  <a:lnTo>
                    <a:pt x="713" y="420"/>
                  </a:lnTo>
                  <a:lnTo>
                    <a:pt x="704" y="417"/>
                  </a:lnTo>
                  <a:lnTo>
                    <a:pt x="696" y="415"/>
                  </a:lnTo>
                  <a:lnTo>
                    <a:pt x="686" y="414"/>
                  </a:lnTo>
                  <a:lnTo>
                    <a:pt x="677" y="414"/>
                  </a:lnTo>
                  <a:lnTo>
                    <a:pt x="668" y="414"/>
                  </a:lnTo>
                  <a:lnTo>
                    <a:pt x="659" y="415"/>
                  </a:lnTo>
                  <a:lnTo>
                    <a:pt x="650" y="417"/>
                  </a:lnTo>
                  <a:lnTo>
                    <a:pt x="641" y="420"/>
                  </a:lnTo>
                  <a:lnTo>
                    <a:pt x="632" y="424"/>
                  </a:lnTo>
                  <a:lnTo>
                    <a:pt x="625" y="429"/>
                  </a:lnTo>
                  <a:lnTo>
                    <a:pt x="617" y="434"/>
                  </a:lnTo>
                  <a:lnTo>
                    <a:pt x="610" y="442"/>
                  </a:lnTo>
                  <a:lnTo>
                    <a:pt x="441" y="609"/>
                  </a:lnTo>
                  <a:lnTo>
                    <a:pt x="422" y="590"/>
                  </a:lnTo>
                  <a:lnTo>
                    <a:pt x="422" y="590"/>
                  </a:lnTo>
                  <a:lnTo>
                    <a:pt x="416" y="583"/>
                  </a:lnTo>
                  <a:lnTo>
                    <a:pt x="407" y="578"/>
                  </a:lnTo>
                  <a:lnTo>
                    <a:pt x="400" y="574"/>
                  </a:lnTo>
                  <a:lnTo>
                    <a:pt x="391" y="569"/>
                  </a:lnTo>
                  <a:lnTo>
                    <a:pt x="382" y="566"/>
                  </a:lnTo>
                  <a:lnTo>
                    <a:pt x="373" y="564"/>
                  </a:lnTo>
                  <a:lnTo>
                    <a:pt x="364" y="563"/>
                  </a:lnTo>
                  <a:lnTo>
                    <a:pt x="355" y="563"/>
                  </a:lnTo>
                  <a:lnTo>
                    <a:pt x="346" y="563"/>
                  </a:lnTo>
                  <a:lnTo>
                    <a:pt x="336" y="564"/>
                  </a:lnTo>
                  <a:lnTo>
                    <a:pt x="328" y="566"/>
                  </a:lnTo>
                  <a:lnTo>
                    <a:pt x="319" y="569"/>
                  </a:lnTo>
                  <a:lnTo>
                    <a:pt x="311" y="574"/>
                  </a:lnTo>
                  <a:lnTo>
                    <a:pt x="302" y="578"/>
                  </a:lnTo>
                  <a:lnTo>
                    <a:pt x="294" y="583"/>
                  </a:lnTo>
                  <a:lnTo>
                    <a:pt x="288" y="590"/>
                  </a:lnTo>
                  <a:lnTo>
                    <a:pt x="191" y="686"/>
                  </a:lnTo>
                  <a:lnTo>
                    <a:pt x="191" y="223"/>
                  </a:lnTo>
                  <a:lnTo>
                    <a:pt x="191" y="223"/>
                  </a:lnTo>
                  <a:lnTo>
                    <a:pt x="193" y="216"/>
                  </a:lnTo>
                  <a:lnTo>
                    <a:pt x="194" y="210"/>
                  </a:lnTo>
                  <a:lnTo>
                    <a:pt x="197" y="205"/>
                  </a:lnTo>
                  <a:lnTo>
                    <a:pt x="201" y="200"/>
                  </a:lnTo>
                  <a:lnTo>
                    <a:pt x="205" y="196"/>
                  </a:lnTo>
                  <a:lnTo>
                    <a:pt x="211" y="193"/>
                  </a:lnTo>
                  <a:lnTo>
                    <a:pt x="217" y="192"/>
                  </a:lnTo>
                  <a:lnTo>
                    <a:pt x="224" y="191"/>
                  </a:lnTo>
                  <a:lnTo>
                    <a:pt x="796" y="191"/>
                  </a:lnTo>
                  <a:lnTo>
                    <a:pt x="796" y="191"/>
                  </a:lnTo>
                  <a:lnTo>
                    <a:pt x="802" y="192"/>
                  </a:lnTo>
                  <a:lnTo>
                    <a:pt x="808" y="193"/>
                  </a:lnTo>
                  <a:lnTo>
                    <a:pt x="814" y="196"/>
                  </a:lnTo>
                  <a:lnTo>
                    <a:pt x="818" y="200"/>
                  </a:lnTo>
                  <a:lnTo>
                    <a:pt x="822" y="205"/>
                  </a:lnTo>
                  <a:lnTo>
                    <a:pt x="824" y="210"/>
                  </a:lnTo>
                  <a:lnTo>
                    <a:pt x="827" y="216"/>
                  </a:lnTo>
                  <a:lnTo>
                    <a:pt x="828" y="223"/>
                  </a:lnTo>
                  <a:lnTo>
                    <a:pt x="828" y="5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0" name="Freeform 25"/>
            <p:cNvSpPr>
              <a:spLocks noEditPoints="1"/>
            </p:cNvSpPr>
            <p:nvPr/>
          </p:nvSpPr>
          <p:spPr bwMode="auto">
            <a:xfrm>
              <a:off x="6280213" y="3585471"/>
              <a:ext cx="389940" cy="389940"/>
            </a:xfrm>
            <a:custGeom>
              <a:avLst/>
              <a:gdLst>
                <a:gd name="T0" fmla="*/ 479 w 1017"/>
                <a:gd name="T1" fmla="*/ 19 h 1018"/>
                <a:gd name="T2" fmla="*/ 490 w 1017"/>
                <a:gd name="T3" fmla="*/ 59 h 1018"/>
                <a:gd name="T4" fmla="*/ 598 w 1017"/>
                <a:gd name="T5" fmla="*/ 73 h 1018"/>
                <a:gd name="T6" fmla="*/ 757 w 1017"/>
                <a:gd name="T7" fmla="*/ 140 h 1018"/>
                <a:gd name="T8" fmla="*/ 878 w 1017"/>
                <a:gd name="T9" fmla="*/ 261 h 1018"/>
                <a:gd name="T10" fmla="*/ 944 w 1017"/>
                <a:gd name="T11" fmla="*/ 419 h 1018"/>
                <a:gd name="T12" fmla="*/ 959 w 1017"/>
                <a:gd name="T13" fmla="*/ 527 h 1018"/>
                <a:gd name="T14" fmla="*/ 998 w 1017"/>
                <a:gd name="T15" fmla="*/ 539 h 1018"/>
                <a:gd name="T16" fmla="*/ 1017 w 1017"/>
                <a:gd name="T17" fmla="*/ 483 h 1018"/>
                <a:gd name="T18" fmla="*/ 967 w 1017"/>
                <a:gd name="T19" fmla="*/ 289 h 1018"/>
                <a:gd name="T20" fmla="*/ 851 w 1017"/>
                <a:gd name="T21" fmla="*/ 133 h 1018"/>
                <a:gd name="T22" fmla="*/ 683 w 1017"/>
                <a:gd name="T23" fmla="*/ 31 h 1018"/>
                <a:gd name="T24" fmla="*/ 508 w 1017"/>
                <a:gd name="T25" fmla="*/ 0 h 1018"/>
                <a:gd name="T26" fmla="*/ 817 w 1017"/>
                <a:gd name="T27" fmla="*/ 428 h 1018"/>
                <a:gd name="T28" fmla="*/ 849 w 1017"/>
                <a:gd name="T29" fmla="*/ 420 h 1018"/>
                <a:gd name="T30" fmla="*/ 848 w 1017"/>
                <a:gd name="T31" fmla="*/ 367 h 1018"/>
                <a:gd name="T32" fmla="*/ 751 w 1017"/>
                <a:gd name="T33" fmla="*/ 237 h 1018"/>
                <a:gd name="T34" fmla="*/ 632 w 1017"/>
                <a:gd name="T35" fmla="*/ 162 h 1018"/>
                <a:gd name="T36" fmla="*/ 590 w 1017"/>
                <a:gd name="T37" fmla="*/ 179 h 1018"/>
                <a:gd name="T38" fmla="*/ 602 w 1017"/>
                <a:gd name="T39" fmla="*/ 218 h 1018"/>
                <a:gd name="T40" fmla="*/ 695 w 1017"/>
                <a:gd name="T41" fmla="*/ 273 h 1018"/>
                <a:gd name="T42" fmla="*/ 782 w 1017"/>
                <a:gd name="T43" fmla="*/ 379 h 1018"/>
                <a:gd name="T44" fmla="*/ 922 w 1017"/>
                <a:gd name="T45" fmla="*/ 605 h 1018"/>
                <a:gd name="T46" fmla="*/ 383 w 1017"/>
                <a:gd name="T47" fmla="*/ 76 h 1018"/>
                <a:gd name="T48" fmla="*/ 300 w 1017"/>
                <a:gd name="T49" fmla="*/ 69 h 1018"/>
                <a:gd name="T50" fmla="*/ 241 w 1017"/>
                <a:gd name="T51" fmla="*/ 114 h 1018"/>
                <a:gd name="T52" fmla="*/ 222 w 1017"/>
                <a:gd name="T53" fmla="*/ 451 h 1018"/>
                <a:gd name="T54" fmla="*/ 123 w 1017"/>
                <a:gd name="T55" fmla="*/ 473 h 1018"/>
                <a:gd name="T56" fmla="*/ 1 w 1017"/>
                <a:gd name="T57" fmla="*/ 618 h 1018"/>
                <a:gd name="T58" fmla="*/ 11 w 1017"/>
                <a:gd name="T59" fmla="*/ 681 h 1018"/>
                <a:gd name="T60" fmla="*/ 336 w 1017"/>
                <a:gd name="T61" fmla="*/ 1006 h 1018"/>
                <a:gd name="T62" fmla="*/ 400 w 1017"/>
                <a:gd name="T63" fmla="*/ 1016 h 1018"/>
                <a:gd name="T64" fmla="*/ 544 w 1017"/>
                <a:gd name="T65" fmla="*/ 895 h 1018"/>
                <a:gd name="T66" fmla="*/ 572 w 1017"/>
                <a:gd name="T67" fmla="*/ 827 h 1018"/>
                <a:gd name="T68" fmla="*/ 858 w 1017"/>
                <a:gd name="T69" fmla="*/ 794 h 1018"/>
                <a:gd name="T70" fmla="*/ 919 w 1017"/>
                <a:gd name="T71" fmla="*/ 764 h 1018"/>
                <a:gd name="T72" fmla="*/ 937 w 1017"/>
                <a:gd name="T73" fmla="*/ 743 h 1018"/>
                <a:gd name="T74" fmla="*/ 944 w 1017"/>
                <a:gd name="T75" fmla="*/ 638 h 1018"/>
                <a:gd name="T76" fmla="*/ 399 w 1017"/>
                <a:gd name="T77" fmla="*/ 949 h 1018"/>
                <a:gd name="T78" fmla="*/ 73 w 1017"/>
                <a:gd name="T79" fmla="*/ 659 h 1018"/>
                <a:gd name="T80" fmla="*/ 65 w 1017"/>
                <a:gd name="T81" fmla="*/ 624 h 1018"/>
                <a:gd name="T82" fmla="*/ 190 w 1017"/>
                <a:gd name="T83" fmla="*/ 510 h 1018"/>
                <a:gd name="T84" fmla="*/ 220 w 1017"/>
                <a:gd name="T85" fmla="*/ 529 h 1018"/>
                <a:gd name="T86" fmla="*/ 225 w 1017"/>
                <a:gd name="T87" fmla="*/ 579 h 1018"/>
                <a:gd name="T88" fmla="*/ 315 w 1017"/>
                <a:gd name="T89" fmla="*/ 737 h 1018"/>
                <a:gd name="T90" fmla="*/ 463 w 1017"/>
                <a:gd name="T91" fmla="*/ 795 h 1018"/>
                <a:gd name="T92" fmla="*/ 503 w 1017"/>
                <a:gd name="T93" fmla="*/ 810 h 1018"/>
                <a:gd name="T94" fmla="*/ 499 w 1017"/>
                <a:gd name="T95" fmla="*/ 850 h 1018"/>
                <a:gd name="T96" fmla="*/ 386 w 1017"/>
                <a:gd name="T97" fmla="*/ 709 h 1018"/>
                <a:gd name="T98" fmla="*/ 294 w 1017"/>
                <a:gd name="T99" fmla="*/ 598 h 1018"/>
                <a:gd name="T100" fmla="*/ 876 w 1017"/>
                <a:gd name="T101" fmla="*/ 718 h 1018"/>
                <a:gd name="T102" fmla="*/ 824 w 1017"/>
                <a:gd name="T103" fmla="*/ 728 h 1018"/>
                <a:gd name="T104" fmla="*/ 285 w 1017"/>
                <a:gd name="T105" fmla="*/ 175 h 1018"/>
                <a:gd name="T106" fmla="*/ 315 w 1017"/>
                <a:gd name="T107" fmla="*/ 132 h 1018"/>
                <a:gd name="T108" fmla="*/ 367 w 1017"/>
                <a:gd name="T109" fmla="*/ 142 h 1018"/>
                <a:gd name="T110" fmla="*/ 882 w 1017"/>
                <a:gd name="T111" fmla="*/ 658 h 1018"/>
                <a:gd name="T112" fmla="*/ 889 w 1017"/>
                <a:gd name="T113" fmla="*/ 69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17" h="1018">
                  <a:moveTo>
                    <a:pt x="508" y="0"/>
                  </a:moveTo>
                  <a:lnTo>
                    <a:pt x="508" y="0"/>
                  </a:lnTo>
                  <a:lnTo>
                    <a:pt x="502" y="1"/>
                  </a:lnTo>
                  <a:lnTo>
                    <a:pt x="496" y="3"/>
                  </a:lnTo>
                  <a:lnTo>
                    <a:pt x="490" y="5"/>
                  </a:lnTo>
                  <a:lnTo>
                    <a:pt x="486" y="10"/>
                  </a:lnTo>
                  <a:lnTo>
                    <a:pt x="482" y="14"/>
                  </a:lnTo>
                  <a:lnTo>
                    <a:pt x="479" y="19"/>
                  </a:lnTo>
                  <a:lnTo>
                    <a:pt x="477" y="26"/>
                  </a:lnTo>
                  <a:lnTo>
                    <a:pt x="476" y="32"/>
                  </a:lnTo>
                  <a:lnTo>
                    <a:pt x="476" y="32"/>
                  </a:lnTo>
                  <a:lnTo>
                    <a:pt x="477" y="39"/>
                  </a:lnTo>
                  <a:lnTo>
                    <a:pt x="479" y="44"/>
                  </a:lnTo>
                  <a:lnTo>
                    <a:pt x="482" y="50"/>
                  </a:lnTo>
                  <a:lnTo>
                    <a:pt x="486" y="55"/>
                  </a:lnTo>
                  <a:lnTo>
                    <a:pt x="490" y="59"/>
                  </a:lnTo>
                  <a:lnTo>
                    <a:pt x="496" y="61"/>
                  </a:lnTo>
                  <a:lnTo>
                    <a:pt x="502" y="63"/>
                  </a:lnTo>
                  <a:lnTo>
                    <a:pt x="508" y="64"/>
                  </a:lnTo>
                  <a:lnTo>
                    <a:pt x="508" y="64"/>
                  </a:lnTo>
                  <a:lnTo>
                    <a:pt x="531" y="64"/>
                  </a:lnTo>
                  <a:lnTo>
                    <a:pt x="554" y="66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8"/>
                  </a:lnTo>
                  <a:lnTo>
                    <a:pt x="640" y="84"/>
                  </a:lnTo>
                  <a:lnTo>
                    <a:pt x="661" y="91"/>
                  </a:lnTo>
                  <a:lnTo>
                    <a:pt x="681" y="99"/>
                  </a:lnTo>
                  <a:lnTo>
                    <a:pt x="702" y="108"/>
                  </a:lnTo>
                  <a:lnTo>
                    <a:pt x="721" y="118"/>
                  </a:lnTo>
                  <a:lnTo>
                    <a:pt x="739" y="129"/>
                  </a:lnTo>
                  <a:lnTo>
                    <a:pt x="757" y="140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80"/>
                  </a:lnTo>
                  <a:lnTo>
                    <a:pt x="823" y="194"/>
                  </a:lnTo>
                  <a:lnTo>
                    <a:pt x="838" y="210"/>
                  </a:lnTo>
                  <a:lnTo>
                    <a:pt x="852" y="226"/>
                  </a:lnTo>
                  <a:lnTo>
                    <a:pt x="865" y="242"/>
                  </a:lnTo>
                  <a:lnTo>
                    <a:pt x="878" y="261"/>
                  </a:lnTo>
                  <a:lnTo>
                    <a:pt x="889" y="279"/>
                  </a:lnTo>
                  <a:lnTo>
                    <a:pt x="900" y="297"/>
                  </a:lnTo>
                  <a:lnTo>
                    <a:pt x="910" y="316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6"/>
                  </a:lnTo>
                  <a:lnTo>
                    <a:pt x="940" y="398"/>
                  </a:lnTo>
                  <a:lnTo>
                    <a:pt x="944" y="419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10"/>
                  </a:lnTo>
                  <a:lnTo>
                    <a:pt x="954" y="510"/>
                  </a:lnTo>
                  <a:lnTo>
                    <a:pt x="955" y="516"/>
                  </a:lnTo>
                  <a:lnTo>
                    <a:pt x="956" y="521"/>
                  </a:lnTo>
                  <a:lnTo>
                    <a:pt x="959" y="527"/>
                  </a:lnTo>
                  <a:lnTo>
                    <a:pt x="963" y="532"/>
                  </a:lnTo>
                  <a:lnTo>
                    <a:pt x="968" y="535"/>
                  </a:lnTo>
                  <a:lnTo>
                    <a:pt x="973" y="539"/>
                  </a:lnTo>
                  <a:lnTo>
                    <a:pt x="979" y="541"/>
                  </a:lnTo>
                  <a:lnTo>
                    <a:pt x="986" y="541"/>
                  </a:lnTo>
                  <a:lnTo>
                    <a:pt x="986" y="541"/>
                  </a:lnTo>
                  <a:lnTo>
                    <a:pt x="992" y="541"/>
                  </a:lnTo>
                  <a:lnTo>
                    <a:pt x="998" y="539"/>
                  </a:lnTo>
                  <a:lnTo>
                    <a:pt x="1003" y="535"/>
                  </a:lnTo>
                  <a:lnTo>
                    <a:pt x="1008" y="532"/>
                  </a:lnTo>
                  <a:lnTo>
                    <a:pt x="1012" y="527"/>
                  </a:lnTo>
                  <a:lnTo>
                    <a:pt x="1015" y="521"/>
                  </a:lnTo>
                  <a:lnTo>
                    <a:pt x="1017" y="516"/>
                  </a:lnTo>
                  <a:lnTo>
                    <a:pt x="1017" y="510"/>
                  </a:lnTo>
                  <a:lnTo>
                    <a:pt x="1017" y="510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8"/>
                  </a:lnTo>
                  <a:lnTo>
                    <a:pt x="986" y="335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7"/>
                  </a:lnTo>
                  <a:lnTo>
                    <a:pt x="943" y="246"/>
                  </a:lnTo>
                  <a:lnTo>
                    <a:pt x="930" y="225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3"/>
                  </a:lnTo>
                  <a:lnTo>
                    <a:pt x="831" y="117"/>
                  </a:lnTo>
                  <a:lnTo>
                    <a:pt x="812" y="102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2"/>
                  </a:lnTo>
                  <a:lnTo>
                    <a:pt x="728" y="50"/>
                  </a:lnTo>
                  <a:lnTo>
                    <a:pt x="706" y="41"/>
                  </a:lnTo>
                  <a:lnTo>
                    <a:pt x="683" y="31"/>
                  </a:lnTo>
                  <a:lnTo>
                    <a:pt x="660" y="24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6"/>
                  </a:lnTo>
                  <a:lnTo>
                    <a:pt x="560" y="3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797" y="410"/>
                  </a:moveTo>
                  <a:lnTo>
                    <a:pt x="797" y="410"/>
                  </a:lnTo>
                  <a:lnTo>
                    <a:pt x="799" y="414"/>
                  </a:lnTo>
                  <a:lnTo>
                    <a:pt x="802" y="418"/>
                  </a:lnTo>
                  <a:lnTo>
                    <a:pt x="806" y="422"/>
                  </a:lnTo>
                  <a:lnTo>
                    <a:pt x="809" y="424"/>
                  </a:lnTo>
                  <a:lnTo>
                    <a:pt x="813" y="427"/>
                  </a:lnTo>
                  <a:lnTo>
                    <a:pt x="817" y="428"/>
                  </a:lnTo>
                  <a:lnTo>
                    <a:pt x="822" y="429"/>
                  </a:lnTo>
                  <a:lnTo>
                    <a:pt x="826" y="429"/>
                  </a:lnTo>
                  <a:lnTo>
                    <a:pt x="826" y="429"/>
                  </a:lnTo>
                  <a:lnTo>
                    <a:pt x="832" y="429"/>
                  </a:lnTo>
                  <a:lnTo>
                    <a:pt x="839" y="427"/>
                  </a:lnTo>
                  <a:lnTo>
                    <a:pt x="839" y="427"/>
                  </a:lnTo>
                  <a:lnTo>
                    <a:pt x="844" y="424"/>
                  </a:lnTo>
                  <a:lnTo>
                    <a:pt x="849" y="420"/>
                  </a:lnTo>
                  <a:lnTo>
                    <a:pt x="853" y="415"/>
                  </a:lnTo>
                  <a:lnTo>
                    <a:pt x="856" y="410"/>
                  </a:lnTo>
                  <a:lnTo>
                    <a:pt x="857" y="404"/>
                  </a:lnTo>
                  <a:lnTo>
                    <a:pt x="858" y="398"/>
                  </a:lnTo>
                  <a:lnTo>
                    <a:pt x="857" y="392"/>
                  </a:lnTo>
                  <a:lnTo>
                    <a:pt x="856" y="385"/>
                  </a:lnTo>
                  <a:lnTo>
                    <a:pt x="856" y="385"/>
                  </a:lnTo>
                  <a:lnTo>
                    <a:pt x="848" y="367"/>
                  </a:lnTo>
                  <a:lnTo>
                    <a:pt x="838" y="349"/>
                  </a:lnTo>
                  <a:lnTo>
                    <a:pt x="828" y="331"/>
                  </a:lnTo>
                  <a:lnTo>
                    <a:pt x="817" y="314"/>
                  </a:lnTo>
                  <a:lnTo>
                    <a:pt x="806" y="297"/>
                  </a:lnTo>
                  <a:lnTo>
                    <a:pt x="793" y="281"/>
                  </a:lnTo>
                  <a:lnTo>
                    <a:pt x="780" y="266"/>
                  </a:lnTo>
                  <a:lnTo>
                    <a:pt x="766" y="252"/>
                  </a:lnTo>
                  <a:lnTo>
                    <a:pt x="751" y="237"/>
                  </a:lnTo>
                  <a:lnTo>
                    <a:pt x="736" y="224"/>
                  </a:lnTo>
                  <a:lnTo>
                    <a:pt x="720" y="212"/>
                  </a:lnTo>
                  <a:lnTo>
                    <a:pt x="704" y="201"/>
                  </a:lnTo>
                  <a:lnTo>
                    <a:pt x="687" y="189"/>
                  </a:lnTo>
                  <a:lnTo>
                    <a:pt x="668" y="179"/>
                  </a:lnTo>
                  <a:lnTo>
                    <a:pt x="651" y="169"/>
                  </a:lnTo>
                  <a:lnTo>
                    <a:pt x="632" y="162"/>
                  </a:lnTo>
                  <a:lnTo>
                    <a:pt x="632" y="162"/>
                  </a:lnTo>
                  <a:lnTo>
                    <a:pt x="625" y="160"/>
                  </a:lnTo>
                  <a:lnTo>
                    <a:pt x="620" y="160"/>
                  </a:lnTo>
                  <a:lnTo>
                    <a:pt x="614" y="160"/>
                  </a:lnTo>
                  <a:lnTo>
                    <a:pt x="608" y="162"/>
                  </a:lnTo>
                  <a:lnTo>
                    <a:pt x="602" y="164"/>
                  </a:lnTo>
                  <a:lnTo>
                    <a:pt x="598" y="168"/>
                  </a:lnTo>
                  <a:lnTo>
                    <a:pt x="593" y="174"/>
                  </a:lnTo>
                  <a:lnTo>
                    <a:pt x="590" y="179"/>
                  </a:lnTo>
                  <a:lnTo>
                    <a:pt x="590" y="179"/>
                  </a:lnTo>
                  <a:lnTo>
                    <a:pt x="589" y="186"/>
                  </a:lnTo>
                  <a:lnTo>
                    <a:pt x="588" y="191"/>
                  </a:lnTo>
                  <a:lnTo>
                    <a:pt x="589" y="197"/>
                  </a:lnTo>
                  <a:lnTo>
                    <a:pt x="590" y="203"/>
                  </a:lnTo>
                  <a:lnTo>
                    <a:pt x="593" y="209"/>
                  </a:lnTo>
                  <a:lnTo>
                    <a:pt x="598" y="213"/>
                  </a:lnTo>
                  <a:lnTo>
                    <a:pt x="602" y="218"/>
                  </a:lnTo>
                  <a:lnTo>
                    <a:pt x="607" y="221"/>
                  </a:lnTo>
                  <a:lnTo>
                    <a:pt x="607" y="221"/>
                  </a:lnTo>
                  <a:lnTo>
                    <a:pt x="623" y="227"/>
                  </a:lnTo>
                  <a:lnTo>
                    <a:pt x="638" y="235"/>
                  </a:lnTo>
                  <a:lnTo>
                    <a:pt x="653" y="243"/>
                  </a:lnTo>
                  <a:lnTo>
                    <a:pt x="668" y="253"/>
                  </a:lnTo>
                  <a:lnTo>
                    <a:pt x="682" y="263"/>
                  </a:lnTo>
                  <a:lnTo>
                    <a:pt x="695" y="273"/>
                  </a:lnTo>
                  <a:lnTo>
                    <a:pt x="709" y="284"/>
                  </a:lnTo>
                  <a:lnTo>
                    <a:pt x="721" y="296"/>
                  </a:lnTo>
                  <a:lnTo>
                    <a:pt x="733" y="309"/>
                  </a:lnTo>
                  <a:lnTo>
                    <a:pt x="745" y="322"/>
                  </a:lnTo>
                  <a:lnTo>
                    <a:pt x="754" y="336"/>
                  </a:lnTo>
                  <a:lnTo>
                    <a:pt x="765" y="350"/>
                  </a:lnTo>
                  <a:lnTo>
                    <a:pt x="773" y="364"/>
                  </a:lnTo>
                  <a:lnTo>
                    <a:pt x="782" y="379"/>
                  </a:lnTo>
                  <a:lnTo>
                    <a:pt x="790" y="394"/>
                  </a:lnTo>
                  <a:lnTo>
                    <a:pt x="797" y="410"/>
                  </a:lnTo>
                  <a:lnTo>
                    <a:pt x="797" y="410"/>
                  </a:lnTo>
                  <a:close/>
                  <a:moveTo>
                    <a:pt x="935" y="622"/>
                  </a:moveTo>
                  <a:lnTo>
                    <a:pt x="935" y="622"/>
                  </a:lnTo>
                  <a:lnTo>
                    <a:pt x="929" y="614"/>
                  </a:lnTo>
                  <a:lnTo>
                    <a:pt x="922" y="605"/>
                  </a:lnTo>
                  <a:lnTo>
                    <a:pt x="922" y="605"/>
                  </a:lnTo>
                  <a:lnTo>
                    <a:pt x="920" y="605"/>
                  </a:lnTo>
                  <a:lnTo>
                    <a:pt x="412" y="96"/>
                  </a:lnTo>
                  <a:lnTo>
                    <a:pt x="412" y="96"/>
                  </a:lnTo>
                  <a:lnTo>
                    <a:pt x="410" y="94"/>
                  </a:lnTo>
                  <a:lnTo>
                    <a:pt x="410" y="94"/>
                  </a:lnTo>
                  <a:lnTo>
                    <a:pt x="401" y="87"/>
                  </a:lnTo>
                  <a:lnTo>
                    <a:pt x="393" y="81"/>
                  </a:lnTo>
                  <a:lnTo>
                    <a:pt x="383" y="76"/>
                  </a:lnTo>
                  <a:lnTo>
                    <a:pt x="373" y="72"/>
                  </a:lnTo>
                  <a:lnTo>
                    <a:pt x="364" y="69"/>
                  </a:lnTo>
                  <a:lnTo>
                    <a:pt x="353" y="65"/>
                  </a:lnTo>
                  <a:lnTo>
                    <a:pt x="342" y="64"/>
                  </a:lnTo>
                  <a:lnTo>
                    <a:pt x="331" y="64"/>
                  </a:lnTo>
                  <a:lnTo>
                    <a:pt x="322" y="64"/>
                  </a:lnTo>
                  <a:lnTo>
                    <a:pt x="311" y="66"/>
                  </a:lnTo>
                  <a:lnTo>
                    <a:pt x="300" y="69"/>
                  </a:lnTo>
                  <a:lnTo>
                    <a:pt x="291" y="73"/>
                  </a:lnTo>
                  <a:lnTo>
                    <a:pt x="281" y="77"/>
                  </a:lnTo>
                  <a:lnTo>
                    <a:pt x="271" y="83"/>
                  </a:lnTo>
                  <a:lnTo>
                    <a:pt x="263" y="89"/>
                  </a:lnTo>
                  <a:lnTo>
                    <a:pt x="255" y="96"/>
                  </a:lnTo>
                  <a:lnTo>
                    <a:pt x="255" y="96"/>
                  </a:lnTo>
                  <a:lnTo>
                    <a:pt x="248" y="105"/>
                  </a:lnTo>
                  <a:lnTo>
                    <a:pt x="241" y="114"/>
                  </a:lnTo>
                  <a:lnTo>
                    <a:pt x="235" y="122"/>
                  </a:lnTo>
                  <a:lnTo>
                    <a:pt x="231" y="133"/>
                  </a:lnTo>
                  <a:lnTo>
                    <a:pt x="227" y="143"/>
                  </a:lnTo>
                  <a:lnTo>
                    <a:pt x="224" y="153"/>
                  </a:lnTo>
                  <a:lnTo>
                    <a:pt x="223" y="164"/>
                  </a:lnTo>
                  <a:lnTo>
                    <a:pt x="222" y="175"/>
                  </a:lnTo>
                  <a:lnTo>
                    <a:pt x="222" y="451"/>
                  </a:lnTo>
                  <a:lnTo>
                    <a:pt x="222" y="451"/>
                  </a:lnTo>
                  <a:lnTo>
                    <a:pt x="209" y="447"/>
                  </a:lnTo>
                  <a:lnTo>
                    <a:pt x="196" y="446"/>
                  </a:lnTo>
                  <a:lnTo>
                    <a:pt x="182" y="446"/>
                  </a:lnTo>
                  <a:lnTo>
                    <a:pt x="169" y="448"/>
                  </a:lnTo>
                  <a:lnTo>
                    <a:pt x="157" y="452"/>
                  </a:lnTo>
                  <a:lnTo>
                    <a:pt x="145" y="457"/>
                  </a:lnTo>
                  <a:lnTo>
                    <a:pt x="133" y="464"/>
                  </a:lnTo>
                  <a:lnTo>
                    <a:pt x="123" y="473"/>
                  </a:lnTo>
                  <a:lnTo>
                    <a:pt x="28" y="569"/>
                  </a:lnTo>
                  <a:lnTo>
                    <a:pt x="28" y="569"/>
                  </a:lnTo>
                  <a:lnTo>
                    <a:pt x="21" y="576"/>
                  </a:lnTo>
                  <a:lnTo>
                    <a:pt x="16" y="584"/>
                  </a:lnTo>
                  <a:lnTo>
                    <a:pt x="11" y="591"/>
                  </a:lnTo>
                  <a:lnTo>
                    <a:pt x="6" y="600"/>
                  </a:lnTo>
                  <a:lnTo>
                    <a:pt x="3" y="608"/>
                  </a:lnTo>
                  <a:lnTo>
                    <a:pt x="1" y="618"/>
                  </a:lnTo>
                  <a:lnTo>
                    <a:pt x="0" y="626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646"/>
                  </a:lnTo>
                  <a:lnTo>
                    <a:pt x="1" y="655"/>
                  </a:lnTo>
                  <a:lnTo>
                    <a:pt x="3" y="664"/>
                  </a:lnTo>
                  <a:lnTo>
                    <a:pt x="6" y="673"/>
                  </a:lnTo>
                  <a:lnTo>
                    <a:pt x="11" y="681"/>
                  </a:lnTo>
                  <a:lnTo>
                    <a:pt x="16" y="689"/>
                  </a:lnTo>
                  <a:lnTo>
                    <a:pt x="21" y="696"/>
                  </a:lnTo>
                  <a:lnTo>
                    <a:pt x="28" y="704"/>
                  </a:lnTo>
                  <a:lnTo>
                    <a:pt x="313" y="990"/>
                  </a:lnTo>
                  <a:lnTo>
                    <a:pt x="313" y="990"/>
                  </a:lnTo>
                  <a:lnTo>
                    <a:pt x="321" y="997"/>
                  </a:lnTo>
                  <a:lnTo>
                    <a:pt x="328" y="1002"/>
                  </a:lnTo>
                  <a:lnTo>
                    <a:pt x="336" y="1006"/>
                  </a:lnTo>
                  <a:lnTo>
                    <a:pt x="344" y="1011"/>
                  </a:lnTo>
                  <a:lnTo>
                    <a:pt x="353" y="1014"/>
                  </a:lnTo>
                  <a:lnTo>
                    <a:pt x="363" y="1016"/>
                  </a:lnTo>
                  <a:lnTo>
                    <a:pt x="372" y="1017"/>
                  </a:lnTo>
                  <a:lnTo>
                    <a:pt x="381" y="1018"/>
                  </a:lnTo>
                  <a:lnTo>
                    <a:pt x="381" y="1018"/>
                  </a:lnTo>
                  <a:lnTo>
                    <a:pt x="390" y="1017"/>
                  </a:lnTo>
                  <a:lnTo>
                    <a:pt x="400" y="1016"/>
                  </a:lnTo>
                  <a:lnTo>
                    <a:pt x="409" y="1014"/>
                  </a:lnTo>
                  <a:lnTo>
                    <a:pt x="417" y="1011"/>
                  </a:lnTo>
                  <a:lnTo>
                    <a:pt x="426" y="1006"/>
                  </a:lnTo>
                  <a:lnTo>
                    <a:pt x="434" y="1002"/>
                  </a:lnTo>
                  <a:lnTo>
                    <a:pt x="442" y="997"/>
                  </a:lnTo>
                  <a:lnTo>
                    <a:pt x="448" y="990"/>
                  </a:lnTo>
                  <a:lnTo>
                    <a:pt x="544" y="895"/>
                  </a:lnTo>
                  <a:lnTo>
                    <a:pt x="544" y="895"/>
                  </a:lnTo>
                  <a:lnTo>
                    <a:pt x="550" y="887"/>
                  </a:lnTo>
                  <a:lnTo>
                    <a:pt x="556" y="880"/>
                  </a:lnTo>
                  <a:lnTo>
                    <a:pt x="561" y="872"/>
                  </a:lnTo>
                  <a:lnTo>
                    <a:pt x="564" y="864"/>
                  </a:lnTo>
                  <a:lnTo>
                    <a:pt x="567" y="855"/>
                  </a:lnTo>
                  <a:lnTo>
                    <a:pt x="570" y="845"/>
                  </a:lnTo>
                  <a:lnTo>
                    <a:pt x="572" y="837"/>
                  </a:lnTo>
                  <a:lnTo>
                    <a:pt x="572" y="827"/>
                  </a:lnTo>
                  <a:lnTo>
                    <a:pt x="572" y="827"/>
                  </a:lnTo>
                  <a:lnTo>
                    <a:pt x="572" y="819"/>
                  </a:lnTo>
                  <a:lnTo>
                    <a:pt x="571" y="811"/>
                  </a:lnTo>
                  <a:lnTo>
                    <a:pt x="569" y="804"/>
                  </a:lnTo>
                  <a:lnTo>
                    <a:pt x="566" y="795"/>
                  </a:lnTo>
                  <a:lnTo>
                    <a:pt x="842" y="795"/>
                  </a:lnTo>
                  <a:lnTo>
                    <a:pt x="842" y="795"/>
                  </a:lnTo>
                  <a:lnTo>
                    <a:pt x="858" y="794"/>
                  </a:lnTo>
                  <a:lnTo>
                    <a:pt x="873" y="791"/>
                  </a:lnTo>
                  <a:lnTo>
                    <a:pt x="888" y="785"/>
                  </a:lnTo>
                  <a:lnTo>
                    <a:pt x="902" y="778"/>
                  </a:lnTo>
                  <a:lnTo>
                    <a:pt x="902" y="778"/>
                  </a:lnTo>
                  <a:lnTo>
                    <a:pt x="903" y="777"/>
                  </a:lnTo>
                  <a:lnTo>
                    <a:pt x="903" y="777"/>
                  </a:lnTo>
                  <a:lnTo>
                    <a:pt x="912" y="771"/>
                  </a:lnTo>
                  <a:lnTo>
                    <a:pt x="919" y="764"/>
                  </a:lnTo>
                  <a:lnTo>
                    <a:pt x="919" y="764"/>
                  </a:lnTo>
                  <a:lnTo>
                    <a:pt x="922" y="763"/>
                  </a:lnTo>
                  <a:lnTo>
                    <a:pt x="922" y="763"/>
                  </a:lnTo>
                  <a:lnTo>
                    <a:pt x="929" y="754"/>
                  </a:lnTo>
                  <a:lnTo>
                    <a:pt x="935" y="746"/>
                  </a:lnTo>
                  <a:lnTo>
                    <a:pt x="935" y="746"/>
                  </a:lnTo>
                  <a:lnTo>
                    <a:pt x="937" y="743"/>
                  </a:lnTo>
                  <a:lnTo>
                    <a:pt x="937" y="743"/>
                  </a:lnTo>
                  <a:lnTo>
                    <a:pt x="944" y="729"/>
                  </a:lnTo>
                  <a:lnTo>
                    <a:pt x="949" y="716"/>
                  </a:lnTo>
                  <a:lnTo>
                    <a:pt x="953" y="699"/>
                  </a:lnTo>
                  <a:lnTo>
                    <a:pt x="954" y="684"/>
                  </a:lnTo>
                  <a:lnTo>
                    <a:pt x="954" y="684"/>
                  </a:lnTo>
                  <a:lnTo>
                    <a:pt x="953" y="668"/>
                  </a:lnTo>
                  <a:lnTo>
                    <a:pt x="949" y="653"/>
                  </a:lnTo>
                  <a:lnTo>
                    <a:pt x="944" y="638"/>
                  </a:lnTo>
                  <a:lnTo>
                    <a:pt x="937" y="624"/>
                  </a:lnTo>
                  <a:lnTo>
                    <a:pt x="937" y="624"/>
                  </a:lnTo>
                  <a:lnTo>
                    <a:pt x="935" y="622"/>
                  </a:lnTo>
                  <a:lnTo>
                    <a:pt x="935" y="622"/>
                  </a:lnTo>
                  <a:close/>
                  <a:moveTo>
                    <a:pt x="499" y="850"/>
                  </a:moveTo>
                  <a:lnTo>
                    <a:pt x="403" y="945"/>
                  </a:lnTo>
                  <a:lnTo>
                    <a:pt x="403" y="945"/>
                  </a:lnTo>
                  <a:lnTo>
                    <a:pt x="399" y="949"/>
                  </a:lnTo>
                  <a:lnTo>
                    <a:pt x="394" y="952"/>
                  </a:lnTo>
                  <a:lnTo>
                    <a:pt x="387" y="954"/>
                  </a:lnTo>
                  <a:lnTo>
                    <a:pt x="381" y="954"/>
                  </a:lnTo>
                  <a:lnTo>
                    <a:pt x="375" y="954"/>
                  </a:lnTo>
                  <a:lnTo>
                    <a:pt x="369" y="952"/>
                  </a:lnTo>
                  <a:lnTo>
                    <a:pt x="364" y="949"/>
                  </a:lnTo>
                  <a:lnTo>
                    <a:pt x="358" y="945"/>
                  </a:lnTo>
                  <a:lnTo>
                    <a:pt x="73" y="659"/>
                  </a:lnTo>
                  <a:lnTo>
                    <a:pt x="73" y="659"/>
                  </a:lnTo>
                  <a:lnTo>
                    <a:pt x="69" y="654"/>
                  </a:lnTo>
                  <a:lnTo>
                    <a:pt x="65" y="649"/>
                  </a:lnTo>
                  <a:lnTo>
                    <a:pt x="63" y="643"/>
                  </a:lnTo>
                  <a:lnTo>
                    <a:pt x="63" y="636"/>
                  </a:lnTo>
                  <a:lnTo>
                    <a:pt x="63" y="636"/>
                  </a:lnTo>
                  <a:lnTo>
                    <a:pt x="63" y="630"/>
                  </a:lnTo>
                  <a:lnTo>
                    <a:pt x="65" y="624"/>
                  </a:lnTo>
                  <a:lnTo>
                    <a:pt x="69" y="619"/>
                  </a:lnTo>
                  <a:lnTo>
                    <a:pt x="73" y="614"/>
                  </a:lnTo>
                  <a:lnTo>
                    <a:pt x="168" y="518"/>
                  </a:lnTo>
                  <a:lnTo>
                    <a:pt x="168" y="518"/>
                  </a:lnTo>
                  <a:lnTo>
                    <a:pt x="173" y="515"/>
                  </a:lnTo>
                  <a:lnTo>
                    <a:pt x="178" y="512"/>
                  </a:lnTo>
                  <a:lnTo>
                    <a:pt x="184" y="510"/>
                  </a:lnTo>
                  <a:lnTo>
                    <a:pt x="190" y="510"/>
                  </a:lnTo>
                  <a:lnTo>
                    <a:pt x="190" y="510"/>
                  </a:lnTo>
                  <a:lnTo>
                    <a:pt x="196" y="510"/>
                  </a:lnTo>
                  <a:lnTo>
                    <a:pt x="203" y="512"/>
                  </a:lnTo>
                  <a:lnTo>
                    <a:pt x="208" y="515"/>
                  </a:lnTo>
                  <a:lnTo>
                    <a:pt x="212" y="518"/>
                  </a:lnTo>
                  <a:lnTo>
                    <a:pt x="212" y="518"/>
                  </a:lnTo>
                  <a:lnTo>
                    <a:pt x="217" y="523"/>
                  </a:lnTo>
                  <a:lnTo>
                    <a:pt x="220" y="529"/>
                  </a:lnTo>
                  <a:lnTo>
                    <a:pt x="222" y="534"/>
                  </a:lnTo>
                  <a:lnTo>
                    <a:pt x="222" y="541"/>
                  </a:lnTo>
                  <a:lnTo>
                    <a:pt x="222" y="541"/>
                  </a:lnTo>
                  <a:lnTo>
                    <a:pt x="222" y="541"/>
                  </a:lnTo>
                  <a:lnTo>
                    <a:pt x="222" y="541"/>
                  </a:lnTo>
                  <a:lnTo>
                    <a:pt x="222" y="554"/>
                  </a:lnTo>
                  <a:lnTo>
                    <a:pt x="223" y="566"/>
                  </a:lnTo>
                  <a:lnTo>
                    <a:pt x="225" y="579"/>
                  </a:lnTo>
                  <a:lnTo>
                    <a:pt x="227" y="592"/>
                  </a:lnTo>
                  <a:lnTo>
                    <a:pt x="234" y="617"/>
                  </a:lnTo>
                  <a:lnTo>
                    <a:pt x="242" y="639"/>
                  </a:lnTo>
                  <a:lnTo>
                    <a:pt x="253" y="662"/>
                  </a:lnTo>
                  <a:lnTo>
                    <a:pt x="266" y="683"/>
                  </a:lnTo>
                  <a:lnTo>
                    <a:pt x="280" y="703"/>
                  </a:lnTo>
                  <a:lnTo>
                    <a:pt x="297" y="721"/>
                  </a:lnTo>
                  <a:lnTo>
                    <a:pt x="315" y="737"/>
                  </a:lnTo>
                  <a:lnTo>
                    <a:pt x="335" y="752"/>
                  </a:lnTo>
                  <a:lnTo>
                    <a:pt x="355" y="765"/>
                  </a:lnTo>
                  <a:lnTo>
                    <a:pt x="378" y="776"/>
                  </a:lnTo>
                  <a:lnTo>
                    <a:pt x="401" y="784"/>
                  </a:lnTo>
                  <a:lnTo>
                    <a:pt x="426" y="791"/>
                  </a:lnTo>
                  <a:lnTo>
                    <a:pt x="438" y="793"/>
                  </a:lnTo>
                  <a:lnTo>
                    <a:pt x="451" y="794"/>
                  </a:lnTo>
                  <a:lnTo>
                    <a:pt x="463" y="795"/>
                  </a:lnTo>
                  <a:lnTo>
                    <a:pt x="476" y="795"/>
                  </a:lnTo>
                  <a:lnTo>
                    <a:pt x="476" y="795"/>
                  </a:lnTo>
                  <a:lnTo>
                    <a:pt x="483" y="796"/>
                  </a:lnTo>
                  <a:lnTo>
                    <a:pt x="489" y="798"/>
                  </a:lnTo>
                  <a:lnTo>
                    <a:pt x="495" y="800"/>
                  </a:lnTo>
                  <a:lnTo>
                    <a:pt x="499" y="805"/>
                  </a:lnTo>
                  <a:lnTo>
                    <a:pt x="499" y="805"/>
                  </a:lnTo>
                  <a:lnTo>
                    <a:pt x="503" y="810"/>
                  </a:lnTo>
                  <a:lnTo>
                    <a:pt x="506" y="815"/>
                  </a:lnTo>
                  <a:lnTo>
                    <a:pt x="507" y="821"/>
                  </a:lnTo>
                  <a:lnTo>
                    <a:pt x="508" y="827"/>
                  </a:lnTo>
                  <a:lnTo>
                    <a:pt x="508" y="827"/>
                  </a:lnTo>
                  <a:lnTo>
                    <a:pt x="507" y="834"/>
                  </a:lnTo>
                  <a:lnTo>
                    <a:pt x="506" y="839"/>
                  </a:lnTo>
                  <a:lnTo>
                    <a:pt x="503" y="844"/>
                  </a:lnTo>
                  <a:lnTo>
                    <a:pt x="499" y="850"/>
                  </a:lnTo>
                  <a:lnTo>
                    <a:pt x="499" y="850"/>
                  </a:lnTo>
                  <a:close/>
                  <a:moveTo>
                    <a:pt x="476" y="732"/>
                  </a:moveTo>
                  <a:lnTo>
                    <a:pt x="476" y="732"/>
                  </a:lnTo>
                  <a:lnTo>
                    <a:pt x="457" y="731"/>
                  </a:lnTo>
                  <a:lnTo>
                    <a:pt x="438" y="727"/>
                  </a:lnTo>
                  <a:lnTo>
                    <a:pt x="419" y="723"/>
                  </a:lnTo>
                  <a:lnTo>
                    <a:pt x="402" y="717"/>
                  </a:lnTo>
                  <a:lnTo>
                    <a:pt x="386" y="709"/>
                  </a:lnTo>
                  <a:lnTo>
                    <a:pt x="370" y="699"/>
                  </a:lnTo>
                  <a:lnTo>
                    <a:pt x="355" y="688"/>
                  </a:lnTo>
                  <a:lnTo>
                    <a:pt x="342" y="676"/>
                  </a:lnTo>
                  <a:lnTo>
                    <a:pt x="329" y="662"/>
                  </a:lnTo>
                  <a:lnTo>
                    <a:pt x="319" y="648"/>
                  </a:lnTo>
                  <a:lnTo>
                    <a:pt x="309" y="632"/>
                  </a:lnTo>
                  <a:lnTo>
                    <a:pt x="300" y="615"/>
                  </a:lnTo>
                  <a:lnTo>
                    <a:pt x="294" y="598"/>
                  </a:lnTo>
                  <a:lnTo>
                    <a:pt x="290" y="579"/>
                  </a:lnTo>
                  <a:lnTo>
                    <a:pt x="286" y="560"/>
                  </a:lnTo>
                  <a:lnTo>
                    <a:pt x="285" y="541"/>
                  </a:lnTo>
                  <a:lnTo>
                    <a:pt x="285" y="285"/>
                  </a:lnTo>
                  <a:lnTo>
                    <a:pt x="733" y="732"/>
                  </a:lnTo>
                  <a:lnTo>
                    <a:pt x="476" y="732"/>
                  </a:lnTo>
                  <a:close/>
                  <a:moveTo>
                    <a:pt x="876" y="718"/>
                  </a:moveTo>
                  <a:lnTo>
                    <a:pt x="876" y="718"/>
                  </a:lnTo>
                  <a:lnTo>
                    <a:pt x="876" y="718"/>
                  </a:lnTo>
                  <a:lnTo>
                    <a:pt x="876" y="718"/>
                  </a:lnTo>
                  <a:lnTo>
                    <a:pt x="869" y="724"/>
                  </a:lnTo>
                  <a:lnTo>
                    <a:pt x="860" y="728"/>
                  </a:lnTo>
                  <a:lnTo>
                    <a:pt x="852" y="731"/>
                  </a:lnTo>
                  <a:lnTo>
                    <a:pt x="842" y="732"/>
                  </a:lnTo>
                  <a:lnTo>
                    <a:pt x="834" y="731"/>
                  </a:lnTo>
                  <a:lnTo>
                    <a:pt x="824" y="728"/>
                  </a:lnTo>
                  <a:lnTo>
                    <a:pt x="816" y="724"/>
                  </a:lnTo>
                  <a:lnTo>
                    <a:pt x="809" y="718"/>
                  </a:lnTo>
                  <a:lnTo>
                    <a:pt x="299" y="209"/>
                  </a:lnTo>
                  <a:lnTo>
                    <a:pt x="299" y="209"/>
                  </a:lnTo>
                  <a:lnTo>
                    <a:pt x="294" y="202"/>
                  </a:lnTo>
                  <a:lnTo>
                    <a:pt x="290" y="193"/>
                  </a:lnTo>
                  <a:lnTo>
                    <a:pt x="286" y="184"/>
                  </a:lnTo>
                  <a:lnTo>
                    <a:pt x="285" y="175"/>
                  </a:lnTo>
                  <a:lnTo>
                    <a:pt x="285" y="175"/>
                  </a:lnTo>
                  <a:lnTo>
                    <a:pt x="286" y="166"/>
                  </a:lnTo>
                  <a:lnTo>
                    <a:pt x="290" y="157"/>
                  </a:lnTo>
                  <a:lnTo>
                    <a:pt x="294" y="149"/>
                  </a:lnTo>
                  <a:lnTo>
                    <a:pt x="299" y="142"/>
                  </a:lnTo>
                  <a:lnTo>
                    <a:pt x="299" y="142"/>
                  </a:lnTo>
                  <a:lnTo>
                    <a:pt x="307" y="136"/>
                  </a:lnTo>
                  <a:lnTo>
                    <a:pt x="315" y="132"/>
                  </a:lnTo>
                  <a:lnTo>
                    <a:pt x="324" y="129"/>
                  </a:lnTo>
                  <a:lnTo>
                    <a:pt x="332" y="128"/>
                  </a:lnTo>
                  <a:lnTo>
                    <a:pt x="341" y="129"/>
                  </a:lnTo>
                  <a:lnTo>
                    <a:pt x="351" y="131"/>
                  </a:lnTo>
                  <a:lnTo>
                    <a:pt x="358" y="135"/>
                  </a:lnTo>
                  <a:lnTo>
                    <a:pt x="366" y="140"/>
                  </a:lnTo>
                  <a:lnTo>
                    <a:pt x="366" y="140"/>
                  </a:lnTo>
                  <a:lnTo>
                    <a:pt x="367" y="142"/>
                  </a:lnTo>
                  <a:lnTo>
                    <a:pt x="367" y="142"/>
                  </a:lnTo>
                  <a:lnTo>
                    <a:pt x="367" y="142"/>
                  </a:lnTo>
                  <a:lnTo>
                    <a:pt x="876" y="650"/>
                  </a:lnTo>
                  <a:lnTo>
                    <a:pt x="876" y="650"/>
                  </a:lnTo>
                  <a:lnTo>
                    <a:pt x="876" y="650"/>
                  </a:lnTo>
                  <a:lnTo>
                    <a:pt x="876" y="650"/>
                  </a:lnTo>
                  <a:lnTo>
                    <a:pt x="876" y="650"/>
                  </a:lnTo>
                  <a:lnTo>
                    <a:pt x="882" y="658"/>
                  </a:lnTo>
                  <a:lnTo>
                    <a:pt x="886" y="666"/>
                  </a:lnTo>
                  <a:lnTo>
                    <a:pt x="886" y="666"/>
                  </a:lnTo>
                  <a:lnTo>
                    <a:pt x="886" y="666"/>
                  </a:lnTo>
                  <a:lnTo>
                    <a:pt x="886" y="666"/>
                  </a:lnTo>
                  <a:lnTo>
                    <a:pt x="888" y="673"/>
                  </a:lnTo>
                  <a:lnTo>
                    <a:pt x="889" y="679"/>
                  </a:lnTo>
                  <a:lnTo>
                    <a:pt x="890" y="687"/>
                  </a:lnTo>
                  <a:lnTo>
                    <a:pt x="889" y="693"/>
                  </a:lnTo>
                  <a:lnTo>
                    <a:pt x="887" y="699"/>
                  </a:lnTo>
                  <a:lnTo>
                    <a:pt x="884" y="706"/>
                  </a:lnTo>
                  <a:lnTo>
                    <a:pt x="881" y="712"/>
                  </a:lnTo>
                  <a:lnTo>
                    <a:pt x="876" y="718"/>
                  </a:lnTo>
                  <a:lnTo>
                    <a:pt x="876" y="71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1" name="Freeform 26"/>
            <p:cNvSpPr>
              <a:spLocks noEditPoints="1"/>
            </p:cNvSpPr>
            <p:nvPr/>
          </p:nvSpPr>
          <p:spPr bwMode="auto">
            <a:xfrm>
              <a:off x="10312661" y="2807502"/>
              <a:ext cx="388029" cy="389940"/>
            </a:xfrm>
            <a:custGeom>
              <a:avLst/>
              <a:gdLst>
                <a:gd name="T0" fmla="*/ 868 w 1018"/>
                <a:gd name="T1" fmla="*/ 197 h 1017"/>
                <a:gd name="T2" fmla="*/ 632 w 1018"/>
                <a:gd name="T3" fmla="*/ 289 h 1017"/>
                <a:gd name="T4" fmla="*/ 579 w 1018"/>
                <a:gd name="T5" fmla="*/ 229 h 1017"/>
                <a:gd name="T6" fmla="*/ 420 w 1018"/>
                <a:gd name="T7" fmla="*/ 226 h 1017"/>
                <a:gd name="T8" fmla="*/ 237 w 1018"/>
                <a:gd name="T9" fmla="*/ 103 h 1017"/>
                <a:gd name="T10" fmla="*/ 199 w 1018"/>
                <a:gd name="T11" fmla="*/ 18 h 1017"/>
                <a:gd name="T12" fmla="*/ 114 w 1018"/>
                <a:gd name="T13" fmla="*/ 14 h 1017"/>
                <a:gd name="T14" fmla="*/ 1 w 1018"/>
                <a:gd name="T15" fmla="*/ 166 h 1017"/>
                <a:gd name="T16" fmla="*/ 87 w 1018"/>
                <a:gd name="T17" fmla="*/ 239 h 1017"/>
                <a:gd name="T18" fmla="*/ 86 w 1018"/>
                <a:gd name="T19" fmla="*/ 349 h 1017"/>
                <a:gd name="T20" fmla="*/ 17 w 1018"/>
                <a:gd name="T21" fmla="*/ 391 h 1017"/>
                <a:gd name="T22" fmla="*/ 1 w 1018"/>
                <a:gd name="T23" fmla="*/ 900 h 1017"/>
                <a:gd name="T24" fmla="*/ 43 w 1018"/>
                <a:gd name="T25" fmla="*/ 970 h 1017"/>
                <a:gd name="T26" fmla="*/ 551 w 1018"/>
                <a:gd name="T27" fmla="*/ 985 h 1017"/>
                <a:gd name="T28" fmla="*/ 620 w 1018"/>
                <a:gd name="T29" fmla="*/ 944 h 1017"/>
                <a:gd name="T30" fmla="*/ 829 w 1018"/>
                <a:gd name="T31" fmla="*/ 985 h 1017"/>
                <a:gd name="T32" fmla="*/ 868 w 1018"/>
                <a:gd name="T33" fmla="*/ 1010 h 1017"/>
                <a:gd name="T34" fmla="*/ 907 w 1018"/>
                <a:gd name="T35" fmla="*/ 1017 h 1017"/>
                <a:gd name="T36" fmla="*/ 947 w 1018"/>
                <a:gd name="T37" fmla="*/ 1009 h 1017"/>
                <a:gd name="T38" fmla="*/ 986 w 1018"/>
                <a:gd name="T39" fmla="*/ 985 h 1017"/>
                <a:gd name="T40" fmla="*/ 1011 w 1018"/>
                <a:gd name="T41" fmla="*/ 946 h 1017"/>
                <a:gd name="T42" fmla="*/ 1017 w 1018"/>
                <a:gd name="T43" fmla="*/ 290 h 1017"/>
                <a:gd name="T44" fmla="*/ 969 w 1018"/>
                <a:gd name="T45" fmla="*/ 209 h 1017"/>
                <a:gd name="T46" fmla="*/ 87 w 1018"/>
                <a:gd name="T47" fmla="*/ 176 h 1017"/>
                <a:gd name="T48" fmla="*/ 199 w 1018"/>
                <a:gd name="T49" fmla="*/ 153 h 1017"/>
                <a:gd name="T50" fmla="*/ 336 w 1018"/>
                <a:gd name="T51" fmla="*/ 344 h 1017"/>
                <a:gd name="T52" fmla="*/ 571 w 1018"/>
                <a:gd name="T53" fmla="*/ 902 h 1017"/>
                <a:gd name="T54" fmla="*/ 89 w 1018"/>
                <a:gd name="T55" fmla="*/ 921 h 1017"/>
                <a:gd name="T56" fmla="*/ 65 w 1018"/>
                <a:gd name="T57" fmla="*/ 445 h 1017"/>
                <a:gd name="T58" fmla="*/ 319 w 1018"/>
                <a:gd name="T59" fmla="*/ 413 h 1017"/>
                <a:gd name="T60" fmla="*/ 386 w 1018"/>
                <a:gd name="T61" fmla="*/ 385 h 1017"/>
                <a:gd name="T62" fmla="*/ 414 w 1018"/>
                <a:gd name="T63" fmla="*/ 317 h 1017"/>
                <a:gd name="T64" fmla="*/ 541 w 1018"/>
                <a:gd name="T65" fmla="*/ 286 h 1017"/>
                <a:gd name="T66" fmla="*/ 573 w 1018"/>
                <a:gd name="T67" fmla="*/ 317 h 1017"/>
                <a:gd name="T68" fmla="*/ 954 w 1018"/>
                <a:gd name="T69" fmla="*/ 916 h 1017"/>
                <a:gd name="T70" fmla="*/ 938 w 1018"/>
                <a:gd name="T71" fmla="*/ 942 h 1017"/>
                <a:gd name="T72" fmla="*/ 907 w 1018"/>
                <a:gd name="T73" fmla="*/ 953 h 1017"/>
                <a:gd name="T74" fmla="*/ 878 w 1018"/>
                <a:gd name="T75" fmla="*/ 944 h 1017"/>
                <a:gd name="T76" fmla="*/ 860 w 1018"/>
                <a:gd name="T77" fmla="*/ 912 h 1017"/>
                <a:gd name="T78" fmla="*/ 890 w 1018"/>
                <a:gd name="T79" fmla="*/ 257 h 1017"/>
                <a:gd name="T80" fmla="*/ 934 w 1018"/>
                <a:gd name="T81" fmla="*/ 262 h 1017"/>
                <a:gd name="T82" fmla="*/ 374 w 1018"/>
                <a:gd name="T83" fmla="*/ 636 h 1017"/>
                <a:gd name="T84" fmla="*/ 312 w 1018"/>
                <a:gd name="T85" fmla="*/ 655 h 1017"/>
                <a:gd name="T86" fmla="*/ 245 w 1018"/>
                <a:gd name="T87" fmla="*/ 636 h 1017"/>
                <a:gd name="T88" fmla="*/ 176 w 1018"/>
                <a:gd name="T89" fmla="*/ 678 h 1017"/>
                <a:gd name="T90" fmla="*/ 161 w 1018"/>
                <a:gd name="T91" fmla="*/ 751 h 1017"/>
                <a:gd name="T92" fmla="*/ 209 w 1018"/>
                <a:gd name="T93" fmla="*/ 815 h 1017"/>
                <a:gd name="T94" fmla="*/ 281 w 1018"/>
                <a:gd name="T95" fmla="*/ 823 h 1017"/>
                <a:gd name="T96" fmla="*/ 339 w 1018"/>
                <a:gd name="T97" fmla="*/ 816 h 1017"/>
                <a:gd name="T98" fmla="*/ 410 w 1018"/>
                <a:gd name="T99" fmla="*/ 823 h 1017"/>
                <a:gd name="T100" fmla="*/ 470 w 1018"/>
                <a:gd name="T101" fmla="*/ 768 h 1017"/>
                <a:gd name="T102" fmla="*/ 470 w 1018"/>
                <a:gd name="T103" fmla="*/ 694 h 1017"/>
                <a:gd name="T104" fmla="*/ 410 w 1018"/>
                <a:gd name="T105" fmla="*/ 640 h 1017"/>
                <a:gd name="T106" fmla="*/ 237 w 1018"/>
                <a:gd name="T107" fmla="*/ 757 h 1017"/>
                <a:gd name="T108" fmla="*/ 229 w 1018"/>
                <a:gd name="T109" fmla="*/ 713 h 1017"/>
                <a:gd name="T110" fmla="*/ 273 w 1018"/>
                <a:gd name="T111" fmla="*/ 705 h 1017"/>
                <a:gd name="T112" fmla="*/ 281 w 1018"/>
                <a:gd name="T113" fmla="*/ 748 h 1017"/>
                <a:gd name="T114" fmla="*/ 376 w 1018"/>
                <a:gd name="T115" fmla="*/ 762 h 1017"/>
                <a:gd name="T116" fmla="*/ 351 w 1018"/>
                <a:gd name="T117" fmla="*/ 725 h 1017"/>
                <a:gd name="T118" fmla="*/ 389 w 1018"/>
                <a:gd name="T119" fmla="*/ 700 h 1017"/>
                <a:gd name="T120" fmla="*/ 413 w 1018"/>
                <a:gd name="T121" fmla="*/ 738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1017">
                  <a:moveTo>
                    <a:pt x="907" y="191"/>
                  </a:moveTo>
                  <a:lnTo>
                    <a:pt x="907" y="191"/>
                  </a:lnTo>
                  <a:lnTo>
                    <a:pt x="907" y="191"/>
                  </a:lnTo>
                  <a:lnTo>
                    <a:pt x="896" y="191"/>
                  </a:lnTo>
                  <a:lnTo>
                    <a:pt x="884" y="193"/>
                  </a:lnTo>
                  <a:lnTo>
                    <a:pt x="884" y="193"/>
                  </a:lnTo>
                  <a:lnTo>
                    <a:pt x="883" y="193"/>
                  </a:lnTo>
                  <a:lnTo>
                    <a:pt x="883" y="193"/>
                  </a:lnTo>
                  <a:lnTo>
                    <a:pt x="868" y="197"/>
                  </a:lnTo>
                  <a:lnTo>
                    <a:pt x="854" y="203"/>
                  </a:lnTo>
                  <a:lnTo>
                    <a:pt x="841" y="212"/>
                  </a:lnTo>
                  <a:lnTo>
                    <a:pt x="829" y="223"/>
                  </a:lnTo>
                  <a:lnTo>
                    <a:pt x="636" y="403"/>
                  </a:lnTo>
                  <a:lnTo>
                    <a:pt x="636" y="317"/>
                  </a:lnTo>
                  <a:lnTo>
                    <a:pt x="636" y="317"/>
                  </a:lnTo>
                  <a:lnTo>
                    <a:pt x="636" y="308"/>
                  </a:lnTo>
                  <a:lnTo>
                    <a:pt x="634" y="298"/>
                  </a:lnTo>
                  <a:lnTo>
                    <a:pt x="632" y="289"/>
                  </a:lnTo>
                  <a:lnTo>
                    <a:pt x="629" y="281"/>
                  </a:lnTo>
                  <a:lnTo>
                    <a:pt x="625" y="272"/>
                  </a:lnTo>
                  <a:lnTo>
                    <a:pt x="620" y="265"/>
                  </a:lnTo>
                  <a:lnTo>
                    <a:pt x="615" y="257"/>
                  </a:lnTo>
                  <a:lnTo>
                    <a:pt x="609" y="250"/>
                  </a:lnTo>
                  <a:lnTo>
                    <a:pt x="602" y="244"/>
                  </a:lnTo>
                  <a:lnTo>
                    <a:pt x="595" y="239"/>
                  </a:lnTo>
                  <a:lnTo>
                    <a:pt x="587" y="233"/>
                  </a:lnTo>
                  <a:lnTo>
                    <a:pt x="579" y="229"/>
                  </a:lnTo>
                  <a:lnTo>
                    <a:pt x="570" y="226"/>
                  </a:lnTo>
                  <a:lnTo>
                    <a:pt x="560" y="224"/>
                  </a:lnTo>
                  <a:lnTo>
                    <a:pt x="551" y="223"/>
                  </a:lnTo>
                  <a:lnTo>
                    <a:pt x="541" y="222"/>
                  </a:lnTo>
                  <a:lnTo>
                    <a:pt x="446" y="222"/>
                  </a:lnTo>
                  <a:lnTo>
                    <a:pt x="446" y="222"/>
                  </a:lnTo>
                  <a:lnTo>
                    <a:pt x="437" y="223"/>
                  </a:lnTo>
                  <a:lnTo>
                    <a:pt x="428" y="224"/>
                  </a:lnTo>
                  <a:lnTo>
                    <a:pt x="420" y="226"/>
                  </a:lnTo>
                  <a:lnTo>
                    <a:pt x="411" y="229"/>
                  </a:lnTo>
                  <a:lnTo>
                    <a:pt x="404" y="232"/>
                  </a:lnTo>
                  <a:lnTo>
                    <a:pt x="396" y="237"/>
                  </a:lnTo>
                  <a:lnTo>
                    <a:pt x="390" y="241"/>
                  </a:lnTo>
                  <a:lnTo>
                    <a:pt x="382" y="246"/>
                  </a:lnTo>
                  <a:lnTo>
                    <a:pt x="241" y="105"/>
                  </a:lnTo>
                  <a:lnTo>
                    <a:pt x="241" y="105"/>
                  </a:lnTo>
                  <a:lnTo>
                    <a:pt x="237" y="103"/>
                  </a:lnTo>
                  <a:lnTo>
                    <a:pt x="237" y="103"/>
                  </a:lnTo>
                  <a:lnTo>
                    <a:pt x="239" y="94"/>
                  </a:lnTo>
                  <a:lnTo>
                    <a:pt x="241" y="85"/>
                  </a:lnTo>
                  <a:lnTo>
                    <a:pt x="241" y="85"/>
                  </a:lnTo>
                  <a:lnTo>
                    <a:pt x="239" y="73"/>
                  </a:lnTo>
                  <a:lnTo>
                    <a:pt x="235" y="61"/>
                  </a:lnTo>
                  <a:lnTo>
                    <a:pt x="230" y="50"/>
                  </a:lnTo>
                  <a:lnTo>
                    <a:pt x="221" y="40"/>
                  </a:lnTo>
                  <a:lnTo>
                    <a:pt x="199" y="18"/>
                  </a:lnTo>
                  <a:lnTo>
                    <a:pt x="199" y="18"/>
                  </a:lnTo>
                  <a:lnTo>
                    <a:pt x="194" y="14"/>
                  </a:lnTo>
                  <a:lnTo>
                    <a:pt x="189" y="10"/>
                  </a:lnTo>
                  <a:lnTo>
                    <a:pt x="178" y="5"/>
                  </a:lnTo>
                  <a:lnTo>
                    <a:pt x="167" y="2"/>
                  </a:lnTo>
                  <a:lnTo>
                    <a:pt x="154" y="0"/>
                  </a:lnTo>
                  <a:lnTo>
                    <a:pt x="142" y="2"/>
                  </a:lnTo>
                  <a:lnTo>
                    <a:pt x="130" y="5"/>
                  </a:lnTo>
                  <a:lnTo>
                    <a:pt x="119" y="10"/>
                  </a:lnTo>
                  <a:lnTo>
                    <a:pt x="114" y="14"/>
                  </a:lnTo>
                  <a:lnTo>
                    <a:pt x="110" y="18"/>
                  </a:lnTo>
                  <a:lnTo>
                    <a:pt x="20" y="108"/>
                  </a:lnTo>
                  <a:lnTo>
                    <a:pt x="20" y="108"/>
                  </a:lnTo>
                  <a:lnTo>
                    <a:pt x="11" y="118"/>
                  </a:lnTo>
                  <a:lnTo>
                    <a:pt x="6" y="128"/>
                  </a:lnTo>
                  <a:lnTo>
                    <a:pt x="1" y="140"/>
                  </a:lnTo>
                  <a:lnTo>
                    <a:pt x="0" y="153"/>
                  </a:lnTo>
                  <a:lnTo>
                    <a:pt x="0" y="153"/>
                  </a:lnTo>
                  <a:lnTo>
                    <a:pt x="1" y="166"/>
                  </a:lnTo>
                  <a:lnTo>
                    <a:pt x="6" y="178"/>
                  </a:lnTo>
                  <a:lnTo>
                    <a:pt x="11" y="188"/>
                  </a:lnTo>
                  <a:lnTo>
                    <a:pt x="20" y="198"/>
                  </a:lnTo>
                  <a:lnTo>
                    <a:pt x="42" y="221"/>
                  </a:lnTo>
                  <a:lnTo>
                    <a:pt x="42" y="221"/>
                  </a:lnTo>
                  <a:lnTo>
                    <a:pt x="52" y="228"/>
                  </a:lnTo>
                  <a:lnTo>
                    <a:pt x="62" y="235"/>
                  </a:lnTo>
                  <a:lnTo>
                    <a:pt x="74" y="238"/>
                  </a:lnTo>
                  <a:lnTo>
                    <a:pt x="87" y="239"/>
                  </a:lnTo>
                  <a:lnTo>
                    <a:pt x="87" y="239"/>
                  </a:lnTo>
                  <a:lnTo>
                    <a:pt x="96" y="239"/>
                  </a:lnTo>
                  <a:lnTo>
                    <a:pt x="103" y="237"/>
                  </a:lnTo>
                  <a:lnTo>
                    <a:pt x="103" y="237"/>
                  </a:lnTo>
                  <a:lnTo>
                    <a:pt x="105" y="239"/>
                  </a:lnTo>
                  <a:lnTo>
                    <a:pt x="216" y="349"/>
                  </a:lnTo>
                  <a:lnTo>
                    <a:pt x="96" y="349"/>
                  </a:lnTo>
                  <a:lnTo>
                    <a:pt x="96" y="349"/>
                  </a:lnTo>
                  <a:lnTo>
                    <a:pt x="86" y="349"/>
                  </a:lnTo>
                  <a:lnTo>
                    <a:pt x="76" y="352"/>
                  </a:lnTo>
                  <a:lnTo>
                    <a:pt x="68" y="354"/>
                  </a:lnTo>
                  <a:lnTo>
                    <a:pt x="59" y="357"/>
                  </a:lnTo>
                  <a:lnTo>
                    <a:pt x="51" y="361"/>
                  </a:lnTo>
                  <a:lnTo>
                    <a:pt x="43" y="365"/>
                  </a:lnTo>
                  <a:lnTo>
                    <a:pt x="36" y="371"/>
                  </a:lnTo>
                  <a:lnTo>
                    <a:pt x="28" y="377"/>
                  </a:lnTo>
                  <a:lnTo>
                    <a:pt x="23" y="384"/>
                  </a:lnTo>
                  <a:lnTo>
                    <a:pt x="17" y="391"/>
                  </a:lnTo>
                  <a:lnTo>
                    <a:pt x="12" y="400"/>
                  </a:lnTo>
                  <a:lnTo>
                    <a:pt x="8" y="407"/>
                  </a:lnTo>
                  <a:lnTo>
                    <a:pt x="5" y="416"/>
                  </a:lnTo>
                  <a:lnTo>
                    <a:pt x="2" y="426"/>
                  </a:lnTo>
                  <a:lnTo>
                    <a:pt x="1" y="435"/>
                  </a:lnTo>
                  <a:lnTo>
                    <a:pt x="0" y="445"/>
                  </a:lnTo>
                  <a:lnTo>
                    <a:pt x="0" y="890"/>
                  </a:lnTo>
                  <a:lnTo>
                    <a:pt x="0" y="890"/>
                  </a:lnTo>
                  <a:lnTo>
                    <a:pt x="1" y="900"/>
                  </a:lnTo>
                  <a:lnTo>
                    <a:pt x="2" y="909"/>
                  </a:lnTo>
                  <a:lnTo>
                    <a:pt x="5" y="918"/>
                  </a:lnTo>
                  <a:lnTo>
                    <a:pt x="8" y="927"/>
                  </a:lnTo>
                  <a:lnTo>
                    <a:pt x="12" y="935"/>
                  </a:lnTo>
                  <a:lnTo>
                    <a:pt x="17" y="944"/>
                  </a:lnTo>
                  <a:lnTo>
                    <a:pt x="23" y="950"/>
                  </a:lnTo>
                  <a:lnTo>
                    <a:pt x="28" y="958"/>
                  </a:lnTo>
                  <a:lnTo>
                    <a:pt x="36" y="963"/>
                  </a:lnTo>
                  <a:lnTo>
                    <a:pt x="43" y="970"/>
                  </a:lnTo>
                  <a:lnTo>
                    <a:pt x="51" y="974"/>
                  </a:lnTo>
                  <a:lnTo>
                    <a:pt x="59" y="978"/>
                  </a:lnTo>
                  <a:lnTo>
                    <a:pt x="68" y="981"/>
                  </a:lnTo>
                  <a:lnTo>
                    <a:pt x="76" y="983"/>
                  </a:lnTo>
                  <a:lnTo>
                    <a:pt x="86" y="985"/>
                  </a:lnTo>
                  <a:lnTo>
                    <a:pt x="96" y="986"/>
                  </a:lnTo>
                  <a:lnTo>
                    <a:pt x="541" y="986"/>
                  </a:lnTo>
                  <a:lnTo>
                    <a:pt x="541" y="986"/>
                  </a:lnTo>
                  <a:lnTo>
                    <a:pt x="551" y="985"/>
                  </a:lnTo>
                  <a:lnTo>
                    <a:pt x="560" y="983"/>
                  </a:lnTo>
                  <a:lnTo>
                    <a:pt x="570" y="981"/>
                  </a:lnTo>
                  <a:lnTo>
                    <a:pt x="579" y="978"/>
                  </a:lnTo>
                  <a:lnTo>
                    <a:pt x="587" y="974"/>
                  </a:lnTo>
                  <a:lnTo>
                    <a:pt x="595" y="970"/>
                  </a:lnTo>
                  <a:lnTo>
                    <a:pt x="602" y="963"/>
                  </a:lnTo>
                  <a:lnTo>
                    <a:pt x="609" y="958"/>
                  </a:lnTo>
                  <a:lnTo>
                    <a:pt x="615" y="950"/>
                  </a:lnTo>
                  <a:lnTo>
                    <a:pt x="620" y="944"/>
                  </a:lnTo>
                  <a:lnTo>
                    <a:pt x="625" y="935"/>
                  </a:lnTo>
                  <a:lnTo>
                    <a:pt x="629" y="927"/>
                  </a:lnTo>
                  <a:lnTo>
                    <a:pt x="632" y="918"/>
                  </a:lnTo>
                  <a:lnTo>
                    <a:pt x="634" y="909"/>
                  </a:lnTo>
                  <a:lnTo>
                    <a:pt x="636" y="900"/>
                  </a:lnTo>
                  <a:lnTo>
                    <a:pt x="636" y="890"/>
                  </a:lnTo>
                  <a:lnTo>
                    <a:pt x="636" y="804"/>
                  </a:lnTo>
                  <a:lnTo>
                    <a:pt x="829" y="985"/>
                  </a:lnTo>
                  <a:lnTo>
                    <a:pt x="829" y="985"/>
                  </a:lnTo>
                  <a:lnTo>
                    <a:pt x="834" y="989"/>
                  </a:lnTo>
                  <a:lnTo>
                    <a:pt x="834" y="989"/>
                  </a:lnTo>
                  <a:lnTo>
                    <a:pt x="842" y="996"/>
                  </a:lnTo>
                  <a:lnTo>
                    <a:pt x="842" y="996"/>
                  </a:lnTo>
                  <a:lnTo>
                    <a:pt x="851" y="1002"/>
                  </a:lnTo>
                  <a:lnTo>
                    <a:pt x="851" y="1002"/>
                  </a:lnTo>
                  <a:lnTo>
                    <a:pt x="860" y="1006"/>
                  </a:lnTo>
                  <a:lnTo>
                    <a:pt x="860" y="1006"/>
                  </a:lnTo>
                  <a:lnTo>
                    <a:pt x="868" y="1010"/>
                  </a:lnTo>
                  <a:lnTo>
                    <a:pt x="868" y="1010"/>
                  </a:lnTo>
                  <a:lnTo>
                    <a:pt x="879" y="1014"/>
                  </a:lnTo>
                  <a:lnTo>
                    <a:pt x="879" y="1014"/>
                  </a:lnTo>
                  <a:lnTo>
                    <a:pt x="888" y="1016"/>
                  </a:lnTo>
                  <a:lnTo>
                    <a:pt x="888" y="1016"/>
                  </a:lnTo>
                  <a:lnTo>
                    <a:pt x="897" y="1017"/>
                  </a:lnTo>
                  <a:lnTo>
                    <a:pt x="907" y="1017"/>
                  </a:lnTo>
                  <a:lnTo>
                    <a:pt x="907" y="1017"/>
                  </a:lnTo>
                  <a:lnTo>
                    <a:pt x="907" y="1017"/>
                  </a:lnTo>
                  <a:lnTo>
                    <a:pt x="907" y="1017"/>
                  </a:lnTo>
                  <a:lnTo>
                    <a:pt x="907" y="1017"/>
                  </a:lnTo>
                  <a:lnTo>
                    <a:pt x="918" y="1017"/>
                  </a:lnTo>
                  <a:lnTo>
                    <a:pt x="927" y="1016"/>
                  </a:lnTo>
                  <a:lnTo>
                    <a:pt x="927" y="1016"/>
                  </a:lnTo>
                  <a:lnTo>
                    <a:pt x="934" y="1014"/>
                  </a:lnTo>
                  <a:lnTo>
                    <a:pt x="934" y="1014"/>
                  </a:lnTo>
                  <a:lnTo>
                    <a:pt x="947" y="1009"/>
                  </a:lnTo>
                  <a:lnTo>
                    <a:pt x="947" y="1009"/>
                  </a:lnTo>
                  <a:lnTo>
                    <a:pt x="954" y="1007"/>
                  </a:lnTo>
                  <a:lnTo>
                    <a:pt x="954" y="1007"/>
                  </a:lnTo>
                  <a:lnTo>
                    <a:pt x="965" y="1001"/>
                  </a:lnTo>
                  <a:lnTo>
                    <a:pt x="965" y="1001"/>
                  </a:lnTo>
                  <a:lnTo>
                    <a:pt x="971" y="996"/>
                  </a:lnTo>
                  <a:lnTo>
                    <a:pt x="971" y="996"/>
                  </a:lnTo>
                  <a:lnTo>
                    <a:pt x="983" y="987"/>
                  </a:lnTo>
                  <a:lnTo>
                    <a:pt x="983" y="987"/>
                  </a:lnTo>
                  <a:lnTo>
                    <a:pt x="986" y="985"/>
                  </a:lnTo>
                  <a:lnTo>
                    <a:pt x="986" y="985"/>
                  </a:lnTo>
                  <a:lnTo>
                    <a:pt x="993" y="977"/>
                  </a:lnTo>
                  <a:lnTo>
                    <a:pt x="998" y="970"/>
                  </a:lnTo>
                  <a:lnTo>
                    <a:pt x="998" y="970"/>
                  </a:lnTo>
                  <a:lnTo>
                    <a:pt x="1001" y="964"/>
                  </a:lnTo>
                  <a:lnTo>
                    <a:pt x="1001" y="964"/>
                  </a:lnTo>
                  <a:lnTo>
                    <a:pt x="1008" y="951"/>
                  </a:lnTo>
                  <a:lnTo>
                    <a:pt x="1008" y="951"/>
                  </a:lnTo>
                  <a:lnTo>
                    <a:pt x="1011" y="946"/>
                  </a:lnTo>
                  <a:lnTo>
                    <a:pt x="1011" y="946"/>
                  </a:lnTo>
                  <a:lnTo>
                    <a:pt x="1013" y="939"/>
                  </a:lnTo>
                  <a:lnTo>
                    <a:pt x="1013" y="939"/>
                  </a:lnTo>
                  <a:lnTo>
                    <a:pt x="1017" y="931"/>
                  </a:lnTo>
                  <a:lnTo>
                    <a:pt x="1018" y="927"/>
                  </a:lnTo>
                  <a:lnTo>
                    <a:pt x="1018" y="922"/>
                  </a:lnTo>
                  <a:lnTo>
                    <a:pt x="1018" y="302"/>
                  </a:lnTo>
                  <a:lnTo>
                    <a:pt x="1018" y="302"/>
                  </a:lnTo>
                  <a:lnTo>
                    <a:pt x="1017" y="290"/>
                  </a:lnTo>
                  <a:lnTo>
                    <a:pt x="1016" y="280"/>
                  </a:lnTo>
                  <a:lnTo>
                    <a:pt x="1013" y="269"/>
                  </a:lnTo>
                  <a:lnTo>
                    <a:pt x="1010" y="258"/>
                  </a:lnTo>
                  <a:lnTo>
                    <a:pt x="1005" y="249"/>
                  </a:lnTo>
                  <a:lnTo>
                    <a:pt x="999" y="240"/>
                  </a:lnTo>
                  <a:lnTo>
                    <a:pt x="993" y="231"/>
                  </a:lnTo>
                  <a:lnTo>
                    <a:pt x="985" y="223"/>
                  </a:lnTo>
                  <a:lnTo>
                    <a:pt x="978" y="215"/>
                  </a:lnTo>
                  <a:lnTo>
                    <a:pt x="969" y="209"/>
                  </a:lnTo>
                  <a:lnTo>
                    <a:pt x="961" y="203"/>
                  </a:lnTo>
                  <a:lnTo>
                    <a:pt x="950" y="199"/>
                  </a:lnTo>
                  <a:lnTo>
                    <a:pt x="940" y="195"/>
                  </a:lnTo>
                  <a:lnTo>
                    <a:pt x="929" y="193"/>
                  </a:lnTo>
                  <a:lnTo>
                    <a:pt x="919" y="191"/>
                  </a:lnTo>
                  <a:lnTo>
                    <a:pt x="907" y="191"/>
                  </a:lnTo>
                  <a:lnTo>
                    <a:pt x="907" y="191"/>
                  </a:lnTo>
                  <a:close/>
                  <a:moveTo>
                    <a:pt x="87" y="208"/>
                  </a:moveTo>
                  <a:lnTo>
                    <a:pt x="87" y="176"/>
                  </a:lnTo>
                  <a:lnTo>
                    <a:pt x="87" y="176"/>
                  </a:lnTo>
                  <a:lnTo>
                    <a:pt x="87" y="208"/>
                  </a:lnTo>
                  <a:close/>
                  <a:moveTo>
                    <a:pt x="87" y="176"/>
                  </a:moveTo>
                  <a:lnTo>
                    <a:pt x="65" y="153"/>
                  </a:lnTo>
                  <a:lnTo>
                    <a:pt x="154" y="63"/>
                  </a:lnTo>
                  <a:lnTo>
                    <a:pt x="176" y="85"/>
                  </a:lnTo>
                  <a:lnTo>
                    <a:pt x="87" y="176"/>
                  </a:lnTo>
                  <a:close/>
                  <a:moveTo>
                    <a:pt x="154" y="198"/>
                  </a:moveTo>
                  <a:lnTo>
                    <a:pt x="199" y="153"/>
                  </a:lnTo>
                  <a:lnTo>
                    <a:pt x="352" y="305"/>
                  </a:lnTo>
                  <a:lnTo>
                    <a:pt x="352" y="305"/>
                  </a:lnTo>
                  <a:lnTo>
                    <a:pt x="350" y="317"/>
                  </a:lnTo>
                  <a:lnTo>
                    <a:pt x="350" y="317"/>
                  </a:lnTo>
                  <a:lnTo>
                    <a:pt x="350" y="324"/>
                  </a:lnTo>
                  <a:lnTo>
                    <a:pt x="348" y="330"/>
                  </a:lnTo>
                  <a:lnTo>
                    <a:pt x="345" y="335"/>
                  </a:lnTo>
                  <a:lnTo>
                    <a:pt x="341" y="340"/>
                  </a:lnTo>
                  <a:lnTo>
                    <a:pt x="336" y="344"/>
                  </a:lnTo>
                  <a:lnTo>
                    <a:pt x="331" y="347"/>
                  </a:lnTo>
                  <a:lnTo>
                    <a:pt x="325" y="348"/>
                  </a:lnTo>
                  <a:lnTo>
                    <a:pt x="319" y="349"/>
                  </a:lnTo>
                  <a:lnTo>
                    <a:pt x="305" y="349"/>
                  </a:lnTo>
                  <a:lnTo>
                    <a:pt x="154" y="198"/>
                  </a:lnTo>
                  <a:close/>
                  <a:moveTo>
                    <a:pt x="573" y="890"/>
                  </a:moveTo>
                  <a:lnTo>
                    <a:pt x="573" y="890"/>
                  </a:lnTo>
                  <a:lnTo>
                    <a:pt x="572" y="897"/>
                  </a:lnTo>
                  <a:lnTo>
                    <a:pt x="571" y="902"/>
                  </a:lnTo>
                  <a:lnTo>
                    <a:pt x="568" y="907"/>
                  </a:lnTo>
                  <a:lnTo>
                    <a:pt x="564" y="913"/>
                  </a:lnTo>
                  <a:lnTo>
                    <a:pt x="559" y="916"/>
                  </a:lnTo>
                  <a:lnTo>
                    <a:pt x="554" y="919"/>
                  </a:lnTo>
                  <a:lnTo>
                    <a:pt x="547" y="921"/>
                  </a:lnTo>
                  <a:lnTo>
                    <a:pt x="541" y="922"/>
                  </a:lnTo>
                  <a:lnTo>
                    <a:pt x="96" y="922"/>
                  </a:lnTo>
                  <a:lnTo>
                    <a:pt x="96" y="922"/>
                  </a:lnTo>
                  <a:lnTo>
                    <a:pt x="89" y="921"/>
                  </a:lnTo>
                  <a:lnTo>
                    <a:pt x="84" y="919"/>
                  </a:lnTo>
                  <a:lnTo>
                    <a:pt x="79" y="916"/>
                  </a:lnTo>
                  <a:lnTo>
                    <a:pt x="73" y="913"/>
                  </a:lnTo>
                  <a:lnTo>
                    <a:pt x="70" y="907"/>
                  </a:lnTo>
                  <a:lnTo>
                    <a:pt x="67" y="902"/>
                  </a:lnTo>
                  <a:lnTo>
                    <a:pt x="65" y="897"/>
                  </a:lnTo>
                  <a:lnTo>
                    <a:pt x="65" y="890"/>
                  </a:lnTo>
                  <a:lnTo>
                    <a:pt x="65" y="445"/>
                  </a:lnTo>
                  <a:lnTo>
                    <a:pt x="65" y="445"/>
                  </a:lnTo>
                  <a:lnTo>
                    <a:pt x="65" y="438"/>
                  </a:lnTo>
                  <a:lnTo>
                    <a:pt x="67" y="432"/>
                  </a:lnTo>
                  <a:lnTo>
                    <a:pt x="70" y="427"/>
                  </a:lnTo>
                  <a:lnTo>
                    <a:pt x="73" y="422"/>
                  </a:lnTo>
                  <a:lnTo>
                    <a:pt x="79" y="418"/>
                  </a:lnTo>
                  <a:lnTo>
                    <a:pt x="84" y="416"/>
                  </a:lnTo>
                  <a:lnTo>
                    <a:pt x="89" y="414"/>
                  </a:lnTo>
                  <a:lnTo>
                    <a:pt x="96" y="413"/>
                  </a:lnTo>
                  <a:lnTo>
                    <a:pt x="319" y="413"/>
                  </a:lnTo>
                  <a:lnTo>
                    <a:pt x="319" y="413"/>
                  </a:lnTo>
                  <a:lnTo>
                    <a:pt x="329" y="413"/>
                  </a:lnTo>
                  <a:lnTo>
                    <a:pt x="338" y="411"/>
                  </a:lnTo>
                  <a:lnTo>
                    <a:pt x="347" y="408"/>
                  </a:lnTo>
                  <a:lnTo>
                    <a:pt x="355" y="405"/>
                  </a:lnTo>
                  <a:lnTo>
                    <a:pt x="364" y="402"/>
                  </a:lnTo>
                  <a:lnTo>
                    <a:pt x="371" y="397"/>
                  </a:lnTo>
                  <a:lnTo>
                    <a:pt x="379" y="391"/>
                  </a:lnTo>
                  <a:lnTo>
                    <a:pt x="386" y="385"/>
                  </a:lnTo>
                  <a:lnTo>
                    <a:pt x="392" y="378"/>
                  </a:lnTo>
                  <a:lnTo>
                    <a:pt x="397" y="371"/>
                  </a:lnTo>
                  <a:lnTo>
                    <a:pt x="403" y="363"/>
                  </a:lnTo>
                  <a:lnTo>
                    <a:pt x="407" y="355"/>
                  </a:lnTo>
                  <a:lnTo>
                    <a:pt x="410" y="346"/>
                  </a:lnTo>
                  <a:lnTo>
                    <a:pt x="412" y="336"/>
                  </a:lnTo>
                  <a:lnTo>
                    <a:pt x="413" y="327"/>
                  </a:lnTo>
                  <a:lnTo>
                    <a:pt x="414" y="317"/>
                  </a:lnTo>
                  <a:lnTo>
                    <a:pt x="414" y="317"/>
                  </a:lnTo>
                  <a:lnTo>
                    <a:pt x="414" y="311"/>
                  </a:lnTo>
                  <a:lnTo>
                    <a:pt x="417" y="305"/>
                  </a:lnTo>
                  <a:lnTo>
                    <a:pt x="420" y="300"/>
                  </a:lnTo>
                  <a:lnTo>
                    <a:pt x="423" y="295"/>
                  </a:lnTo>
                  <a:lnTo>
                    <a:pt x="428" y="291"/>
                  </a:lnTo>
                  <a:lnTo>
                    <a:pt x="434" y="288"/>
                  </a:lnTo>
                  <a:lnTo>
                    <a:pt x="439" y="286"/>
                  </a:lnTo>
                  <a:lnTo>
                    <a:pt x="446" y="286"/>
                  </a:lnTo>
                  <a:lnTo>
                    <a:pt x="541" y="286"/>
                  </a:lnTo>
                  <a:lnTo>
                    <a:pt x="541" y="286"/>
                  </a:lnTo>
                  <a:lnTo>
                    <a:pt x="547" y="286"/>
                  </a:lnTo>
                  <a:lnTo>
                    <a:pt x="554" y="288"/>
                  </a:lnTo>
                  <a:lnTo>
                    <a:pt x="559" y="291"/>
                  </a:lnTo>
                  <a:lnTo>
                    <a:pt x="564" y="295"/>
                  </a:lnTo>
                  <a:lnTo>
                    <a:pt x="568" y="300"/>
                  </a:lnTo>
                  <a:lnTo>
                    <a:pt x="571" y="305"/>
                  </a:lnTo>
                  <a:lnTo>
                    <a:pt x="572" y="311"/>
                  </a:lnTo>
                  <a:lnTo>
                    <a:pt x="573" y="317"/>
                  </a:lnTo>
                  <a:lnTo>
                    <a:pt x="573" y="890"/>
                  </a:lnTo>
                  <a:close/>
                  <a:moveTo>
                    <a:pt x="795" y="867"/>
                  </a:moveTo>
                  <a:lnTo>
                    <a:pt x="636" y="717"/>
                  </a:lnTo>
                  <a:lnTo>
                    <a:pt x="636" y="490"/>
                  </a:lnTo>
                  <a:lnTo>
                    <a:pt x="795" y="341"/>
                  </a:lnTo>
                  <a:lnTo>
                    <a:pt x="795" y="867"/>
                  </a:lnTo>
                  <a:close/>
                  <a:moveTo>
                    <a:pt x="955" y="906"/>
                  </a:moveTo>
                  <a:lnTo>
                    <a:pt x="955" y="906"/>
                  </a:lnTo>
                  <a:lnTo>
                    <a:pt x="954" y="916"/>
                  </a:lnTo>
                  <a:lnTo>
                    <a:pt x="954" y="916"/>
                  </a:lnTo>
                  <a:lnTo>
                    <a:pt x="952" y="922"/>
                  </a:lnTo>
                  <a:lnTo>
                    <a:pt x="949" y="930"/>
                  </a:lnTo>
                  <a:lnTo>
                    <a:pt x="949" y="930"/>
                  </a:lnTo>
                  <a:lnTo>
                    <a:pt x="948" y="931"/>
                  </a:lnTo>
                  <a:lnTo>
                    <a:pt x="948" y="931"/>
                  </a:lnTo>
                  <a:lnTo>
                    <a:pt x="943" y="937"/>
                  </a:lnTo>
                  <a:lnTo>
                    <a:pt x="938" y="942"/>
                  </a:lnTo>
                  <a:lnTo>
                    <a:pt x="938" y="942"/>
                  </a:lnTo>
                  <a:lnTo>
                    <a:pt x="936" y="944"/>
                  </a:lnTo>
                  <a:lnTo>
                    <a:pt x="936" y="944"/>
                  </a:lnTo>
                  <a:lnTo>
                    <a:pt x="930" y="947"/>
                  </a:lnTo>
                  <a:lnTo>
                    <a:pt x="924" y="950"/>
                  </a:lnTo>
                  <a:lnTo>
                    <a:pt x="924" y="950"/>
                  </a:lnTo>
                  <a:lnTo>
                    <a:pt x="922" y="951"/>
                  </a:lnTo>
                  <a:lnTo>
                    <a:pt x="922" y="951"/>
                  </a:lnTo>
                  <a:lnTo>
                    <a:pt x="914" y="953"/>
                  </a:lnTo>
                  <a:lnTo>
                    <a:pt x="907" y="953"/>
                  </a:lnTo>
                  <a:lnTo>
                    <a:pt x="907" y="953"/>
                  </a:lnTo>
                  <a:lnTo>
                    <a:pt x="907" y="953"/>
                  </a:lnTo>
                  <a:lnTo>
                    <a:pt x="899" y="952"/>
                  </a:lnTo>
                  <a:lnTo>
                    <a:pt x="892" y="951"/>
                  </a:lnTo>
                  <a:lnTo>
                    <a:pt x="892" y="951"/>
                  </a:lnTo>
                  <a:lnTo>
                    <a:pt x="890" y="950"/>
                  </a:lnTo>
                  <a:lnTo>
                    <a:pt x="890" y="950"/>
                  </a:lnTo>
                  <a:lnTo>
                    <a:pt x="884" y="947"/>
                  </a:lnTo>
                  <a:lnTo>
                    <a:pt x="878" y="944"/>
                  </a:lnTo>
                  <a:lnTo>
                    <a:pt x="878" y="944"/>
                  </a:lnTo>
                  <a:lnTo>
                    <a:pt x="876" y="942"/>
                  </a:lnTo>
                  <a:lnTo>
                    <a:pt x="876" y="942"/>
                  </a:lnTo>
                  <a:lnTo>
                    <a:pt x="870" y="936"/>
                  </a:lnTo>
                  <a:lnTo>
                    <a:pt x="866" y="930"/>
                  </a:lnTo>
                  <a:lnTo>
                    <a:pt x="863" y="923"/>
                  </a:lnTo>
                  <a:lnTo>
                    <a:pt x="861" y="916"/>
                  </a:lnTo>
                  <a:lnTo>
                    <a:pt x="861" y="916"/>
                  </a:lnTo>
                  <a:lnTo>
                    <a:pt x="860" y="912"/>
                  </a:lnTo>
                  <a:lnTo>
                    <a:pt x="860" y="302"/>
                  </a:lnTo>
                  <a:lnTo>
                    <a:pt x="860" y="302"/>
                  </a:lnTo>
                  <a:lnTo>
                    <a:pt x="860" y="294"/>
                  </a:lnTo>
                  <a:lnTo>
                    <a:pt x="862" y="285"/>
                  </a:lnTo>
                  <a:lnTo>
                    <a:pt x="866" y="279"/>
                  </a:lnTo>
                  <a:lnTo>
                    <a:pt x="870" y="271"/>
                  </a:lnTo>
                  <a:lnTo>
                    <a:pt x="876" y="266"/>
                  </a:lnTo>
                  <a:lnTo>
                    <a:pt x="882" y="261"/>
                  </a:lnTo>
                  <a:lnTo>
                    <a:pt x="890" y="257"/>
                  </a:lnTo>
                  <a:lnTo>
                    <a:pt x="897" y="255"/>
                  </a:lnTo>
                  <a:lnTo>
                    <a:pt x="897" y="255"/>
                  </a:lnTo>
                  <a:lnTo>
                    <a:pt x="897" y="255"/>
                  </a:lnTo>
                  <a:lnTo>
                    <a:pt x="897" y="255"/>
                  </a:lnTo>
                  <a:lnTo>
                    <a:pt x="907" y="254"/>
                  </a:lnTo>
                  <a:lnTo>
                    <a:pt x="907" y="254"/>
                  </a:lnTo>
                  <a:lnTo>
                    <a:pt x="917" y="255"/>
                  </a:lnTo>
                  <a:lnTo>
                    <a:pt x="925" y="258"/>
                  </a:lnTo>
                  <a:lnTo>
                    <a:pt x="934" y="262"/>
                  </a:lnTo>
                  <a:lnTo>
                    <a:pt x="941" y="268"/>
                  </a:lnTo>
                  <a:lnTo>
                    <a:pt x="947" y="275"/>
                  </a:lnTo>
                  <a:lnTo>
                    <a:pt x="951" y="283"/>
                  </a:lnTo>
                  <a:lnTo>
                    <a:pt x="954" y="293"/>
                  </a:lnTo>
                  <a:lnTo>
                    <a:pt x="955" y="302"/>
                  </a:lnTo>
                  <a:lnTo>
                    <a:pt x="955" y="906"/>
                  </a:lnTo>
                  <a:close/>
                  <a:moveTo>
                    <a:pt x="382" y="636"/>
                  </a:moveTo>
                  <a:lnTo>
                    <a:pt x="382" y="636"/>
                  </a:lnTo>
                  <a:lnTo>
                    <a:pt x="374" y="636"/>
                  </a:lnTo>
                  <a:lnTo>
                    <a:pt x="364" y="637"/>
                  </a:lnTo>
                  <a:lnTo>
                    <a:pt x="355" y="639"/>
                  </a:lnTo>
                  <a:lnTo>
                    <a:pt x="348" y="642"/>
                  </a:lnTo>
                  <a:lnTo>
                    <a:pt x="339" y="645"/>
                  </a:lnTo>
                  <a:lnTo>
                    <a:pt x="332" y="650"/>
                  </a:lnTo>
                  <a:lnTo>
                    <a:pt x="325" y="655"/>
                  </a:lnTo>
                  <a:lnTo>
                    <a:pt x="319" y="661"/>
                  </a:lnTo>
                  <a:lnTo>
                    <a:pt x="319" y="661"/>
                  </a:lnTo>
                  <a:lnTo>
                    <a:pt x="312" y="655"/>
                  </a:lnTo>
                  <a:lnTo>
                    <a:pt x="305" y="650"/>
                  </a:lnTo>
                  <a:lnTo>
                    <a:pt x="297" y="645"/>
                  </a:lnTo>
                  <a:lnTo>
                    <a:pt x="290" y="642"/>
                  </a:lnTo>
                  <a:lnTo>
                    <a:pt x="281" y="639"/>
                  </a:lnTo>
                  <a:lnTo>
                    <a:pt x="273" y="637"/>
                  </a:lnTo>
                  <a:lnTo>
                    <a:pt x="264" y="636"/>
                  </a:lnTo>
                  <a:lnTo>
                    <a:pt x="255" y="636"/>
                  </a:lnTo>
                  <a:lnTo>
                    <a:pt x="255" y="636"/>
                  </a:lnTo>
                  <a:lnTo>
                    <a:pt x="245" y="636"/>
                  </a:lnTo>
                  <a:lnTo>
                    <a:pt x="236" y="638"/>
                  </a:lnTo>
                  <a:lnTo>
                    <a:pt x="227" y="640"/>
                  </a:lnTo>
                  <a:lnTo>
                    <a:pt x="218" y="643"/>
                  </a:lnTo>
                  <a:lnTo>
                    <a:pt x="209" y="647"/>
                  </a:lnTo>
                  <a:lnTo>
                    <a:pt x="202" y="652"/>
                  </a:lnTo>
                  <a:lnTo>
                    <a:pt x="194" y="657"/>
                  </a:lnTo>
                  <a:lnTo>
                    <a:pt x="188" y="664"/>
                  </a:lnTo>
                  <a:lnTo>
                    <a:pt x="182" y="670"/>
                  </a:lnTo>
                  <a:lnTo>
                    <a:pt x="176" y="678"/>
                  </a:lnTo>
                  <a:lnTo>
                    <a:pt x="171" y="685"/>
                  </a:lnTo>
                  <a:lnTo>
                    <a:pt x="168" y="694"/>
                  </a:lnTo>
                  <a:lnTo>
                    <a:pt x="164" y="702"/>
                  </a:lnTo>
                  <a:lnTo>
                    <a:pt x="161" y="712"/>
                  </a:lnTo>
                  <a:lnTo>
                    <a:pt x="160" y="722"/>
                  </a:lnTo>
                  <a:lnTo>
                    <a:pt x="160" y="731"/>
                  </a:lnTo>
                  <a:lnTo>
                    <a:pt x="160" y="731"/>
                  </a:lnTo>
                  <a:lnTo>
                    <a:pt x="160" y="741"/>
                  </a:lnTo>
                  <a:lnTo>
                    <a:pt x="161" y="751"/>
                  </a:lnTo>
                  <a:lnTo>
                    <a:pt x="164" y="759"/>
                  </a:lnTo>
                  <a:lnTo>
                    <a:pt x="168" y="768"/>
                  </a:lnTo>
                  <a:lnTo>
                    <a:pt x="171" y="776"/>
                  </a:lnTo>
                  <a:lnTo>
                    <a:pt x="176" y="784"/>
                  </a:lnTo>
                  <a:lnTo>
                    <a:pt x="182" y="791"/>
                  </a:lnTo>
                  <a:lnTo>
                    <a:pt x="188" y="799"/>
                  </a:lnTo>
                  <a:lnTo>
                    <a:pt x="194" y="804"/>
                  </a:lnTo>
                  <a:lnTo>
                    <a:pt x="202" y="810"/>
                  </a:lnTo>
                  <a:lnTo>
                    <a:pt x="209" y="815"/>
                  </a:lnTo>
                  <a:lnTo>
                    <a:pt x="218" y="819"/>
                  </a:lnTo>
                  <a:lnTo>
                    <a:pt x="227" y="823"/>
                  </a:lnTo>
                  <a:lnTo>
                    <a:pt x="236" y="825"/>
                  </a:lnTo>
                  <a:lnTo>
                    <a:pt x="245" y="826"/>
                  </a:lnTo>
                  <a:lnTo>
                    <a:pt x="255" y="827"/>
                  </a:lnTo>
                  <a:lnTo>
                    <a:pt x="255" y="827"/>
                  </a:lnTo>
                  <a:lnTo>
                    <a:pt x="264" y="826"/>
                  </a:lnTo>
                  <a:lnTo>
                    <a:pt x="273" y="825"/>
                  </a:lnTo>
                  <a:lnTo>
                    <a:pt x="281" y="823"/>
                  </a:lnTo>
                  <a:lnTo>
                    <a:pt x="290" y="819"/>
                  </a:lnTo>
                  <a:lnTo>
                    <a:pt x="297" y="816"/>
                  </a:lnTo>
                  <a:lnTo>
                    <a:pt x="305" y="812"/>
                  </a:lnTo>
                  <a:lnTo>
                    <a:pt x="312" y="808"/>
                  </a:lnTo>
                  <a:lnTo>
                    <a:pt x="319" y="801"/>
                  </a:lnTo>
                  <a:lnTo>
                    <a:pt x="319" y="801"/>
                  </a:lnTo>
                  <a:lnTo>
                    <a:pt x="325" y="808"/>
                  </a:lnTo>
                  <a:lnTo>
                    <a:pt x="332" y="812"/>
                  </a:lnTo>
                  <a:lnTo>
                    <a:pt x="339" y="816"/>
                  </a:lnTo>
                  <a:lnTo>
                    <a:pt x="348" y="819"/>
                  </a:lnTo>
                  <a:lnTo>
                    <a:pt x="355" y="823"/>
                  </a:lnTo>
                  <a:lnTo>
                    <a:pt x="364" y="825"/>
                  </a:lnTo>
                  <a:lnTo>
                    <a:pt x="374" y="826"/>
                  </a:lnTo>
                  <a:lnTo>
                    <a:pt x="382" y="827"/>
                  </a:lnTo>
                  <a:lnTo>
                    <a:pt x="382" y="827"/>
                  </a:lnTo>
                  <a:lnTo>
                    <a:pt x="392" y="826"/>
                  </a:lnTo>
                  <a:lnTo>
                    <a:pt x="402" y="825"/>
                  </a:lnTo>
                  <a:lnTo>
                    <a:pt x="410" y="823"/>
                  </a:lnTo>
                  <a:lnTo>
                    <a:pt x="420" y="819"/>
                  </a:lnTo>
                  <a:lnTo>
                    <a:pt x="427" y="815"/>
                  </a:lnTo>
                  <a:lnTo>
                    <a:pt x="436" y="810"/>
                  </a:lnTo>
                  <a:lnTo>
                    <a:pt x="443" y="804"/>
                  </a:lnTo>
                  <a:lnTo>
                    <a:pt x="450" y="799"/>
                  </a:lnTo>
                  <a:lnTo>
                    <a:pt x="456" y="791"/>
                  </a:lnTo>
                  <a:lnTo>
                    <a:pt x="462" y="784"/>
                  </a:lnTo>
                  <a:lnTo>
                    <a:pt x="466" y="776"/>
                  </a:lnTo>
                  <a:lnTo>
                    <a:pt x="470" y="768"/>
                  </a:lnTo>
                  <a:lnTo>
                    <a:pt x="473" y="759"/>
                  </a:lnTo>
                  <a:lnTo>
                    <a:pt x="476" y="751"/>
                  </a:lnTo>
                  <a:lnTo>
                    <a:pt x="478" y="741"/>
                  </a:lnTo>
                  <a:lnTo>
                    <a:pt x="478" y="731"/>
                  </a:lnTo>
                  <a:lnTo>
                    <a:pt x="478" y="731"/>
                  </a:lnTo>
                  <a:lnTo>
                    <a:pt x="478" y="722"/>
                  </a:lnTo>
                  <a:lnTo>
                    <a:pt x="476" y="712"/>
                  </a:lnTo>
                  <a:lnTo>
                    <a:pt x="473" y="702"/>
                  </a:lnTo>
                  <a:lnTo>
                    <a:pt x="470" y="694"/>
                  </a:lnTo>
                  <a:lnTo>
                    <a:pt x="466" y="685"/>
                  </a:lnTo>
                  <a:lnTo>
                    <a:pt x="462" y="678"/>
                  </a:lnTo>
                  <a:lnTo>
                    <a:pt x="456" y="670"/>
                  </a:lnTo>
                  <a:lnTo>
                    <a:pt x="450" y="664"/>
                  </a:lnTo>
                  <a:lnTo>
                    <a:pt x="443" y="657"/>
                  </a:lnTo>
                  <a:lnTo>
                    <a:pt x="436" y="652"/>
                  </a:lnTo>
                  <a:lnTo>
                    <a:pt x="427" y="647"/>
                  </a:lnTo>
                  <a:lnTo>
                    <a:pt x="420" y="643"/>
                  </a:lnTo>
                  <a:lnTo>
                    <a:pt x="410" y="640"/>
                  </a:lnTo>
                  <a:lnTo>
                    <a:pt x="402" y="638"/>
                  </a:lnTo>
                  <a:lnTo>
                    <a:pt x="392" y="636"/>
                  </a:lnTo>
                  <a:lnTo>
                    <a:pt x="382" y="636"/>
                  </a:lnTo>
                  <a:lnTo>
                    <a:pt x="382" y="636"/>
                  </a:lnTo>
                  <a:close/>
                  <a:moveTo>
                    <a:pt x="255" y="762"/>
                  </a:moveTo>
                  <a:lnTo>
                    <a:pt x="255" y="762"/>
                  </a:lnTo>
                  <a:lnTo>
                    <a:pt x="249" y="762"/>
                  </a:lnTo>
                  <a:lnTo>
                    <a:pt x="243" y="760"/>
                  </a:lnTo>
                  <a:lnTo>
                    <a:pt x="237" y="757"/>
                  </a:lnTo>
                  <a:lnTo>
                    <a:pt x="233" y="754"/>
                  </a:lnTo>
                  <a:lnTo>
                    <a:pt x="229" y="748"/>
                  </a:lnTo>
                  <a:lnTo>
                    <a:pt x="226" y="743"/>
                  </a:lnTo>
                  <a:lnTo>
                    <a:pt x="223" y="738"/>
                  </a:lnTo>
                  <a:lnTo>
                    <a:pt x="223" y="731"/>
                  </a:lnTo>
                  <a:lnTo>
                    <a:pt x="223" y="731"/>
                  </a:lnTo>
                  <a:lnTo>
                    <a:pt x="223" y="725"/>
                  </a:lnTo>
                  <a:lnTo>
                    <a:pt x="226" y="718"/>
                  </a:lnTo>
                  <a:lnTo>
                    <a:pt x="229" y="713"/>
                  </a:lnTo>
                  <a:lnTo>
                    <a:pt x="233" y="709"/>
                  </a:lnTo>
                  <a:lnTo>
                    <a:pt x="237" y="705"/>
                  </a:lnTo>
                  <a:lnTo>
                    <a:pt x="243" y="701"/>
                  </a:lnTo>
                  <a:lnTo>
                    <a:pt x="249" y="700"/>
                  </a:lnTo>
                  <a:lnTo>
                    <a:pt x="255" y="699"/>
                  </a:lnTo>
                  <a:lnTo>
                    <a:pt x="255" y="699"/>
                  </a:lnTo>
                  <a:lnTo>
                    <a:pt x="261" y="700"/>
                  </a:lnTo>
                  <a:lnTo>
                    <a:pt x="267" y="701"/>
                  </a:lnTo>
                  <a:lnTo>
                    <a:pt x="273" y="705"/>
                  </a:lnTo>
                  <a:lnTo>
                    <a:pt x="277" y="709"/>
                  </a:lnTo>
                  <a:lnTo>
                    <a:pt x="281" y="713"/>
                  </a:lnTo>
                  <a:lnTo>
                    <a:pt x="285" y="718"/>
                  </a:lnTo>
                  <a:lnTo>
                    <a:pt x="287" y="725"/>
                  </a:lnTo>
                  <a:lnTo>
                    <a:pt x="287" y="731"/>
                  </a:lnTo>
                  <a:lnTo>
                    <a:pt x="287" y="731"/>
                  </a:lnTo>
                  <a:lnTo>
                    <a:pt x="287" y="738"/>
                  </a:lnTo>
                  <a:lnTo>
                    <a:pt x="285" y="743"/>
                  </a:lnTo>
                  <a:lnTo>
                    <a:pt x="281" y="748"/>
                  </a:lnTo>
                  <a:lnTo>
                    <a:pt x="277" y="754"/>
                  </a:lnTo>
                  <a:lnTo>
                    <a:pt x="273" y="757"/>
                  </a:lnTo>
                  <a:lnTo>
                    <a:pt x="267" y="760"/>
                  </a:lnTo>
                  <a:lnTo>
                    <a:pt x="261" y="762"/>
                  </a:lnTo>
                  <a:lnTo>
                    <a:pt x="255" y="762"/>
                  </a:lnTo>
                  <a:lnTo>
                    <a:pt x="255" y="762"/>
                  </a:lnTo>
                  <a:close/>
                  <a:moveTo>
                    <a:pt x="382" y="762"/>
                  </a:moveTo>
                  <a:lnTo>
                    <a:pt x="382" y="762"/>
                  </a:lnTo>
                  <a:lnTo>
                    <a:pt x="376" y="762"/>
                  </a:lnTo>
                  <a:lnTo>
                    <a:pt x="370" y="760"/>
                  </a:lnTo>
                  <a:lnTo>
                    <a:pt x="364" y="757"/>
                  </a:lnTo>
                  <a:lnTo>
                    <a:pt x="360" y="754"/>
                  </a:lnTo>
                  <a:lnTo>
                    <a:pt x="355" y="748"/>
                  </a:lnTo>
                  <a:lnTo>
                    <a:pt x="353" y="743"/>
                  </a:lnTo>
                  <a:lnTo>
                    <a:pt x="351" y="738"/>
                  </a:lnTo>
                  <a:lnTo>
                    <a:pt x="350" y="731"/>
                  </a:lnTo>
                  <a:lnTo>
                    <a:pt x="350" y="731"/>
                  </a:lnTo>
                  <a:lnTo>
                    <a:pt x="351" y="725"/>
                  </a:lnTo>
                  <a:lnTo>
                    <a:pt x="353" y="718"/>
                  </a:lnTo>
                  <a:lnTo>
                    <a:pt x="355" y="713"/>
                  </a:lnTo>
                  <a:lnTo>
                    <a:pt x="360" y="709"/>
                  </a:lnTo>
                  <a:lnTo>
                    <a:pt x="364" y="705"/>
                  </a:lnTo>
                  <a:lnTo>
                    <a:pt x="370" y="701"/>
                  </a:lnTo>
                  <a:lnTo>
                    <a:pt x="376" y="700"/>
                  </a:lnTo>
                  <a:lnTo>
                    <a:pt x="382" y="699"/>
                  </a:lnTo>
                  <a:lnTo>
                    <a:pt x="382" y="699"/>
                  </a:lnTo>
                  <a:lnTo>
                    <a:pt x="389" y="700"/>
                  </a:lnTo>
                  <a:lnTo>
                    <a:pt x="395" y="701"/>
                  </a:lnTo>
                  <a:lnTo>
                    <a:pt x="400" y="705"/>
                  </a:lnTo>
                  <a:lnTo>
                    <a:pt x="405" y="709"/>
                  </a:lnTo>
                  <a:lnTo>
                    <a:pt x="409" y="713"/>
                  </a:lnTo>
                  <a:lnTo>
                    <a:pt x="411" y="718"/>
                  </a:lnTo>
                  <a:lnTo>
                    <a:pt x="413" y="725"/>
                  </a:lnTo>
                  <a:lnTo>
                    <a:pt x="414" y="731"/>
                  </a:lnTo>
                  <a:lnTo>
                    <a:pt x="414" y="731"/>
                  </a:lnTo>
                  <a:lnTo>
                    <a:pt x="413" y="738"/>
                  </a:lnTo>
                  <a:lnTo>
                    <a:pt x="411" y="743"/>
                  </a:lnTo>
                  <a:lnTo>
                    <a:pt x="409" y="748"/>
                  </a:lnTo>
                  <a:lnTo>
                    <a:pt x="405" y="754"/>
                  </a:lnTo>
                  <a:lnTo>
                    <a:pt x="400" y="757"/>
                  </a:lnTo>
                  <a:lnTo>
                    <a:pt x="395" y="760"/>
                  </a:lnTo>
                  <a:lnTo>
                    <a:pt x="389" y="762"/>
                  </a:lnTo>
                  <a:lnTo>
                    <a:pt x="382" y="762"/>
                  </a:lnTo>
                  <a:lnTo>
                    <a:pt x="382" y="76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2" name="Freeform 27"/>
            <p:cNvSpPr>
              <a:spLocks noEditPoints="1"/>
            </p:cNvSpPr>
            <p:nvPr/>
          </p:nvSpPr>
          <p:spPr bwMode="auto">
            <a:xfrm>
              <a:off x="10986647" y="2807502"/>
              <a:ext cx="389940" cy="389940"/>
            </a:xfrm>
            <a:custGeom>
              <a:avLst/>
              <a:gdLst>
                <a:gd name="T0" fmla="*/ 538 w 1018"/>
                <a:gd name="T1" fmla="*/ 474 h 1017"/>
                <a:gd name="T2" fmla="*/ 433 w 1018"/>
                <a:gd name="T3" fmla="*/ 408 h 1017"/>
                <a:gd name="T4" fmla="*/ 368 w 1018"/>
                <a:gd name="T5" fmla="*/ 431 h 1017"/>
                <a:gd name="T6" fmla="*/ 446 w 1018"/>
                <a:gd name="T7" fmla="*/ 540 h 1017"/>
                <a:gd name="T8" fmla="*/ 328 w 1018"/>
                <a:gd name="T9" fmla="*/ 730 h 1017"/>
                <a:gd name="T10" fmla="*/ 223 w 1018"/>
                <a:gd name="T11" fmla="*/ 792 h 1017"/>
                <a:gd name="T12" fmla="*/ 329 w 1018"/>
                <a:gd name="T13" fmla="*/ 862 h 1017"/>
                <a:gd name="T14" fmla="*/ 396 w 1018"/>
                <a:gd name="T15" fmla="*/ 840 h 1017"/>
                <a:gd name="T16" fmla="*/ 476 w 1018"/>
                <a:gd name="T17" fmla="*/ 689 h 1017"/>
                <a:gd name="T18" fmla="*/ 538 w 1018"/>
                <a:gd name="T19" fmla="*/ 795 h 1017"/>
                <a:gd name="T20" fmla="*/ 608 w 1018"/>
                <a:gd name="T21" fmla="*/ 688 h 1017"/>
                <a:gd name="T22" fmla="*/ 587 w 1018"/>
                <a:gd name="T23" fmla="*/ 622 h 1017"/>
                <a:gd name="T24" fmla="*/ 232 w 1018"/>
                <a:gd name="T25" fmla="*/ 475 h 1017"/>
                <a:gd name="T26" fmla="*/ 162 w 1018"/>
                <a:gd name="T27" fmla="*/ 559 h 1017"/>
                <a:gd name="T28" fmla="*/ 170 w 1018"/>
                <a:gd name="T29" fmla="*/ 648 h 1017"/>
                <a:gd name="T30" fmla="*/ 287 w 1018"/>
                <a:gd name="T31" fmla="*/ 582 h 1017"/>
                <a:gd name="T32" fmla="*/ 350 w 1018"/>
                <a:gd name="T33" fmla="*/ 641 h 1017"/>
                <a:gd name="T34" fmla="*/ 400 w 1018"/>
                <a:gd name="T35" fmla="*/ 662 h 1017"/>
                <a:gd name="T36" fmla="*/ 394 w 1018"/>
                <a:gd name="T37" fmla="*/ 606 h 1017"/>
                <a:gd name="T38" fmla="*/ 1010 w 1018"/>
                <a:gd name="T39" fmla="*/ 312 h 1017"/>
                <a:gd name="T40" fmla="*/ 986 w 1018"/>
                <a:gd name="T41" fmla="*/ 279 h 1017"/>
                <a:gd name="T42" fmla="*/ 926 w 1018"/>
                <a:gd name="T43" fmla="*/ 254 h 1017"/>
                <a:gd name="T44" fmla="*/ 886 w 1018"/>
                <a:gd name="T45" fmla="*/ 261 h 1017"/>
                <a:gd name="T46" fmla="*/ 690 w 1018"/>
                <a:gd name="T47" fmla="*/ 411 h 1017"/>
                <a:gd name="T48" fmla="*/ 466 w 1018"/>
                <a:gd name="T49" fmla="*/ 264 h 1017"/>
                <a:gd name="T50" fmla="*/ 235 w 1018"/>
                <a:gd name="T51" fmla="*/ 61 h 1017"/>
                <a:gd name="T52" fmla="*/ 119 w 1018"/>
                <a:gd name="T53" fmla="*/ 10 h 1017"/>
                <a:gd name="T54" fmla="*/ 10 w 1018"/>
                <a:gd name="T55" fmla="*/ 188 h 1017"/>
                <a:gd name="T56" fmla="*/ 105 w 1018"/>
                <a:gd name="T57" fmla="*/ 239 h 1017"/>
                <a:gd name="T58" fmla="*/ 29 w 1018"/>
                <a:gd name="T59" fmla="*/ 492 h 1017"/>
                <a:gd name="T60" fmla="*/ 21 w 1018"/>
                <a:gd name="T61" fmla="*/ 759 h 1017"/>
                <a:gd name="T62" fmla="*/ 60 w 1018"/>
                <a:gd name="T63" fmla="*/ 899 h 1017"/>
                <a:gd name="T64" fmla="*/ 3 w 1018"/>
                <a:gd name="T65" fmla="*/ 972 h 1017"/>
                <a:gd name="T66" fmla="*/ 40 w 1018"/>
                <a:gd name="T67" fmla="*/ 1016 h 1017"/>
                <a:gd name="T68" fmla="*/ 135 w 1018"/>
                <a:gd name="T69" fmla="*/ 926 h 1017"/>
                <a:gd name="T70" fmla="*/ 326 w 1018"/>
                <a:gd name="T71" fmla="*/ 1014 h 1017"/>
                <a:gd name="T72" fmla="*/ 567 w 1018"/>
                <a:gd name="T73" fmla="*/ 968 h 1017"/>
                <a:gd name="T74" fmla="*/ 860 w 1018"/>
                <a:gd name="T75" fmla="*/ 993 h 1017"/>
                <a:gd name="T76" fmla="*/ 912 w 1018"/>
                <a:gd name="T77" fmla="*/ 1016 h 1017"/>
                <a:gd name="T78" fmla="*/ 967 w 1018"/>
                <a:gd name="T79" fmla="*/ 1005 h 1017"/>
                <a:gd name="T80" fmla="*/ 1006 w 1018"/>
                <a:gd name="T81" fmla="*/ 968 h 1017"/>
                <a:gd name="T82" fmla="*/ 1018 w 1018"/>
                <a:gd name="T83" fmla="*/ 349 h 1017"/>
                <a:gd name="T84" fmla="*/ 311 w 1018"/>
                <a:gd name="T85" fmla="*/ 261 h 1017"/>
                <a:gd name="T86" fmla="*/ 297 w 1018"/>
                <a:gd name="T87" fmla="*/ 942 h 1017"/>
                <a:gd name="T88" fmla="*/ 106 w 1018"/>
                <a:gd name="T89" fmla="*/ 794 h 1017"/>
                <a:gd name="T90" fmla="*/ 64 w 1018"/>
                <a:gd name="T91" fmla="*/ 656 h 1017"/>
                <a:gd name="T92" fmla="*/ 103 w 1018"/>
                <a:gd name="T93" fmla="*/ 485 h 1017"/>
                <a:gd name="T94" fmla="*/ 230 w 1018"/>
                <a:gd name="T95" fmla="*/ 356 h 1017"/>
                <a:gd name="T96" fmla="*/ 398 w 1018"/>
                <a:gd name="T97" fmla="*/ 318 h 1017"/>
                <a:gd name="T98" fmla="*/ 572 w 1018"/>
                <a:gd name="T99" fmla="*/ 380 h 1017"/>
                <a:gd name="T100" fmla="*/ 681 w 1018"/>
                <a:gd name="T101" fmla="*/ 526 h 1017"/>
                <a:gd name="T102" fmla="*/ 694 w 1018"/>
                <a:gd name="T103" fmla="*/ 699 h 1017"/>
                <a:gd name="T104" fmla="*/ 607 w 1018"/>
                <a:gd name="T105" fmla="*/ 860 h 1017"/>
                <a:gd name="T106" fmla="*/ 446 w 1018"/>
                <a:gd name="T107" fmla="*/ 947 h 1017"/>
                <a:gd name="T108" fmla="*/ 756 w 1018"/>
                <a:gd name="T109" fmla="*/ 712 h 1017"/>
                <a:gd name="T110" fmla="*/ 740 w 1018"/>
                <a:gd name="T111" fmla="*/ 505 h 1017"/>
                <a:gd name="T112" fmla="*/ 945 w 1018"/>
                <a:gd name="T113" fmla="*/ 945 h 1017"/>
                <a:gd name="T114" fmla="*/ 896 w 1018"/>
                <a:gd name="T115" fmla="*/ 939 h 1017"/>
                <a:gd name="T116" fmla="*/ 911 w 1018"/>
                <a:gd name="T117" fmla="*/ 320 h 1017"/>
                <a:gd name="T118" fmla="*/ 946 w 1018"/>
                <a:gd name="T119" fmla="*/ 328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8" h="1017">
                  <a:moveTo>
                    <a:pt x="530" y="505"/>
                  </a:moveTo>
                  <a:lnTo>
                    <a:pt x="530" y="505"/>
                  </a:lnTo>
                  <a:lnTo>
                    <a:pt x="534" y="504"/>
                  </a:lnTo>
                  <a:lnTo>
                    <a:pt x="536" y="501"/>
                  </a:lnTo>
                  <a:lnTo>
                    <a:pt x="539" y="497"/>
                  </a:lnTo>
                  <a:lnTo>
                    <a:pt x="540" y="494"/>
                  </a:lnTo>
                  <a:lnTo>
                    <a:pt x="543" y="491"/>
                  </a:lnTo>
                  <a:lnTo>
                    <a:pt x="543" y="487"/>
                  </a:lnTo>
                  <a:lnTo>
                    <a:pt x="543" y="482"/>
                  </a:lnTo>
                  <a:lnTo>
                    <a:pt x="540" y="479"/>
                  </a:lnTo>
                  <a:lnTo>
                    <a:pt x="540" y="479"/>
                  </a:lnTo>
                  <a:lnTo>
                    <a:pt x="538" y="474"/>
                  </a:lnTo>
                  <a:lnTo>
                    <a:pt x="538" y="474"/>
                  </a:lnTo>
                  <a:lnTo>
                    <a:pt x="533" y="465"/>
                  </a:lnTo>
                  <a:lnTo>
                    <a:pt x="526" y="458"/>
                  </a:lnTo>
                  <a:lnTo>
                    <a:pt x="519" y="449"/>
                  </a:lnTo>
                  <a:lnTo>
                    <a:pt x="510" y="443"/>
                  </a:lnTo>
                  <a:lnTo>
                    <a:pt x="501" y="435"/>
                  </a:lnTo>
                  <a:lnTo>
                    <a:pt x="490" y="429"/>
                  </a:lnTo>
                  <a:lnTo>
                    <a:pt x="479" y="423"/>
                  </a:lnTo>
                  <a:lnTo>
                    <a:pt x="469" y="419"/>
                  </a:lnTo>
                  <a:lnTo>
                    <a:pt x="457" y="415"/>
                  </a:lnTo>
                  <a:lnTo>
                    <a:pt x="445" y="412"/>
                  </a:lnTo>
                  <a:lnTo>
                    <a:pt x="433" y="408"/>
                  </a:lnTo>
                  <a:lnTo>
                    <a:pt x="421" y="407"/>
                  </a:lnTo>
                  <a:lnTo>
                    <a:pt x="411" y="407"/>
                  </a:lnTo>
                  <a:lnTo>
                    <a:pt x="400" y="407"/>
                  </a:lnTo>
                  <a:lnTo>
                    <a:pt x="389" y="409"/>
                  </a:lnTo>
                  <a:lnTo>
                    <a:pt x="381" y="413"/>
                  </a:lnTo>
                  <a:lnTo>
                    <a:pt x="381" y="413"/>
                  </a:lnTo>
                  <a:lnTo>
                    <a:pt x="376" y="415"/>
                  </a:lnTo>
                  <a:lnTo>
                    <a:pt x="374" y="417"/>
                  </a:lnTo>
                  <a:lnTo>
                    <a:pt x="371" y="420"/>
                  </a:lnTo>
                  <a:lnTo>
                    <a:pt x="370" y="423"/>
                  </a:lnTo>
                  <a:lnTo>
                    <a:pt x="368" y="428"/>
                  </a:lnTo>
                  <a:lnTo>
                    <a:pt x="368" y="431"/>
                  </a:lnTo>
                  <a:lnTo>
                    <a:pt x="368" y="435"/>
                  </a:lnTo>
                  <a:lnTo>
                    <a:pt x="370" y="439"/>
                  </a:lnTo>
                  <a:lnTo>
                    <a:pt x="404" y="523"/>
                  </a:lnTo>
                  <a:lnTo>
                    <a:pt x="404" y="523"/>
                  </a:lnTo>
                  <a:lnTo>
                    <a:pt x="406" y="527"/>
                  </a:lnTo>
                  <a:lnTo>
                    <a:pt x="411" y="531"/>
                  </a:lnTo>
                  <a:lnTo>
                    <a:pt x="416" y="534"/>
                  </a:lnTo>
                  <a:lnTo>
                    <a:pt x="422" y="537"/>
                  </a:lnTo>
                  <a:lnTo>
                    <a:pt x="429" y="539"/>
                  </a:lnTo>
                  <a:lnTo>
                    <a:pt x="435" y="541"/>
                  </a:lnTo>
                  <a:lnTo>
                    <a:pt x="441" y="541"/>
                  </a:lnTo>
                  <a:lnTo>
                    <a:pt x="446" y="540"/>
                  </a:lnTo>
                  <a:lnTo>
                    <a:pt x="530" y="506"/>
                  </a:lnTo>
                  <a:lnTo>
                    <a:pt x="530" y="506"/>
                  </a:lnTo>
                  <a:lnTo>
                    <a:pt x="530" y="505"/>
                  </a:lnTo>
                  <a:lnTo>
                    <a:pt x="530" y="505"/>
                  </a:lnTo>
                  <a:close/>
                  <a:moveTo>
                    <a:pt x="359" y="748"/>
                  </a:moveTo>
                  <a:lnTo>
                    <a:pt x="359" y="748"/>
                  </a:lnTo>
                  <a:lnTo>
                    <a:pt x="357" y="744"/>
                  </a:lnTo>
                  <a:lnTo>
                    <a:pt x="353" y="740"/>
                  </a:lnTo>
                  <a:lnTo>
                    <a:pt x="347" y="737"/>
                  </a:lnTo>
                  <a:lnTo>
                    <a:pt x="341" y="733"/>
                  </a:lnTo>
                  <a:lnTo>
                    <a:pt x="334" y="731"/>
                  </a:lnTo>
                  <a:lnTo>
                    <a:pt x="328" y="730"/>
                  </a:lnTo>
                  <a:lnTo>
                    <a:pt x="323" y="730"/>
                  </a:lnTo>
                  <a:lnTo>
                    <a:pt x="318" y="731"/>
                  </a:lnTo>
                  <a:lnTo>
                    <a:pt x="234" y="766"/>
                  </a:lnTo>
                  <a:lnTo>
                    <a:pt x="234" y="766"/>
                  </a:lnTo>
                  <a:lnTo>
                    <a:pt x="230" y="768"/>
                  </a:lnTo>
                  <a:lnTo>
                    <a:pt x="227" y="770"/>
                  </a:lnTo>
                  <a:lnTo>
                    <a:pt x="225" y="773"/>
                  </a:lnTo>
                  <a:lnTo>
                    <a:pt x="223" y="776"/>
                  </a:lnTo>
                  <a:lnTo>
                    <a:pt x="222" y="781"/>
                  </a:lnTo>
                  <a:lnTo>
                    <a:pt x="222" y="784"/>
                  </a:lnTo>
                  <a:lnTo>
                    <a:pt x="222" y="788"/>
                  </a:lnTo>
                  <a:lnTo>
                    <a:pt x="223" y="792"/>
                  </a:lnTo>
                  <a:lnTo>
                    <a:pt x="223" y="792"/>
                  </a:lnTo>
                  <a:lnTo>
                    <a:pt x="227" y="801"/>
                  </a:lnTo>
                  <a:lnTo>
                    <a:pt x="234" y="810"/>
                  </a:lnTo>
                  <a:lnTo>
                    <a:pt x="241" y="818"/>
                  </a:lnTo>
                  <a:lnTo>
                    <a:pt x="250" y="826"/>
                  </a:lnTo>
                  <a:lnTo>
                    <a:pt x="259" y="833"/>
                  </a:lnTo>
                  <a:lnTo>
                    <a:pt x="270" y="840"/>
                  </a:lnTo>
                  <a:lnTo>
                    <a:pt x="281" y="846"/>
                  </a:lnTo>
                  <a:lnTo>
                    <a:pt x="293" y="851"/>
                  </a:lnTo>
                  <a:lnTo>
                    <a:pt x="304" y="856"/>
                  </a:lnTo>
                  <a:lnTo>
                    <a:pt x="316" y="859"/>
                  </a:lnTo>
                  <a:lnTo>
                    <a:pt x="329" y="862"/>
                  </a:lnTo>
                  <a:lnTo>
                    <a:pt x="341" y="863"/>
                  </a:lnTo>
                  <a:lnTo>
                    <a:pt x="353" y="864"/>
                  </a:lnTo>
                  <a:lnTo>
                    <a:pt x="363" y="863"/>
                  </a:lnTo>
                  <a:lnTo>
                    <a:pt x="374" y="862"/>
                  </a:lnTo>
                  <a:lnTo>
                    <a:pt x="384" y="859"/>
                  </a:lnTo>
                  <a:lnTo>
                    <a:pt x="384" y="859"/>
                  </a:lnTo>
                  <a:lnTo>
                    <a:pt x="387" y="857"/>
                  </a:lnTo>
                  <a:lnTo>
                    <a:pt x="390" y="855"/>
                  </a:lnTo>
                  <a:lnTo>
                    <a:pt x="392" y="851"/>
                  </a:lnTo>
                  <a:lnTo>
                    <a:pt x="394" y="847"/>
                  </a:lnTo>
                  <a:lnTo>
                    <a:pt x="396" y="844"/>
                  </a:lnTo>
                  <a:lnTo>
                    <a:pt x="396" y="840"/>
                  </a:lnTo>
                  <a:lnTo>
                    <a:pt x="396" y="836"/>
                  </a:lnTo>
                  <a:lnTo>
                    <a:pt x="394" y="832"/>
                  </a:lnTo>
                  <a:lnTo>
                    <a:pt x="359" y="748"/>
                  </a:lnTo>
                  <a:close/>
                  <a:moveTo>
                    <a:pt x="578" y="623"/>
                  </a:moveTo>
                  <a:lnTo>
                    <a:pt x="494" y="658"/>
                  </a:lnTo>
                  <a:lnTo>
                    <a:pt x="494" y="658"/>
                  </a:lnTo>
                  <a:lnTo>
                    <a:pt x="490" y="661"/>
                  </a:lnTo>
                  <a:lnTo>
                    <a:pt x="487" y="665"/>
                  </a:lnTo>
                  <a:lnTo>
                    <a:pt x="484" y="670"/>
                  </a:lnTo>
                  <a:lnTo>
                    <a:pt x="480" y="677"/>
                  </a:lnTo>
                  <a:lnTo>
                    <a:pt x="478" y="683"/>
                  </a:lnTo>
                  <a:lnTo>
                    <a:pt x="476" y="689"/>
                  </a:lnTo>
                  <a:lnTo>
                    <a:pt x="476" y="695"/>
                  </a:lnTo>
                  <a:lnTo>
                    <a:pt x="477" y="699"/>
                  </a:lnTo>
                  <a:lnTo>
                    <a:pt x="511" y="784"/>
                  </a:lnTo>
                  <a:lnTo>
                    <a:pt x="511" y="784"/>
                  </a:lnTo>
                  <a:lnTo>
                    <a:pt x="514" y="787"/>
                  </a:lnTo>
                  <a:lnTo>
                    <a:pt x="517" y="790"/>
                  </a:lnTo>
                  <a:lnTo>
                    <a:pt x="519" y="792"/>
                  </a:lnTo>
                  <a:lnTo>
                    <a:pt x="523" y="795"/>
                  </a:lnTo>
                  <a:lnTo>
                    <a:pt x="526" y="796"/>
                  </a:lnTo>
                  <a:lnTo>
                    <a:pt x="531" y="796"/>
                  </a:lnTo>
                  <a:lnTo>
                    <a:pt x="535" y="796"/>
                  </a:lnTo>
                  <a:lnTo>
                    <a:pt x="538" y="795"/>
                  </a:lnTo>
                  <a:lnTo>
                    <a:pt x="538" y="795"/>
                  </a:lnTo>
                  <a:lnTo>
                    <a:pt x="548" y="790"/>
                  </a:lnTo>
                  <a:lnTo>
                    <a:pt x="556" y="784"/>
                  </a:lnTo>
                  <a:lnTo>
                    <a:pt x="564" y="776"/>
                  </a:lnTo>
                  <a:lnTo>
                    <a:pt x="573" y="768"/>
                  </a:lnTo>
                  <a:lnTo>
                    <a:pt x="580" y="758"/>
                  </a:lnTo>
                  <a:lnTo>
                    <a:pt x="587" y="747"/>
                  </a:lnTo>
                  <a:lnTo>
                    <a:pt x="592" y="737"/>
                  </a:lnTo>
                  <a:lnTo>
                    <a:pt x="597" y="725"/>
                  </a:lnTo>
                  <a:lnTo>
                    <a:pt x="602" y="713"/>
                  </a:lnTo>
                  <a:lnTo>
                    <a:pt x="606" y="701"/>
                  </a:lnTo>
                  <a:lnTo>
                    <a:pt x="608" y="688"/>
                  </a:lnTo>
                  <a:lnTo>
                    <a:pt x="610" y="677"/>
                  </a:lnTo>
                  <a:lnTo>
                    <a:pt x="610" y="665"/>
                  </a:lnTo>
                  <a:lnTo>
                    <a:pt x="610" y="654"/>
                  </a:lnTo>
                  <a:lnTo>
                    <a:pt x="608" y="643"/>
                  </a:lnTo>
                  <a:lnTo>
                    <a:pt x="605" y="634"/>
                  </a:lnTo>
                  <a:lnTo>
                    <a:pt x="605" y="634"/>
                  </a:lnTo>
                  <a:lnTo>
                    <a:pt x="603" y="630"/>
                  </a:lnTo>
                  <a:lnTo>
                    <a:pt x="600" y="627"/>
                  </a:lnTo>
                  <a:lnTo>
                    <a:pt x="597" y="625"/>
                  </a:lnTo>
                  <a:lnTo>
                    <a:pt x="594" y="623"/>
                  </a:lnTo>
                  <a:lnTo>
                    <a:pt x="590" y="622"/>
                  </a:lnTo>
                  <a:lnTo>
                    <a:pt x="587" y="622"/>
                  </a:lnTo>
                  <a:lnTo>
                    <a:pt x="582" y="622"/>
                  </a:lnTo>
                  <a:lnTo>
                    <a:pt x="578" y="623"/>
                  </a:lnTo>
                  <a:lnTo>
                    <a:pt x="578" y="623"/>
                  </a:lnTo>
                  <a:close/>
                  <a:moveTo>
                    <a:pt x="286" y="571"/>
                  </a:moveTo>
                  <a:lnTo>
                    <a:pt x="252" y="488"/>
                  </a:lnTo>
                  <a:lnTo>
                    <a:pt x="252" y="488"/>
                  </a:lnTo>
                  <a:lnTo>
                    <a:pt x="250" y="485"/>
                  </a:lnTo>
                  <a:lnTo>
                    <a:pt x="247" y="481"/>
                  </a:lnTo>
                  <a:lnTo>
                    <a:pt x="244" y="478"/>
                  </a:lnTo>
                  <a:lnTo>
                    <a:pt x="241" y="477"/>
                  </a:lnTo>
                  <a:lnTo>
                    <a:pt x="237" y="476"/>
                  </a:lnTo>
                  <a:lnTo>
                    <a:pt x="232" y="475"/>
                  </a:lnTo>
                  <a:lnTo>
                    <a:pt x="229" y="476"/>
                  </a:lnTo>
                  <a:lnTo>
                    <a:pt x="225" y="477"/>
                  </a:lnTo>
                  <a:lnTo>
                    <a:pt x="225" y="477"/>
                  </a:lnTo>
                  <a:lnTo>
                    <a:pt x="216" y="481"/>
                  </a:lnTo>
                  <a:lnTo>
                    <a:pt x="208" y="488"/>
                  </a:lnTo>
                  <a:lnTo>
                    <a:pt x="199" y="495"/>
                  </a:lnTo>
                  <a:lnTo>
                    <a:pt x="192" y="504"/>
                  </a:lnTo>
                  <a:lnTo>
                    <a:pt x="184" y="514"/>
                  </a:lnTo>
                  <a:lnTo>
                    <a:pt x="178" y="523"/>
                  </a:lnTo>
                  <a:lnTo>
                    <a:pt x="171" y="535"/>
                  </a:lnTo>
                  <a:lnTo>
                    <a:pt x="166" y="547"/>
                  </a:lnTo>
                  <a:lnTo>
                    <a:pt x="162" y="559"/>
                  </a:lnTo>
                  <a:lnTo>
                    <a:pt x="158" y="570"/>
                  </a:lnTo>
                  <a:lnTo>
                    <a:pt x="155" y="582"/>
                  </a:lnTo>
                  <a:lnTo>
                    <a:pt x="154" y="594"/>
                  </a:lnTo>
                  <a:lnTo>
                    <a:pt x="153" y="606"/>
                  </a:lnTo>
                  <a:lnTo>
                    <a:pt x="154" y="617"/>
                  </a:lnTo>
                  <a:lnTo>
                    <a:pt x="155" y="627"/>
                  </a:lnTo>
                  <a:lnTo>
                    <a:pt x="158" y="637"/>
                  </a:lnTo>
                  <a:lnTo>
                    <a:pt x="158" y="637"/>
                  </a:lnTo>
                  <a:lnTo>
                    <a:pt x="161" y="641"/>
                  </a:lnTo>
                  <a:lnTo>
                    <a:pt x="163" y="643"/>
                  </a:lnTo>
                  <a:lnTo>
                    <a:pt x="166" y="647"/>
                  </a:lnTo>
                  <a:lnTo>
                    <a:pt x="170" y="648"/>
                  </a:lnTo>
                  <a:lnTo>
                    <a:pt x="173" y="650"/>
                  </a:lnTo>
                  <a:lnTo>
                    <a:pt x="178" y="650"/>
                  </a:lnTo>
                  <a:lnTo>
                    <a:pt x="181" y="650"/>
                  </a:lnTo>
                  <a:lnTo>
                    <a:pt x="185" y="648"/>
                  </a:lnTo>
                  <a:lnTo>
                    <a:pt x="269" y="613"/>
                  </a:lnTo>
                  <a:lnTo>
                    <a:pt x="269" y="613"/>
                  </a:lnTo>
                  <a:lnTo>
                    <a:pt x="273" y="611"/>
                  </a:lnTo>
                  <a:lnTo>
                    <a:pt x="278" y="607"/>
                  </a:lnTo>
                  <a:lnTo>
                    <a:pt x="281" y="602"/>
                  </a:lnTo>
                  <a:lnTo>
                    <a:pt x="284" y="595"/>
                  </a:lnTo>
                  <a:lnTo>
                    <a:pt x="286" y="589"/>
                  </a:lnTo>
                  <a:lnTo>
                    <a:pt x="287" y="582"/>
                  </a:lnTo>
                  <a:lnTo>
                    <a:pt x="287" y="577"/>
                  </a:lnTo>
                  <a:lnTo>
                    <a:pt x="286" y="571"/>
                  </a:lnTo>
                  <a:lnTo>
                    <a:pt x="286" y="571"/>
                  </a:lnTo>
                  <a:close/>
                  <a:moveTo>
                    <a:pt x="370" y="606"/>
                  </a:moveTo>
                  <a:lnTo>
                    <a:pt x="370" y="606"/>
                  </a:lnTo>
                  <a:lnTo>
                    <a:pt x="364" y="609"/>
                  </a:lnTo>
                  <a:lnTo>
                    <a:pt x="359" y="613"/>
                  </a:lnTo>
                  <a:lnTo>
                    <a:pt x="355" y="618"/>
                  </a:lnTo>
                  <a:lnTo>
                    <a:pt x="353" y="623"/>
                  </a:lnTo>
                  <a:lnTo>
                    <a:pt x="350" y="629"/>
                  </a:lnTo>
                  <a:lnTo>
                    <a:pt x="350" y="636"/>
                  </a:lnTo>
                  <a:lnTo>
                    <a:pt x="350" y="641"/>
                  </a:lnTo>
                  <a:lnTo>
                    <a:pt x="353" y="648"/>
                  </a:lnTo>
                  <a:lnTo>
                    <a:pt x="353" y="648"/>
                  </a:lnTo>
                  <a:lnTo>
                    <a:pt x="356" y="653"/>
                  </a:lnTo>
                  <a:lnTo>
                    <a:pt x="359" y="658"/>
                  </a:lnTo>
                  <a:lnTo>
                    <a:pt x="364" y="663"/>
                  </a:lnTo>
                  <a:lnTo>
                    <a:pt x="370" y="665"/>
                  </a:lnTo>
                  <a:lnTo>
                    <a:pt x="375" y="667"/>
                  </a:lnTo>
                  <a:lnTo>
                    <a:pt x="382" y="667"/>
                  </a:lnTo>
                  <a:lnTo>
                    <a:pt x="388" y="667"/>
                  </a:lnTo>
                  <a:lnTo>
                    <a:pt x="394" y="665"/>
                  </a:lnTo>
                  <a:lnTo>
                    <a:pt x="394" y="665"/>
                  </a:lnTo>
                  <a:lnTo>
                    <a:pt x="400" y="662"/>
                  </a:lnTo>
                  <a:lnTo>
                    <a:pt x="404" y="658"/>
                  </a:lnTo>
                  <a:lnTo>
                    <a:pt x="408" y="653"/>
                  </a:lnTo>
                  <a:lnTo>
                    <a:pt x="412" y="648"/>
                  </a:lnTo>
                  <a:lnTo>
                    <a:pt x="413" y="642"/>
                  </a:lnTo>
                  <a:lnTo>
                    <a:pt x="414" y="636"/>
                  </a:lnTo>
                  <a:lnTo>
                    <a:pt x="413" y="629"/>
                  </a:lnTo>
                  <a:lnTo>
                    <a:pt x="412" y="623"/>
                  </a:lnTo>
                  <a:lnTo>
                    <a:pt x="412" y="623"/>
                  </a:lnTo>
                  <a:lnTo>
                    <a:pt x="408" y="618"/>
                  </a:lnTo>
                  <a:lnTo>
                    <a:pt x="404" y="613"/>
                  </a:lnTo>
                  <a:lnTo>
                    <a:pt x="400" y="609"/>
                  </a:lnTo>
                  <a:lnTo>
                    <a:pt x="394" y="606"/>
                  </a:lnTo>
                  <a:lnTo>
                    <a:pt x="388" y="605"/>
                  </a:lnTo>
                  <a:lnTo>
                    <a:pt x="382" y="604"/>
                  </a:lnTo>
                  <a:lnTo>
                    <a:pt x="376" y="605"/>
                  </a:lnTo>
                  <a:lnTo>
                    <a:pt x="370" y="606"/>
                  </a:lnTo>
                  <a:lnTo>
                    <a:pt x="370" y="606"/>
                  </a:lnTo>
                  <a:close/>
                  <a:moveTo>
                    <a:pt x="1016" y="330"/>
                  </a:moveTo>
                  <a:lnTo>
                    <a:pt x="1016" y="330"/>
                  </a:lnTo>
                  <a:lnTo>
                    <a:pt x="1015" y="326"/>
                  </a:lnTo>
                  <a:lnTo>
                    <a:pt x="1015" y="326"/>
                  </a:lnTo>
                  <a:lnTo>
                    <a:pt x="1012" y="319"/>
                  </a:lnTo>
                  <a:lnTo>
                    <a:pt x="1010" y="312"/>
                  </a:lnTo>
                  <a:lnTo>
                    <a:pt x="1010" y="312"/>
                  </a:lnTo>
                  <a:lnTo>
                    <a:pt x="1009" y="310"/>
                  </a:lnTo>
                  <a:lnTo>
                    <a:pt x="1009" y="310"/>
                  </a:lnTo>
                  <a:lnTo>
                    <a:pt x="1005" y="302"/>
                  </a:lnTo>
                  <a:lnTo>
                    <a:pt x="1002" y="296"/>
                  </a:lnTo>
                  <a:lnTo>
                    <a:pt x="1002" y="296"/>
                  </a:lnTo>
                  <a:lnTo>
                    <a:pt x="1000" y="294"/>
                  </a:lnTo>
                  <a:lnTo>
                    <a:pt x="1000" y="294"/>
                  </a:lnTo>
                  <a:lnTo>
                    <a:pt x="995" y="288"/>
                  </a:lnTo>
                  <a:lnTo>
                    <a:pt x="990" y="282"/>
                  </a:lnTo>
                  <a:lnTo>
                    <a:pt x="990" y="282"/>
                  </a:lnTo>
                  <a:lnTo>
                    <a:pt x="986" y="279"/>
                  </a:lnTo>
                  <a:lnTo>
                    <a:pt x="986" y="279"/>
                  </a:lnTo>
                  <a:lnTo>
                    <a:pt x="975" y="270"/>
                  </a:lnTo>
                  <a:lnTo>
                    <a:pt x="975" y="270"/>
                  </a:lnTo>
                  <a:lnTo>
                    <a:pt x="967" y="266"/>
                  </a:lnTo>
                  <a:lnTo>
                    <a:pt x="967" y="266"/>
                  </a:lnTo>
                  <a:lnTo>
                    <a:pt x="959" y="261"/>
                  </a:lnTo>
                  <a:lnTo>
                    <a:pt x="959" y="261"/>
                  </a:lnTo>
                  <a:lnTo>
                    <a:pt x="950" y="258"/>
                  </a:lnTo>
                  <a:lnTo>
                    <a:pt x="950" y="258"/>
                  </a:lnTo>
                  <a:lnTo>
                    <a:pt x="941" y="256"/>
                  </a:lnTo>
                  <a:lnTo>
                    <a:pt x="941" y="256"/>
                  </a:lnTo>
                  <a:lnTo>
                    <a:pt x="933" y="255"/>
                  </a:lnTo>
                  <a:lnTo>
                    <a:pt x="926" y="254"/>
                  </a:lnTo>
                  <a:lnTo>
                    <a:pt x="926" y="254"/>
                  </a:lnTo>
                  <a:lnTo>
                    <a:pt x="922" y="254"/>
                  </a:lnTo>
                  <a:lnTo>
                    <a:pt x="922" y="254"/>
                  </a:lnTo>
                  <a:lnTo>
                    <a:pt x="920" y="254"/>
                  </a:lnTo>
                  <a:lnTo>
                    <a:pt x="920" y="254"/>
                  </a:lnTo>
                  <a:lnTo>
                    <a:pt x="912" y="255"/>
                  </a:lnTo>
                  <a:lnTo>
                    <a:pt x="904" y="256"/>
                  </a:lnTo>
                  <a:lnTo>
                    <a:pt x="904" y="256"/>
                  </a:lnTo>
                  <a:lnTo>
                    <a:pt x="899" y="257"/>
                  </a:lnTo>
                  <a:lnTo>
                    <a:pt x="899" y="257"/>
                  </a:lnTo>
                  <a:lnTo>
                    <a:pt x="886" y="261"/>
                  </a:lnTo>
                  <a:lnTo>
                    <a:pt x="886" y="261"/>
                  </a:lnTo>
                  <a:lnTo>
                    <a:pt x="882" y="264"/>
                  </a:lnTo>
                  <a:lnTo>
                    <a:pt x="882" y="264"/>
                  </a:lnTo>
                  <a:lnTo>
                    <a:pt x="875" y="267"/>
                  </a:lnTo>
                  <a:lnTo>
                    <a:pt x="870" y="270"/>
                  </a:lnTo>
                  <a:lnTo>
                    <a:pt x="870" y="270"/>
                  </a:lnTo>
                  <a:lnTo>
                    <a:pt x="865" y="273"/>
                  </a:lnTo>
                  <a:lnTo>
                    <a:pt x="865" y="273"/>
                  </a:lnTo>
                  <a:lnTo>
                    <a:pt x="860" y="277"/>
                  </a:lnTo>
                  <a:lnTo>
                    <a:pt x="856" y="282"/>
                  </a:lnTo>
                  <a:lnTo>
                    <a:pt x="702" y="430"/>
                  </a:lnTo>
                  <a:lnTo>
                    <a:pt x="702" y="430"/>
                  </a:lnTo>
                  <a:lnTo>
                    <a:pt x="690" y="411"/>
                  </a:lnTo>
                  <a:lnTo>
                    <a:pt x="676" y="393"/>
                  </a:lnTo>
                  <a:lnTo>
                    <a:pt x="661" y="376"/>
                  </a:lnTo>
                  <a:lnTo>
                    <a:pt x="646" y="360"/>
                  </a:lnTo>
                  <a:lnTo>
                    <a:pt x="628" y="345"/>
                  </a:lnTo>
                  <a:lnTo>
                    <a:pt x="610" y="331"/>
                  </a:lnTo>
                  <a:lnTo>
                    <a:pt x="592" y="317"/>
                  </a:lnTo>
                  <a:lnTo>
                    <a:pt x="573" y="305"/>
                  </a:lnTo>
                  <a:lnTo>
                    <a:pt x="552" y="295"/>
                  </a:lnTo>
                  <a:lnTo>
                    <a:pt x="532" y="285"/>
                  </a:lnTo>
                  <a:lnTo>
                    <a:pt x="510" y="276"/>
                  </a:lnTo>
                  <a:lnTo>
                    <a:pt x="489" y="270"/>
                  </a:lnTo>
                  <a:lnTo>
                    <a:pt x="466" y="264"/>
                  </a:lnTo>
                  <a:lnTo>
                    <a:pt x="443" y="259"/>
                  </a:lnTo>
                  <a:lnTo>
                    <a:pt x="419" y="256"/>
                  </a:lnTo>
                  <a:lnTo>
                    <a:pt x="396" y="255"/>
                  </a:lnTo>
                  <a:lnTo>
                    <a:pt x="239" y="104"/>
                  </a:lnTo>
                  <a:lnTo>
                    <a:pt x="239" y="104"/>
                  </a:lnTo>
                  <a:lnTo>
                    <a:pt x="237" y="103"/>
                  </a:lnTo>
                  <a:lnTo>
                    <a:pt x="237" y="103"/>
                  </a:lnTo>
                  <a:lnTo>
                    <a:pt x="239" y="94"/>
                  </a:lnTo>
                  <a:lnTo>
                    <a:pt x="240" y="85"/>
                  </a:lnTo>
                  <a:lnTo>
                    <a:pt x="240" y="85"/>
                  </a:lnTo>
                  <a:lnTo>
                    <a:pt x="239" y="74"/>
                  </a:lnTo>
                  <a:lnTo>
                    <a:pt x="235" y="61"/>
                  </a:lnTo>
                  <a:lnTo>
                    <a:pt x="229" y="50"/>
                  </a:lnTo>
                  <a:lnTo>
                    <a:pt x="221" y="40"/>
                  </a:lnTo>
                  <a:lnTo>
                    <a:pt x="198" y="18"/>
                  </a:lnTo>
                  <a:lnTo>
                    <a:pt x="198" y="18"/>
                  </a:lnTo>
                  <a:lnTo>
                    <a:pt x="194" y="14"/>
                  </a:lnTo>
                  <a:lnTo>
                    <a:pt x="188" y="10"/>
                  </a:lnTo>
                  <a:lnTo>
                    <a:pt x="178" y="5"/>
                  </a:lnTo>
                  <a:lnTo>
                    <a:pt x="166" y="2"/>
                  </a:lnTo>
                  <a:lnTo>
                    <a:pt x="154" y="0"/>
                  </a:lnTo>
                  <a:lnTo>
                    <a:pt x="141" y="2"/>
                  </a:lnTo>
                  <a:lnTo>
                    <a:pt x="129" y="5"/>
                  </a:lnTo>
                  <a:lnTo>
                    <a:pt x="119" y="10"/>
                  </a:lnTo>
                  <a:lnTo>
                    <a:pt x="113" y="14"/>
                  </a:lnTo>
                  <a:lnTo>
                    <a:pt x="109" y="18"/>
                  </a:lnTo>
                  <a:lnTo>
                    <a:pt x="19" y="108"/>
                  </a:lnTo>
                  <a:lnTo>
                    <a:pt x="19" y="108"/>
                  </a:lnTo>
                  <a:lnTo>
                    <a:pt x="10" y="118"/>
                  </a:lnTo>
                  <a:lnTo>
                    <a:pt x="5" y="128"/>
                  </a:lnTo>
                  <a:lnTo>
                    <a:pt x="2" y="140"/>
                  </a:lnTo>
                  <a:lnTo>
                    <a:pt x="0" y="153"/>
                  </a:lnTo>
                  <a:lnTo>
                    <a:pt x="0" y="153"/>
                  </a:lnTo>
                  <a:lnTo>
                    <a:pt x="2" y="166"/>
                  </a:lnTo>
                  <a:lnTo>
                    <a:pt x="5" y="178"/>
                  </a:lnTo>
                  <a:lnTo>
                    <a:pt x="10" y="188"/>
                  </a:lnTo>
                  <a:lnTo>
                    <a:pt x="19" y="198"/>
                  </a:lnTo>
                  <a:lnTo>
                    <a:pt x="41" y="221"/>
                  </a:lnTo>
                  <a:lnTo>
                    <a:pt x="41" y="221"/>
                  </a:lnTo>
                  <a:lnTo>
                    <a:pt x="51" y="228"/>
                  </a:lnTo>
                  <a:lnTo>
                    <a:pt x="62" y="235"/>
                  </a:lnTo>
                  <a:lnTo>
                    <a:pt x="74" y="238"/>
                  </a:lnTo>
                  <a:lnTo>
                    <a:pt x="87" y="239"/>
                  </a:lnTo>
                  <a:lnTo>
                    <a:pt x="87" y="239"/>
                  </a:lnTo>
                  <a:lnTo>
                    <a:pt x="95" y="239"/>
                  </a:lnTo>
                  <a:lnTo>
                    <a:pt x="103" y="237"/>
                  </a:lnTo>
                  <a:lnTo>
                    <a:pt x="103" y="237"/>
                  </a:lnTo>
                  <a:lnTo>
                    <a:pt x="105" y="239"/>
                  </a:lnTo>
                  <a:lnTo>
                    <a:pt x="179" y="313"/>
                  </a:lnTo>
                  <a:lnTo>
                    <a:pt x="179" y="313"/>
                  </a:lnTo>
                  <a:lnTo>
                    <a:pt x="159" y="326"/>
                  </a:lnTo>
                  <a:lnTo>
                    <a:pt x="140" y="341"/>
                  </a:lnTo>
                  <a:lnTo>
                    <a:pt x="122" y="356"/>
                  </a:lnTo>
                  <a:lnTo>
                    <a:pt x="106" y="373"/>
                  </a:lnTo>
                  <a:lnTo>
                    <a:pt x="90" y="390"/>
                  </a:lnTo>
                  <a:lnTo>
                    <a:pt x="75" y="409"/>
                  </a:lnTo>
                  <a:lnTo>
                    <a:pt x="62" y="429"/>
                  </a:lnTo>
                  <a:lnTo>
                    <a:pt x="49" y="449"/>
                  </a:lnTo>
                  <a:lnTo>
                    <a:pt x="38" y="470"/>
                  </a:lnTo>
                  <a:lnTo>
                    <a:pt x="29" y="492"/>
                  </a:lnTo>
                  <a:lnTo>
                    <a:pt x="20" y="515"/>
                  </a:lnTo>
                  <a:lnTo>
                    <a:pt x="12" y="537"/>
                  </a:lnTo>
                  <a:lnTo>
                    <a:pt x="7" y="561"/>
                  </a:lnTo>
                  <a:lnTo>
                    <a:pt x="4" y="585"/>
                  </a:lnTo>
                  <a:lnTo>
                    <a:pt x="1" y="61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1" y="662"/>
                  </a:lnTo>
                  <a:lnTo>
                    <a:pt x="4" y="686"/>
                  </a:lnTo>
                  <a:lnTo>
                    <a:pt x="8" y="711"/>
                  </a:lnTo>
                  <a:lnTo>
                    <a:pt x="14" y="736"/>
                  </a:lnTo>
                  <a:lnTo>
                    <a:pt x="21" y="759"/>
                  </a:lnTo>
                  <a:lnTo>
                    <a:pt x="30" y="782"/>
                  </a:lnTo>
                  <a:lnTo>
                    <a:pt x="39" y="804"/>
                  </a:lnTo>
                  <a:lnTo>
                    <a:pt x="51" y="825"/>
                  </a:lnTo>
                  <a:lnTo>
                    <a:pt x="51" y="825"/>
                  </a:lnTo>
                  <a:lnTo>
                    <a:pt x="55" y="834"/>
                  </a:lnTo>
                  <a:lnTo>
                    <a:pt x="59" y="843"/>
                  </a:lnTo>
                  <a:lnTo>
                    <a:pt x="61" y="853"/>
                  </a:lnTo>
                  <a:lnTo>
                    <a:pt x="63" y="861"/>
                  </a:lnTo>
                  <a:lnTo>
                    <a:pt x="63" y="871"/>
                  </a:lnTo>
                  <a:lnTo>
                    <a:pt x="63" y="880"/>
                  </a:lnTo>
                  <a:lnTo>
                    <a:pt x="62" y="890"/>
                  </a:lnTo>
                  <a:lnTo>
                    <a:pt x="60" y="899"/>
                  </a:lnTo>
                  <a:lnTo>
                    <a:pt x="58" y="907"/>
                  </a:lnTo>
                  <a:lnTo>
                    <a:pt x="53" y="916"/>
                  </a:lnTo>
                  <a:lnTo>
                    <a:pt x="49" y="924"/>
                  </a:lnTo>
                  <a:lnTo>
                    <a:pt x="44" y="932"/>
                  </a:lnTo>
                  <a:lnTo>
                    <a:pt x="38" y="939"/>
                  </a:lnTo>
                  <a:lnTo>
                    <a:pt x="32" y="946"/>
                  </a:lnTo>
                  <a:lnTo>
                    <a:pt x="24" y="952"/>
                  </a:lnTo>
                  <a:lnTo>
                    <a:pt x="16" y="958"/>
                  </a:lnTo>
                  <a:lnTo>
                    <a:pt x="16" y="958"/>
                  </a:lnTo>
                  <a:lnTo>
                    <a:pt x="10" y="962"/>
                  </a:lnTo>
                  <a:lnTo>
                    <a:pt x="6" y="966"/>
                  </a:lnTo>
                  <a:lnTo>
                    <a:pt x="3" y="972"/>
                  </a:lnTo>
                  <a:lnTo>
                    <a:pt x="1" y="978"/>
                  </a:lnTo>
                  <a:lnTo>
                    <a:pt x="0" y="983"/>
                  </a:lnTo>
                  <a:lnTo>
                    <a:pt x="1" y="990"/>
                  </a:lnTo>
                  <a:lnTo>
                    <a:pt x="2" y="996"/>
                  </a:lnTo>
                  <a:lnTo>
                    <a:pt x="5" y="1002"/>
                  </a:lnTo>
                  <a:lnTo>
                    <a:pt x="5" y="1002"/>
                  </a:lnTo>
                  <a:lnTo>
                    <a:pt x="10" y="1008"/>
                  </a:lnTo>
                  <a:lnTo>
                    <a:pt x="17" y="1014"/>
                  </a:lnTo>
                  <a:lnTo>
                    <a:pt x="24" y="1017"/>
                  </a:lnTo>
                  <a:lnTo>
                    <a:pt x="32" y="1017"/>
                  </a:lnTo>
                  <a:lnTo>
                    <a:pt x="32" y="1017"/>
                  </a:lnTo>
                  <a:lnTo>
                    <a:pt x="40" y="1016"/>
                  </a:lnTo>
                  <a:lnTo>
                    <a:pt x="48" y="1012"/>
                  </a:lnTo>
                  <a:lnTo>
                    <a:pt x="48" y="1012"/>
                  </a:lnTo>
                  <a:lnTo>
                    <a:pt x="62" y="1004"/>
                  </a:lnTo>
                  <a:lnTo>
                    <a:pt x="75" y="993"/>
                  </a:lnTo>
                  <a:lnTo>
                    <a:pt x="85" y="982"/>
                  </a:lnTo>
                  <a:lnTo>
                    <a:pt x="95" y="970"/>
                  </a:lnTo>
                  <a:lnTo>
                    <a:pt x="104" y="957"/>
                  </a:lnTo>
                  <a:lnTo>
                    <a:pt x="111" y="943"/>
                  </a:lnTo>
                  <a:lnTo>
                    <a:pt x="118" y="929"/>
                  </a:lnTo>
                  <a:lnTo>
                    <a:pt x="122" y="914"/>
                  </a:lnTo>
                  <a:lnTo>
                    <a:pt x="122" y="914"/>
                  </a:lnTo>
                  <a:lnTo>
                    <a:pt x="135" y="926"/>
                  </a:lnTo>
                  <a:lnTo>
                    <a:pt x="149" y="937"/>
                  </a:lnTo>
                  <a:lnTo>
                    <a:pt x="163" y="947"/>
                  </a:lnTo>
                  <a:lnTo>
                    <a:pt x="177" y="957"/>
                  </a:lnTo>
                  <a:lnTo>
                    <a:pt x="192" y="966"/>
                  </a:lnTo>
                  <a:lnTo>
                    <a:pt x="208" y="975"/>
                  </a:lnTo>
                  <a:lnTo>
                    <a:pt x="224" y="982"/>
                  </a:lnTo>
                  <a:lnTo>
                    <a:pt x="240" y="990"/>
                  </a:lnTo>
                  <a:lnTo>
                    <a:pt x="256" y="996"/>
                  </a:lnTo>
                  <a:lnTo>
                    <a:pt x="273" y="1002"/>
                  </a:lnTo>
                  <a:lnTo>
                    <a:pt x="290" y="1006"/>
                  </a:lnTo>
                  <a:lnTo>
                    <a:pt x="309" y="1010"/>
                  </a:lnTo>
                  <a:lnTo>
                    <a:pt x="326" y="1014"/>
                  </a:lnTo>
                  <a:lnTo>
                    <a:pt x="344" y="1016"/>
                  </a:lnTo>
                  <a:lnTo>
                    <a:pt x="363" y="1017"/>
                  </a:lnTo>
                  <a:lnTo>
                    <a:pt x="382" y="1017"/>
                  </a:lnTo>
                  <a:lnTo>
                    <a:pt x="382" y="1017"/>
                  </a:lnTo>
                  <a:lnTo>
                    <a:pt x="407" y="1017"/>
                  </a:lnTo>
                  <a:lnTo>
                    <a:pt x="431" y="1014"/>
                  </a:lnTo>
                  <a:lnTo>
                    <a:pt x="456" y="1010"/>
                  </a:lnTo>
                  <a:lnTo>
                    <a:pt x="479" y="1005"/>
                  </a:lnTo>
                  <a:lnTo>
                    <a:pt x="502" y="997"/>
                  </a:lnTo>
                  <a:lnTo>
                    <a:pt x="524" y="990"/>
                  </a:lnTo>
                  <a:lnTo>
                    <a:pt x="546" y="980"/>
                  </a:lnTo>
                  <a:lnTo>
                    <a:pt x="567" y="968"/>
                  </a:lnTo>
                  <a:lnTo>
                    <a:pt x="588" y="957"/>
                  </a:lnTo>
                  <a:lnTo>
                    <a:pt x="607" y="944"/>
                  </a:lnTo>
                  <a:lnTo>
                    <a:pt x="625" y="929"/>
                  </a:lnTo>
                  <a:lnTo>
                    <a:pt x="642" y="914"/>
                  </a:lnTo>
                  <a:lnTo>
                    <a:pt x="659" y="897"/>
                  </a:lnTo>
                  <a:lnTo>
                    <a:pt x="675" y="879"/>
                  </a:lnTo>
                  <a:lnTo>
                    <a:pt x="690" y="861"/>
                  </a:lnTo>
                  <a:lnTo>
                    <a:pt x="702" y="842"/>
                  </a:lnTo>
                  <a:lnTo>
                    <a:pt x="855" y="989"/>
                  </a:lnTo>
                  <a:lnTo>
                    <a:pt x="855" y="989"/>
                  </a:lnTo>
                  <a:lnTo>
                    <a:pt x="860" y="993"/>
                  </a:lnTo>
                  <a:lnTo>
                    <a:pt x="860" y="993"/>
                  </a:lnTo>
                  <a:lnTo>
                    <a:pt x="870" y="1001"/>
                  </a:lnTo>
                  <a:lnTo>
                    <a:pt x="870" y="1001"/>
                  </a:lnTo>
                  <a:lnTo>
                    <a:pt x="877" y="1005"/>
                  </a:lnTo>
                  <a:lnTo>
                    <a:pt x="877" y="1005"/>
                  </a:lnTo>
                  <a:lnTo>
                    <a:pt x="886" y="1010"/>
                  </a:lnTo>
                  <a:lnTo>
                    <a:pt x="886" y="1010"/>
                  </a:lnTo>
                  <a:lnTo>
                    <a:pt x="893" y="1012"/>
                  </a:lnTo>
                  <a:lnTo>
                    <a:pt x="893" y="1012"/>
                  </a:lnTo>
                  <a:lnTo>
                    <a:pt x="904" y="1016"/>
                  </a:lnTo>
                  <a:lnTo>
                    <a:pt x="904" y="1016"/>
                  </a:lnTo>
                  <a:lnTo>
                    <a:pt x="912" y="1016"/>
                  </a:lnTo>
                  <a:lnTo>
                    <a:pt x="912" y="1016"/>
                  </a:lnTo>
                  <a:lnTo>
                    <a:pt x="922" y="1017"/>
                  </a:lnTo>
                  <a:lnTo>
                    <a:pt x="922" y="1017"/>
                  </a:lnTo>
                  <a:lnTo>
                    <a:pt x="933" y="1016"/>
                  </a:lnTo>
                  <a:lnTo>
                    <a:pt x="933" y="1016"/>
                  </a:lnTo>
                  <a:lnTo>
                    <a:pt x="941" y="1016"/>
                  </a:lnTo>
                  <a:lnTo>
                    <a:pt x="941" y="1016"/>
                  </a:lnTo>
                  <a:lnTo>
                    <a:pt x="951" y="1012"/>
                  </a:lnTo>
                  <a:lnTo>
                    <a:pt x="951" y="1012"/>
                  </a:lnTo>
                  <a:lnTo>
                    <a:pt x="959" y="1010"/>
                  </a:lnTo>
                  <a:lnTo>
                    <a:pt x="959" y="1010"/>
                  </a:lnTo>
                  <a:lnTo>
                    <a:pt x="967" y="1005"/>
                  </a:lnTo>
                  <a:lnTo>
                    <a:pt x="967" y="1005"/>
                  </a:lnTo>
                  <a:lnTo>
                    <a:pt x="975" y="1001"/>
                  </a:lnTo>
                  <a:lnTo>
                    <a:pt x="975" y="1001"/>
                  </a:lnTo>
                  <a:lnTo>
                    <a:pt x="986" y="993"/>
                  </a:lnTo>
                  <a:lnTo>
                    <a:pt x="986" y="993"/>
                  </a:lnTo>
                  <a:lnTo>
                    <a:pt x="990" y="989"/>
                  </a:lnTo>
                  <a:lnTo>
                    <a:pt x="990" y="989"/>
                  </a:lnTo>
                  <a:lnTo>
                    <a:pt x="995" y="983"/>
                  </a:lnTo>
                  <a:lnTo>
                    <a:pt x="1000" y="977"/>
                  </a:lnTo>
                  <a:lnTo>
                    <a:pt x="1000" y="977"/>
                  </a:lnTo>
                  <a:lnTo>
                    <a:pt x="1002" y="975"/>
                  </a:lnTo>
                  <a:lnTo>
                    <a:pt x="1002" y="975"/>
                  </a:lnTo>
                  <a:lnTo>
                    <a:pt x="1006" y="968"/>
                  </a:lnTo>
                  <a:lnTo>
                    <a:pt x="1009" y="962"/>
                  </a:lnTo>
                  <a:lnTo>
                    <a:pt x="1009" y="962"/>
                  </a:lnTo>
                  <a:lnTo>
                    <a:pt x="1010" y="959"/>
                  </a:lnTo>
                  <a:lnTo>
                    <a:pt x="1010" y="959"/>
                  </a:lnTo>
                  <a:lnTo>
                    <a:pt x="1012" y="952"/>
                  </a:lnTo>
                  <a:lnTo>
                    <a:pt x="1015" y="945"/>
                  </a:lnTo>
                  <a:lnTo>
                    <a:pt x="1015" y="945"/>
                  </a:lnTo>
                  <a:lnTo>
                    <a:pt x="1016" y="941"/>
                  </a:lnTo>
                  <a:lnTo>
                    <a:pt x="1016" y="941"/>
                  </a:lnTo>
                  <a:lnTo>
                    <a:pt x="1018" y="932"/>
                  </a:lnTo>
                  <a:lnTo>
                    <a:pt x="1018" y="922"/>
                  </a:lnTo>
                  <a:lnTo>
                    <a:pt x="1018" y="349"/>
                  </a:lnTo>
                  <a:lnTo>
                    <a:pt x="1018" y="349"/>
                  </a:lnTo>
                  <a:lnTo>
                    <a:pt x="1018" y="340"/>
                  </a:lnTo>
                  <a:lnTo>
                    <a:pt x="1016" y="330"/>
                  </a:lnTo>
                  <a:lnTo>
                    <a:pt x="1016" y="330"/>
                  </a:lnTo>
                  <a:close/>
                  <a:moveTo>
                    <a:pt x="87" y="176"/>
                  </a:moveTo>
                  <a:lnTo>
                    <a:pt x="64" y="153"/>
                  </a:lnTo>
                  <a:lnTo>
                    <a:pt x="154" y="63"/>
                  </a:lnTo>
                  <a:lnTo>
                    <a:pt x="177" y="85"/>
                  </a:lnTo>
                  <a:lnTo>
                    <a:pt x="87" y="176"/>
                  </a:lnTo>
                  <a:close/>
                  <a:moveTo>
                    <a:pt x="154" y="198"/>
                  </a:moveTo>
                  <a:lnTo>
                    <a:pt x="199" y="153"/>
                  </a:lnTo>
                  <a:lnTo>
                    <a:pt x="311" y="261"/>
                  </a:lnTo>
                  <a:lnTo>
                    <a:pt x="311" y="261"/>
                  </a:lnTo>
                  <a:lnTo>
                    <a:pt x="291" y="265"/>
                  </a:lnTo>
                  <a:lnTo>
                    <a:pt x="273" y="270"/>
                  </a:lnTo>
                  <a:lnTo>
                    <a:pt x="255" y="275"/>
                  </a:lnTo>
                  <a:lnTo>
                    <a:pt x="238" y="282"/>
                  </a:lnTo>
                  <a:lnTo>
                    <a:pt x="154" y="198"/>
                  </a:lnTo>
                  <a:close/>
                  <a:moveTo>
                    <a:pt x="382" y="953"/>
                  </a:moveTo>
                  <a:lnTo>
                    <a:pt x="382" y="953"/>
                  </a:lnTo>
                  <a:lnTo>
                    <a:pt x="360" y="952"/>
                  </a:lnTo>
                  <a:lnTo>
                    <a:pt x="339" y="950"/>
                  </a:lnTo>
                  <a:lnTo>
                    <a:pt x="317" y="947"/>
                  </a:lnTo>
                  <a:lnTo>
                    <a:pt x="297" y="942"/>
                  </a:lnTo>
                  <a:lnTo>
                    <a:pt x="276" y="935"/>
                  </a:lnTo>
                  <a:lnTo>
                    <a:pt x="257" y="928"/>
                  </a:lnTo>
                  <a:lnTo>
                    <a:pt x="238" y="919"/>
                  </a:lnTo>
                  <a:lnTo>
                    <a:pt x="221" y="909"/>
                  </a:lnTo>
                  <a:lnTo>
                    <a:pt x="202" y="898"/>
                  </a:lnTo>
                  <a:lnTo>
                    <a:pt x="186" y="886"/>
                  </a:lnTo>
                  <a:lnTo>
                    <a:pt x="170" y="873"/>
                  </a:lnTo>
                  <a:lnTo>
                    <a:pt x="155" y="859"/>
                  </a:lnTo>
                  <a:lnTo>
                    <a:pt x="141" y="844"/>
                  </a:lnTo>
                  <a:lnTo>
                    <a:pt x="128" y="828"/>
                  </a:lnTo>
                  <a:lnTo>
                    <a:pt x="117" y="811"/>
                  </a:lnTo>
                  <a:lnTo>
                    <a:pt x="106" y="794"/>
                  </a:lnTo>
                  <a:lnTo>
                    <a:pt x="106" y="794"/>
                  </a:lnTo>
                  <a:lnTo>
                    <a:pt x="104" y="789"/>
                  </a:lnTo>
                  <a:lnTo>
                    <a:pt x="104" y="789"/>
                  </a:lnTo>
                  <a:lnTo>
                    <a:pt x="103" y="788"/>
                  </a:lnTo>
                  <a:lnTo>
                    <a:pt x="103" y="788"/>
                  </a:lnTo>
                  <a:lnTo>
                    <a:pt x="94" y="771"/>
                  </a:lnTo>
                  <a:lnTo>
                    <a:pt x="87" y="753"/>
                  </a:lnTo>
                  <a:lnTo>
                    <a:pt x="79" y="735"/>
                  </a:lnTo>
                  <a:lnTo>
                    <a:pt x="74" y="715"/>
                  </a:lnTo>
                  <a:lnTo>
                    <a:pt x="69" y="696"/>
                  </a:lnTo>
                  <a:lnTo>
                    <a:pt x="66" y="677"/>
                  </a:lnTo>
                  <a:lnTo>
                    <a:pt x="64" y="656"/>
                  </a:lnTo>
                  <a:lnTo>
                    <a:pt x="64" y="636"/>
                  </a:lnTo>
                  <a:lnTo>
                    <a:pt x="64" y="636"/>
                  </a:lnTo>
                  <a:lnTo>
                    <a:pt x="64" y="620"/>
                  </a:lnTo>
                  <a:lnTo>
                    <a:pt x="65" y="603"/>
                  </a:lnTo>
                  <a:lnTo>
                    <a:pt x="67" y="588"/>
                  </a:lnTo>
                  <a:lnTo>
                    <a:pt x="70" y="571"/>
                  </a:lnTo>
                  <a:lnTo>
                    <a:pt x="74" y="556"/>
                  </a:lnTo>
                  <a:lnTo>
                    <a:pt x="78" y="541"/>
                  </a:lnTo>
                  <a:lnTo>
                    <a:pt x="83" y="526"/>
                  </a:lnTo>
                  <a:lnTo>
                    <a:pt x="89" y="511"/>
                  </a:lnTo>
                  <a:lnTo>
                    <a:pt x="95" y="497"/>
                  </a:lnTo>
                  <a:lnTo>
                    <a:pt x="103" y="485"/>
                  </a:lnTo>
                  <a:lnTo>
                    <a:pt x="110" y="471"/>
                  </a:lnTo>
                  <a:lnTo>
                    <a:pt x="118" y="458"/>
                  </a:lnTo>
                  <a:lnTo>
                    <a:pt x="127" y="446"/>
                  </a:lnTo>
                  <a:lnTo>
                    <a:pt x="137" y="433"/>
                  </a:lnTo>
                  <a:lnTo>
                    <a:pt x="147" y="422"/>
                  </a:lnTo>
                  <a:lnTo>
                    <a:pt x="157" y="411"/>
                  </a:lnTo>
                  <a:lnTo>
                    <a:pt x="168" y="400"/>
                  </a:lnTo>
                  <a:lnTo>
                    <a:pt x="180" y="390"/>
                  </a:lnTo>
                  <a:lnTo>
                    <a:pt x="192" y="380"/>
                  </a:lnTo>
                  <a:lnTo>
                    <a:pt x="205" y="372"/>
                  </a:lnTo>
                  <a:lnTo>
                    <a:pt x="217" y="363"/>
                  </a:lnTo>
                  <a:lnTo>
                    <a:pt x="230" y="356"/>
                  </a:lnTo>
                  <a:lnTo>
                    <a:pt x="244" y="349"/>
                  </a:lnTo>
                  <a:lnTo>
                    <a:pt x="258" y="343"/>
                  </a:lnTo>
                  <a:lnTo>
                    <a:pt x="272" y="336"/>
                  </a:lnTo>
                  <a:lnTo>
                    <a:pt x="287" y="332"/>
                  </a:lnTo>
                  <a:lnTo>
                    <a:pt x="302" y="328"/>
                  </a:lnTo>
                  <a:lnTo>
                    <a:pt x="318" y="324"/>
                  </a:lnTo>
                  <a:lnTo>
                    <a:pt x="333" y="321"/>
                  </a:lnTo>
                  <a:lnTo>
                    <a:pt x="349" y="319"/>
                  </a:lnTo>
                  <a:lnTo>
                    <a:pt x="365" y="318"/>
                  </a:lnTo>
                  <a:lnTo>
                    <a:pt x="382" y="317"/>
                  </a:lnTo>
                  <a:lnTo>
                    <a:pt x="382" y="317"/>
                  </a:lnTo>
                  <a:lnTo>
                    <a:pt x="398" y="318"/>
                  </a:lnTo>
                  <a:lnTo>
                    <a:pt x="414" y="319"/>
                  </a:lnTo>
                  <a:lnTo>
                    <a:pt x="430" y="321"/>
                  </a:lnTo>
                  <a:lnTo>
                    <a:pt x="446" y="324"/>
                  </a:lnTo>
                  <a:lnTo>
                    <a:pt x="461" y="328"/>
                  </a:lnTo>
                  <a:lnTo>
                    <a:pt x="476" y="332"/>
                  </a:lnTo>
                  <a:lnTo>
                    <a:pt x="491" y="336"/>
                  </a:lnTo>
                  <a:lnTo>
                    <a:pt x="505" y="343"/>
                  </a:lnTo>
                  <a:lnTo>
                    <a:pt x="520" y="349"/>
                  </a:lnTo>
                  <a:lnTo>
                    <a:pt x="533" y="356"/>
                  </a:lnTo>
                  <a:lnTo>
                    <a:pt x="547" y="363"/>
                  </a:lnTo>
                  <a:lnTo>
                    <a:pt x="560" y="372"/>
                  </a:lnTo>
                  <a:lnTo>
                    <a:pt x="572" y="380"/>
                  </a:lnTo>
                  <a:lnTo>
                    <a:pt x="584" y="390"/>
                  </a:lnTo>
                  <a:lnTo>
                    <a:pt x="595" y="400"/>
                  </a:lnTo>
                  <a:lnTo>
                    <a:pt x="607" y="411"/>
                  </a:lnTo>
                  <a:lnTo>
                    <a:pt x="617" y="422"/>
                  </a:lnTo>
                  <a:lnTo>
                    <a:pt x="627" y="433"/>
                  </a:lnTo>
                  <a:lnTo>
                    <a:pt x="637" y="446"/>
                  </a:lnTo>
                  <a:lnTo>
                    <a:pt x="646" y="458"/>
                  </a:lnTo>
                  <a:lnTo>
                    <a:pt x="654" y="471"/>
                  </a:lnTo>
                  <a:lnTo>
                    <a:pt x="662" y="485"/>
                  </a:lnTo>
                  <a:lnTo>
                    <a:pt x="668" y="497"/>
                  </a:lnTo>
                  <a:lnTo>
                    <a:pt x="675" y="511"/>
                  </a:lnTo>
                  <a:lnTo>
                    <a:pt x="681" y="526"/>
                  </a:lnTo>
                  <a:lnTo>
                    <a:pt x="685" y="541"/>
                  </a:lnTo>
                  <a:lnTo>
                    <a:pt x="690" y="556"/>
                  </a:lnTo>
                  <a:lnTo>
                    <a:pt x="694" y="571"/>
                  </a:lnTo>
                  <a:lnTo>
                    <a:pt x="696" y="588"/>
                  </a:lnTo>
                  <a:lnTo>
                    <a:pt x="698" y="603"/>
                  </a:lnTo>
                  <a:lnTo>
                    <a:pt x="699" y="620"/>
                  </a:lnTo>
                  <a:lnTo>
                    <a:pt x="700" y="636"/>
                  </a:lnTo>
                  <a:lnTo>
                    <a:pt x="700" y="636"/>
                  </a:lnTo>
                  <a:lnTo>
                    <a:pt x="699" y="652"/>
                  </a:lnTo>
                  <a:lnTo>
                    <a:pt x="698" y="668"/>
                  </a:lnTo>
                  <a:lnTo>
                    <a:pt x="696" y="684"/>
                  </a:lnTo>
                  <a:lnTo>
                    <a:pt x="694" y="699"/>
                  </a:lnTo>
                  <a:lnTo>
                    <a:pt x="690" y="715"/>
                  </a:lnTo>
                  <a:lnTo>
                    <a:pt x="685" y="730"/>
                  </a:lnTo>
                  <a:lnTo>
                    <a:pt x="681" y="745"/>
                  </a:lnTo>
                  <a:lnTo>
                    <a:pt x="675" y="759"/>
                  </a:lnTo>
                  <a:lnTo>
                    <a:pt x="668" y="773"/>
                  </a:lnTo>
                  <a:lnTo>
                    <a:pt x="662" y="787"/>
                  </a:lnTo>
                  <a:lnTo>
                    <a:pt x="654" y="800"/>
                  </a:lnTo>
                  <a:lnTo>
                    <a:pt x="646" y="813"/>
                  </a:lnTo>
                  <a:lnTo>
                    <a:pt x="637" y="826"/>
                  </a:lnTo>
                  <a:lnTo>
                    <a:pt x="627" y="838"/>
                  </a:lnTo>
                  <a:lnTo>
                    <a:pt x="617" y="849"/>
                  </a:lnTo>
                  <a:lnTo>
                    <a:pt x="607" y="860"/>
                  </a:lnTo>
                  <a:lnTo>
                    <a:pt x="595" y="871"/>
                  </a:lnTo>
                  <a:lnTo>
                    <a:pt x="584" y="880"/>
                  </a:lnTo>
                  <a:lnTo>
                    <a:pt x="572" y="890"/>
                  </a:lnTo>
                  <a:lnTo>
                    <a:pt x="560" y="899"/>
                  </a:lnTo>
                  <a:lnTo>
                    <a:pt x="547" y="907"/>
                  </a:lnTo>
                  <a:lnTo>
                    <a:pt x="533" y="915"/>
                  </a:lnTo>
                  <a:lnTo>
                    <a:pt x="520" y="922"/>
                  </a:lnTo>
                  <a:lnTo>
                    <a:pt x="505" y="929"/>
                  </a:lnTo>
                  <a:lnTo>
                    <a:pt x="491" y="934"/>
                  </a:lnTo>
                  <a:lnTo>
                    <a:pt x="476" y="939"/>
                  </a:lnTo>
                  <a:lnTo>
                    <a:pt x="461" y="944"/>
                  </a:lnTo>
                  <a:lnTo>
                    <a:pt x="446" y="947"/>
                  </a:lnTo>
                  <a:lnTo>
                    <a:pt x="430" y="950"/>
                  </a:lnTo>
                  <a:lnTo>
                    <a:pt x="414" y="952"/>
                  </a:lnTo>
                  <a:lnTo>
                    <a:pt x="398" y="953"/>
                  </a:lnTo>
                  <a:lnTo>
                    <a:pt x="382" y="953"/>
                  </a:lnTo>
                  <a:lnTo>
                    <a:pt x="382" y="953"/>
                  </a:lnTo>
                  <a:close/>
                  <a:moveTo>
                    <a:pt x="827" y="874"/>
                  </a:moveTo>
                  <a:lnTo>
                    <a:pt x="734" y="783"/>
                  </a:lnTo>
                  <a:lnTo>
                    <a:pt x="734" y="783"/>
                  </a:lnTo>
                  <a:lnTo>
                    <a:pt x="740" y="766"/>
                  </a:lnTo>
                  <a:lnTo>
                    <a:pt x="746" y="748"/>
                  </a:lnTo>
                  <a:lnTo>
                    <a:pt x="752" y="730"/>
                  </a:lnTo>
                  <a:lnTo>
                    <a:pt x="756" y="712"/>
                  </a:lnTo>
                  <a:lnTo>
                    <a:pt x="759" y="694"/>
                  </a:lnTo>
                  <a:lnTo>
                    <a:pt x="761" y="674"/>
                  </a:lnTo>
                  <a:lnTo>
                    <a:pt x="762" y="655"/>
                  </a:lnTo>
                  <a:lnTo>
                    <a:pt x="764" y="636"/>
                  </a:lnTo>
                  <a:lnTo>
                    <a:pt x="764" y="636"/>
                  </a:lnTo>
                  <a:lnTo>
                    <a:pt x="762" y="617"/>
                  </a:lnTo>
                  <a:lnTo>
                    <a:pt x="761" y="597"/>
                  </a:lnTo>
                  <a:lnTo>
                    <a:pt x="759" y="578"/>
                  </a:lnTo>
                  <a:lnTo>
                    <a:pt x="756" y="560"/>
                  </a:lnTo>
                  <a:lnTo>
                    <a:pt x="752" y="540"/>
                  </a:lnTo>
                  <a:lnTo>
                    <a:pt x="746" y="523"/>
                  </a:lnTo>
                  <a:lnTo>
                    <a:pt x="740" y="505"/>
                  </a:lnTo>
                  <a:lnTo>
                    <a:pt x="734" y="488"/>
                  </a:lnTo>
                  <a:lnTo>
                    <a:pt x="827" y="398"/>
                  </a:lnTo>
                  <a:lnTo>
                    <a:pt x="827" y="874"/>
                  </a:lnTo>
                  <a:close/>
                  <a:moveTo>
                    <a:pt x="955" y="922"/>
                  </a:moveTo>
                  <a:lnTo>
                    <a:pt x="955" y="922"/>
                  </a:lnTo>
                  <a:lnTo>
                    <a:pt x="953" y="928"/>
                  </a:lnTo>
                  <a:lnTo>
                    <a:pt x="951" y="934"/>
                  </a:lnTo>
                  <a:lnTo>
                    <a:pt x="951" y="934"/>
                  </a:lnTo>
                  <a:lnTo>
                    <a:pt x="949" y="938"/>
                  </a:lnTo>
                  <a:lnTo>
                    <a:pt x="946" y="943"/>
                  </a:lnTo>
                  <a:lnTo>
                    <a:pt x="946" y="943"/>
                  </a:lnTo>
                  <a:lnTo>
                    <a:pt x="945" y="945"/>
                  </a:lnTo>
                  <a:lnTo>
                    <a:pt x="945" y="945"/>
                  </a:lnTo>
                  <a:lnTo>
                    <a:pt x="940" y="948"/>
                  </a:lnTo>
                  <a:lnTo>
                    <a:pt x="934" y="951"/>
                  </a:lnTo>
                  <a:lnTo>
                    <a:pt x="934" y="951"/>
                  </a:lnTo>
                  <a:lnTo>
                    <a:pt x="930" y="952"/>
                  </a:lnTo>
                  <a:lnTo>
                    <a:pt x="930" y="952"/>
                  </a:lnTo>
                  <a:lnTo>
                    <a:pt x="922" y="953"/>
                  </a:lnTo>
                  <a:lnTo>
                    <a:pt x="914" y="952"/>
                  </a:lnTo>
                  <a:lnTo>
                    <a:pt x="906" y="949"/>
                  </a:lnTo>
                  <a:lnTo>
                    <a:pt x="900" y="944"/>
                  </a:lnTo>
                  <a:lnTo>
                    <a:pt x="900" y="944"/>
                  </a:lnTo>
                  <a:lnTo>
                    <a:pt x="896" y="939"/>
                  </a:lnTo>
                  <a:lnTo>
                    <a:pt x="893" y="934"/>
                  </a:lnTo>
                  <a:lnTo>
                    <a:pt x="891" y="928"/>
                  </a:lnTo>
                  <a:lnTo>
                    <a:pt x="890" y="922"/>
                  </a:lnTo>
                  <a:lnTo>
                    <a:pt x="890" y="349"/>
                  </a:lnTo>
                  <a:lnTo>
                    <a:pt x="890" y="349"/>
                  </a:lnTo>
                  <a:lnTo>
                    <a:pt x="891" y="343"/>
                  </a:lnTo>
                  <a:lnTo>
                    <a:pt x="893" y="336"/>
                  </a:lnTo>
                  <a:lnTo>
                    <a:pt x="897" y="331"/>
                  </a:lnTo>
                  <a:lnTo>
                    <a:pt x="901" y="327"/>
                  </a:lnTo>
                  <a:lnTo>
                    <a:pt x="901" y="327"/>
                  </a:lnTo>
                  <a:lnTo>
                    <a:pt x="905" y="323"/>
                  </a:lnTo>
                  <a:lnTo>
                    <a:pt x="911" y="320"/>
                  </a:lnTo>
                  <a:lnTo>
                    <a:pt x="911" y="320"/>
                  </a:lnTo>
                  <a:lnTo>
                    <a:pt x="916" y="318"/>
                  </a:lnTo>
                  <a:lnTo>
                    <a:pt x="922" y="317"/>
                  </a:lnTo>
                  <a:lnTo>
                    <a:pt x="922" y="317"/>
                  </a:lnTo>
                  <a:lnTo>
                    <a:pt x="929" y="318"/>
                  </a:lnTo>
                  <a:lnTo>
                    <a:pt x="934" y="320"/>
                  </a:lnTo>
                  <a:lnTo>
                    <a:pt x="934" y="320"/>
                  </a:lnTo>
                  <a:lnTo>
                    <a:pt x="940" y="323"/>
                  </a:lnTo>
                  <a:lnTo>
                    <a:pt x="944" y="327"/>
                  </a:lnTo>
                  <a:lnTo>
                    <a:pt x="944" y="327"/>
                  </a:lnTo>
                  <a:lnTo>
                    <a:pt x="946" y="328"/>
                  </a:lnTo>
                  <a:lnTo>
                    <a:pt x="946" y="328"/>
                  </a:lnTo>
                  <a:lnTo>
                    <a:pt x="949" y="332"/>
                  </a:lnTo>
                  <a:lnTo>
                    <a:pt x="951" y="338"/>
                  </a:lnTo>
                  <a:lnTo>
                    <a:pt x="951" y="338"/>
                  </a:lnTo>
                  <a:lnTo>
                    <a:pt x="953" y="343"/>
                  </a:lnTo>
                  <a:lnTo>
                    <a:pt x="955" y="349"/>
                  </a:lnTo>
                  <a:lnTo>
                    <a:pt x="955" y="92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3" name="Freeform 28"/>
            <p:cNvSpPr>
              <a:spLocks noEditPoints="1"/>
            </p:cNvSpPr>
            <p:nvPr/>
          </p:nvSpPr>
          <p:spPr bwMode="auto">
            <a:xfrm>
              <a:off x="6952288" y="1251563"/>
              <a:ext cx="389940" cy="389940"/>
            </a:xfrm>
            <a:custGeom>
              <a:avLst/>
              <a:gdLst>
                <a:gd name="T0" fmla="*/ 1012 w 1017"/>
                <a:gd name="T1" fmla="*/ 49 h 1018"/>
                <a:gd name="T2" fmla="*/ 994 w 1017"/>
                <a:gd name="T3" fmla="*/ 24 h 1018"/>
                <a:gd name="T4" fmla="*/ 981 w 1017"/>
                <a:gd name="T5" fmla="*/ 13 h 1018"/>
                <a:gd name="T6" fmla="*/ 946 w 1017"/>
                <a:gd name="T7" fmla="*/ 0 h 1018"/>
                <a:gd name="T8" fmla="*/ 929 w 1017"/>
                <a:gd name="T9" fmla="*/ 1 h 1018"/>
                <a:gd name="T10" fmla="*/ 691 w 1017"/>
                <a:gd name="T11" fmla="*/ 100 h 1018"/>
                <a:gd name="T12" fmla="*/ 647 w 1017"/>
                <a:gd name="T13" fmla="*/ 101 h 1018"/>
                <a:gd name="T14" fmla="*/ 406 w 1017"/>
                <a:gd name="T15" fmla="*/ 1 h 1018"/>
                <a:gd name="T16" fmla="*/ 397 w 1017"/>
                <a:gd name="T17" fmla="*/ 0 h 1018"/>
                <a:gd name="T18" fmla="*/ 372 w 1017"/>
                <a:gd name="T19" fmla="*/ 4 h 1018"/>
                <a:gd name="T20" fmla="*/ 328 w 1017"/>
                <a:gd name="T21" fmla="*/ 4 h 1018"/>
                <a:gd name="T22" fmla="*/ 301 w 1017"/>
                <a:gd name="T23" fmla="*/ 0 h 1018"/>
                <a:gd name="T24" fmla="*/ 55 w 1017"/>
                <a:gd name="T25" fmla="*/ 100 h 1018"/>
                <a:gd name="T26" fmla="*/ 16 w 1017"/>
                <a:gd name="T27" fmla="*/ 127 h 1018"/>
                <a:gd name="T28" fmla="*/ 0 w 1017"/>
                <a:gd name="T29" fmla="*/ 938 h 1018"/>
                <a:gd name="T30" fmla="*/ 6 w 1017"/>
                <a:gd name="T31" fmla="*/ 968 h 1018"/>
                <a:gd name="T32" fmla="*/ 6 w 1017"/>
                <a:gd name="T33" fmla="*/ 969 h 1018"/>
                <a:gd name="T34" fmla="*/ 21 w 1017"/>
                <a:gd name="T35" fmla="*/ 990 h 1018"/>
                <a:gd name="T36" fmla="*/ 36 w 1017"/>
                <a:gd name="T37" fmla="*/ 1004 h 1018"/>
                <a:gd name="T38" fmla="*/ 58 w 1017"/>
                <a:gd name="T39" fmla="*/ 1015 h 1018"/>
                <a:gd name="T40" fmla="*/ 81 w 1017"/>
                <a:gd name="T41" fmla="*/ 1017 h 1018"/>
                <a:gd name="T42" fmla="*/ 328 w 1017"/>
                <a:gd name="T43" fmla="*/ 918 h 1018"/>
                <a:gd name="T44" fmla="*/ 360 w 1017"/>
                <a:gd name="T45" fmla="*/ 913 h 1018"/>
                <a:gd name="T46" fmla="*/ 604 w 1017"/>
                <a:gd name="T47" fmla="*/ 1016 h 1018"/>
                <a:gd name="T48" fmla="*/ 620 w 1017"/>
                <a:gd name="T49" fmla="*/ 1018 h 1018"/>
                <a:gd name="T50" fmla="*/ 645 w 1017"/>
                <a:gd name="T51" fmla="*/ 1013 h 1018"/>
                <a:gd name="T52" fmla="*/ 664 w 1017"/>
                <a:gd name="T53" fmla="*/ 1004 h 1018"/>
                <a:gd name="T54" fmla="*/ 672 w 1017"/>
                <a:gd name="T55" fmla="*/ 1004 h 1018"/>
                <a:gd name="T56" fmla="*/ 694 w 1017"/>
                <a:gd name="T57" fmla="*/ 1015 h 1018"/>
                <a:gd name="T58" fmla="*/ 717 w 1017"/>
                <a:gd name="T59" fmla="*/ 1017 h 1018"/>
                <a:gd name="T60" fmla="*/ 746 w 1017"/>
                <a:gd name="T61" fmla="*/ 1012 h 1018"/>
                <a:gd name="T62" fmla="*/ 994 w 1017"/>
                <a:gd name="T63" fmla="*/ 900 h 1018"/>
                <a:gd name="T64" fmla="*/ 1017 w 1017"/>
                <a:gd name="T65" fmla="*/ 845 h 1018"/>
                <a:gd name="T66" fmla="*/ 1014 w 1017"/>
                <a:gd name="T67" fmla="*/ 57 h 1018"/>
                <a:gd name="T68" fmla="*/ 86 w 1017"/>
                <a:gd name="T69" fmla="*/ 953 h 1018"/>
                <a:gd name="T70" fmla="*/ 67 w 1017"/>
                <a:gd name="T71" fmla="*/ 947 h 1018"/>
                <a:gd name="T72" fmla="*/ 64 w 1017"/>
                <a:gd name="T73" fmla="*/ 174 h 1018"/>
                <a:gd name="T74" fmla="*/ 296 w 1017"/>
                <a:gd name="T75" fmla="*/ 64 h 1018"/>
                <a:gd name="T76" fmla="*/ 314 w 1017"/>
                <a:gd name="T77" fmla="*/ 69 h 1018"/>
                <a:gd name="T78" fmla="*/ 318 w 1017"/>
                <a:gd name="T79" fmla="*/ 843 h 1018"/>
                <a:gd name="T80" fmla="*/ 305 w 1017"/>
                <a:gd name="T81" fmla="*/ 858 h 1018"/>
                <a:gd name="T82" fmla="*/ 634 w 1017"/>
                <a:gd name="T83" fmla="*/ 944 h 1018"/>
                <a:gd name="T84" fmla="*/ 620 w 1017"/>
                <a:gd name="T85" fmla="*/ 954 h 1018"/>
                <a:gd name="T86" fmla="*/ 389 w 1017"/>
                <a:gd name="T87" fmla="*/ 856 h 1018"/>
                <a:gd name="T88" fmla="*/ 381 w 1017"/>
                <a:gd name="T89" fmla="*/ 79 h 1018"/>
                <a:gd name="T90" fmla="*/ 390 w 1017"/>
                <a:gd name="T91" fmla="*/ 65 h 1018"/>
                <a:gd name="T92" fmla="*/ 404 w 1017"/>
                <a:gd name="T93" fmla="*/ 64 h 1018"/>
                <a:gd name="T94" fmla="*/ 635 w 1017"/>
                <a:gd name="T95" fmla="*/ 170 h 1018"/>
                <a:gd name="T96" fmla="*/ 721 w 1017"/>
                <a:gd name="T97" fmla="*/ 953 h 1018"/>
                <a:gd name="T98" fmla="*/ 702 w 1017"/>
                <a:gd name="T99" fmla="*/ 947 h 1018"/>
                <a:gd name="T100" fmla="*/ 700 w 1017"/>
                <a:gd name="T101" fmla="*/ 174 h 1018"/>
                <a:gd name="T102" fmla="*/ 933 w 1017"/>
                <a:gd name="T103" fmla="*/ 64 h 1018"/>
                <a:gd name="T104" fmla="*/ 950 w 1017"/>
                <a:gd name="T105" fmla="*/ 69 h 1018"/>
                <a:gd name="T106" fmla="*/ 954 w 1017"/>
                <a:gd name="T107" fmla="*/ 843 h 1018"/>
                <a:gd name="T108" fmla="*/ 940 w 1017"/>
                <a:gd name="T109" fmla="*/ 858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17" h="1018">
                  <a:moveTo>
                    <a:pt x="1012" y="49"/>
                  </a:moveTo>
                  <a:lnTo>
                    <a:pt x="1012" y="49"/>
                  </a:lnTo>
                  <a:lnTo>
                    <a:pt x="1012" y="49"/>
                  </a:lnTo>
                  <a:lnTo>
                    <a:pt x="1012" y="49"/>
                  </a:lnTo>
                  <a:lnTo>
                    <a:pt x="1012" y="49"/>
                  </a:lnTo>
                  <a:lnTo>
                    <a:pt x="1012" y="49"/>
                  </a:lnTo>
                  <a:lnTo>
                    <a:pt x="1008" y="42"/>
                  </a:lnTo>
                  <a:lnTo>
                    <a:pt x="1005" y="35"/>
                  </a:lnTo>
                  <a:lnTo>
                    <a:pt x="999" y="29"/>
                  </a:lnTo>
                  <a:lnTo>
                    <a:pt x="994" y="24"/>
                  </a:lnTo>
                  <a:lnTo>
                    <a:pt x="994" y="24"/>
                  </a:lnTo>
                  <a:lnTo>
                    <a:pt x="993" y="21"/>
                  </a:lnTo>
                  <a:lnTo>
                    <a:pt x="993" y="21"/>
                  </a:lnTo>
                  <a:lnTo>
                    <a:pt x="986" y="17"/>
                  </a:lnTo>
                  <a:lnTo>
                    <a:pt x="981" y="13"/>
                  </a:lnTo>
                  <a:lnTo>
                    <a:pt x="975" y="9"/>
                  </a:lnTo>
                  <a:lnTo>
                    <a:pt x="968" y="5"/>
                  </a:lnTo>
                  <a:lnTo>
                    <a:pt x="961" y="3"/>
                  </a:lnTo>
                  <a:lnTo>
                    <a:pt x="953" y="1"/>
                  </a:lnTo>
                  <a:lnTo>
                    <a:pt x="946" y="0"/>
                  </a:lnTo>
                  <a:lnTo>
                    <a:pt x="938" y="0"/>
                  </a:lnTo>
                  <a:lnTo>
                    <a:pt x="938" y="0"/>
                  </a:lnTo>
                  <a:lnTo>
                    <a:pt x="937" y="0"/>
                  </a:lnTo>
                  <a:lnTo>
                    <a:pt x="937" y="0"/>
                  </a:lnTo>
                  <a:lnTo>
                    <a:pt x="929" y="1"/>
                  </a:lnTo>
                  <a:lnTo>
                    <a:pt x="922" y="2"/>
                  </a:lnTo>
                  <a:lnTo>
                    <a:pt x="914" y="3"/>
                  </a:lnTo>
                  <a:lnTo>
                    <a:pt x="908" y="6"/>
                  </a:lnTo>
                  <a:lnTo>
                    <a:pt x="691" y="100"/>
                  </a:lnTo>
                  <a:lnTo>
                    <a:pt x="691" y="100"/>
                  </a:lnTo>
                  <a:lnTo>
                    <a:pt x="679" y="104"/>
                  </a:lnTo>
                  <a:lnTo>
                    <a:pt x="669" y="112"/>
                  </a:lnTo>
                  <a:lnTo>
                    <a:pt x="669" y="112"/>
                  </a:lnTo>
                  <a:lnTo>
                    <a:pt x="658" y="105"/>
                  </a:lnTo>
                  <a:lnTo>
                    <a:pt x="647" y="101"/>
                  </a:lnTo>
                  <a:lnTo>
                    <a:pt x="428" y="6"/>
                  </a:lnTo>
                  <a:lnTo>
                    <a:pt x="428" y="6"/>
                  </a:lnTo>
                  <a:lnTo>
                    <a:pt x="421" y="3"/>
                  </a:lnTo>
                  <a:lnTo>
                    <a:pt x="413" y="2"/>
                  </a:lnTo>
                  <a:lnTo>
                    <a:pt x="406" y="1"/>
                  </a:lnTo>
                  <a:lnTo>
                    <a:pt x="398" y="0"/>
                  </a:lnTo>
                  <a:lnTo>
                    <a:pt x="398" y="0"/>
                  </a:lnTo>
                  <a:lnTo>
                    <a:pt x="397" y="0"/>
                  </a:lnTo>
                  <a:lnTo>
                    <a:pt x="397" y="0"/>
                  </a:lnTo>
                  <a:lnTo>
                    <a:pt x="397" y="0"/>
                  </a:lnTo>
                  <a:lnTo>
                    <a:pt x="397" y="0"/>
                  </a:lnTo>
                  <a:lnTo>
                    <a:pt x="396" y="0"/>
                  </a:lnTo>
                  <a:lnTo>
                    <a:pt x="396" y="0"/>
                  </a:lnTo>
                  <a:lnTo>
                    <a:pt x="383" y="1"/>
                  </a:lnTo>
                  <a:lnTo>
                    <a:pt x="372" y="4"/>
                  </a:lnTo>
                  <a:lnTo>
                    <a:pt x="360" y="10"/>
                  </a:lnTo>
                  <a:lnTo>
                    <a:pt x="350" y="16"/>
                  </a:lnTo>
                  <a:lnTo>
                    <a:pt x="350" y="16"/>
                  </a:lnTo>
                  <a:lnTo>
                    <a:pt x="339" y="10"/>
                  </a:lnTo>
                  <a:lnTo>
                    <a:pt x="328" y="4"/>
                  </a:lnTo>
                  <a:lnTo>
                    <a:pt x="316" y="1"/>
                  </a:lnTo>
                  <a:lnTo>
                    <a:pt x="302" y="0"/>
                  </a:lnTo>
                  <a:lnTo>
                    <a:pt x="302" y="0"/>
                  </a:lnTo>
                  <a:lnTo>
                    <a:pt x="301" y="0"/>
                  </a:lnTo>
                  <a:lnTo>
                    <a:pt x="301" y="0"/>
                  </a:lnTo>
                  <a:lnTo>
                    <a:pt x="293" y="1"/>
                  </a:lnTo>
                  <a:lnTo>
                    <a:pt x="286" y="2"/>
                  </a:lnTo>
                  <a:lnTo>
                    <a:pt x="278" y="3"/>
                  </a:lnTo>
                  <a:lnTo>
                    <a:pt x="272" y="6"/>
                  </a:lnTo>
                  <a:lnTo>
                    <a:pt x="55" y="100"/>
                  </a:lnTo>
                  <a:lnTo>
                    <a:pt x="55" y="100"/>
                  </a:lnTo>
                  <a:lnTo>
                    <a:pt x="43" y="104"/>
                  </a:lnTo>
                  <a:lnTo>
                    <a:pt x="34" y="111"/>
                  </a:lnTo>
                  <a:lnTo>
                    <a:pt x="24" y="118"/>
                  </a:lnTo>
                  <a:lnTo>
                    <a:pt x="16" y="127"/>
                  </a:lnTo>
                  <a:lnTo>
                    <a:pt x="10" y="137"/>
                  </a:lnTo>
                  <a:lnTo>
                    <a:pt x="5" y="148"/>
                  </a:lnTo>
                  <a:lnTo>
                    <a:pt x="1" y="160"/>
                  </a:lnTo>
                  <a:lnTo>
                    <a:pt x="0" y="173"/>
                  </a:lnTo>
                  <a:lnTo>
                    <a:pt x="0" y="938"/>
                  </a:lnTo>
                  <a:lnTo>
                    <a:pt x="0" y="938"/>
                  </a:lnTo>
                  <a:lnTo>
                    <a:pt x="0" y="946"/>
                  </a:lnTo>
                  <a:lnTo>
                    <a:pt x="1" y="954"/>
                  </a:lnTo>
                  <a:lnTo>
                    <a:pt x="3" y="961"/>
                  </a:lnTo>
                  <a:lnTo>
                    <a:pt x="6" y="968"/>
                  </a:lnTo>
                  <a:lnTo>
                    <a:pt x="6" y="968"/>
                  </a:lnTo>
                  <a:lnTo>
                    <a:pt x="6" y="969"/>
                  </a:lnTo>
                  <a:lnTo>
                    <a:pt x="6" y="969"/>
                  </a:lnTo>
                  <a:lnTo>
                    <a:pt x="6" y="969"/>
                  </a:lnTo>
                  <a:lnTo>
                    <a:pt x="6" y="969"/>
                  </a:lnTo>
                  <a:lnTo>
                    <a:pt x="11" y="978"/>
                  </a:lnTo>
                  <a:lnTo>
                    <a:pt x="17" y="987"/>
                  </a:lnTo>
                  <a:lnTo>
                    <a:pt x="17" y="987"/>
                  </a:lnTo>
                  <a:lnTo>
                    <a:pt x="21" y="990"/>
                  </a:lnTo>
                  <a:lnTo>
                    <a:pt x="21" y="990"/>
                  </a:lnTo>
                  <a:lnTo>
                    <a:pt x="27" y="998"/>
                  </a:lnTo>
                  <a:lnTo>
                    <a:pt x="36" y="1004"/>
                  </a:lnTo>
                  <a:lnTo>
                    <a:pt x="36" y="1004"/>
                  </a:lnTo>
                  <a:lnTo>
                    <a:pt x="36" y="1004"/>
                  </a:lnTo>
                  <a:lnTo>
                    <a:pt x="36" y="1004"/>
                  </a:lnTo>
                  <a:lnTo>
                    <a:pt x="45" y="1010"/>
                  </a:lnTo>
                  <a:lnTo>
                    <a:pt x="55" y="1014"/>
                  </a:lnTo>
                  <a:lnTo>
                    <a:pt x="55" y="1014"/>
                  </a:lnTo>
                  <a:lnTo>
                    <a:pt x="58" y="1015"/>
                  </a:lnTo>
                  <a:lnTo>
                    <a:pt x="58" y="1015"/>
                  </a:lnTo>
                  <a:lnTo>
                    <a:pt x="69" y="1017"/>
                  </a:lnTo>
                  <a:lnTo>
                    <a:pt x="80" y="1018"/>
                  </a:lnTo>
                  <a:lnTo>
                    <a:pt x="80" y="1018"/>
                  </a:lnTo>
                  <a:lnTo>
                    <a:pt x="81" y="1017"/>
                  </a:lnTo>
                  <a:lnTo>
                    <a:pt x="81" y="1017"/>
                  </a:lnTo>
                  <a:lnTo>
                    <a:pt x="88" y="1017"/>
                  </a:lnTo>
                  <a:lnTo>
                    <a:pt x="96" y="1016"/>
                  </a:lnTo>
                  <a:lnTo>
                    <a:pt x="103" y="1014"/>
                  </a:lnTo>
                  <a:lnTo>
                    <a:pt x="111" y="1012"/>
                  </a:lnTo>
                  <a:lnTo>
                    <a:pt x="328" y="918"/>
                  </a:lnTo>
                  <a:lnTo>
                    <a:pt x="328" y="918"/>
                  </a:lnTo>
                  <a:lnTo>
                    <a:pt x="339" y="913"/>
                  </a:lnTo>
                  <a:lnTo>
                    <a:pt x="350" y="907"/>
                  </a:lnTo>
                  <a:lnTo>
                    <a:pt x="350" y="907"/>
                  </a:lnTo>
                  <a:lnTo>
                    <a:pt x="360" y="913"/>
                  </a:lnTo>
                  <a:lnTo>
                    <a:pt x="370" y="917"/>
                  </a:lnTo>
                  <a:lnTo>
                    <a:pt x="590" y="1012"/>
                  </a:lnTo>
                  <a:lnTo>
                    <a:pt x="590" y="1012"/>
                  </a:lnTo>
                  <a:lnTo>
                    <a:pt x="597" y="1014"/>
                  </a:lnTo>
                  <a:lnTo>
                    <a:pt x="604" y="1016"/>
                  </a:lnTo>
                  <a:lnTo>
                    <a:pt x="612" y="1017"/>
                  </a:lnTo>
                  <a:lnTo>
                    <a:pt x="619" y="1017"/>
                  </a:lnTo>
                  <a:lnTo>
                    <a:pt x="619" y="1017"/>
                  </a:lnTo>
                  <a:lnTo>
                    <a:pt x="620" y="1018"/>
                  </a:lnTo>
                  <a:lnTo>
                    <a:pt x="620" y="1018"/>
                  </a:lnTo>
                  <a:lnTo>
                    <a:pt x="631" y="1017"/>
                  </a:lnTo>
                  <a:lnTo>
                    <a:pt x="641" y="1015"/>
                  </a:lnTo>
                  <a:lnTo>
                    <a:pt x="641" y="1015"/>
                  </a:lnTo>
                  <a:lnTo>
                    <a:pt x="645" y="1013"/>
                  </a:lnTo>
                  <a:lnTo>
                    <a:pt x="645" y="1013"/>
                  </a:lnTo>
                  <a:lnTo>
                    <a:pt x="655" y="1010"/>
                  </a:lnTo>
                  <a:lnTo>
                    <a:pt x="663" y="1004"/>
                  </a:lnTo>
                  <a:lnTo>
                    <a:pt x="663" y="1004"/>
                  </a:lnTo>
                  <a:lnTo>
                    <a:pt x="664" y="1004"/>
                  </a:lnTo>
                  <a:lnTo>
                    <a:pt x="664" y="1004"/>
                  </a:lnTo>
                  <a:lnTo>
                    <a:pt x="668" y="1001"/>
                  </a:lnTo>
                  <a:lnTo>
                    <a:pt x="668" y="1001"/>
                  </a:lnTo>
                  <a:lnTo>
                    <a:pt x="672" y="1004"/>
                  </a:lnTo>
                  <a:lnTo>
                    <a:pt x="672" y="1004"/>
                  </a:lnTo>
                  <a:lnTo>
                    <a:pt x="672" y="1004"/>
                  </a:lnTo>
                  <a:lnTo>
                    <a:pt x="672" y="1004"/>
                  </a:lnTo>
                  <a:lnTo>
                    <a:pt x="682" y="1010"/>
                  </a:lnTo>
                  <a:lnTo>
                    <a:pt x="691" y="1014"/>
                  </a:lnTo>
                  <a:lnTo>
                    <a:pt x="691" y="1014"/>
                  </a:lnTo>
                  <a:lnTo>
                    <a:pt x="694" y="1015"/>
                  </a:lnTo>
                  <a:lnTo>
                    <a:pt x="694" y="1015"/>
                  </a:lnTo>
                  <a:lnTo>
                    <a:pt x="705" y="1017"/>
                  </a:lnTo>
                  <a:lnTo>
                    <a:pt x="716" y="1018"/>
                  </a:lnTo>
                  <a:lnTo>
                    <a:pt x="716" y="1018"/>
                  </a:lnTo>
                  <a:lnTo>
                    <a:pt x="717" y="1017"/>
                  </a:lnTo>
                  <a:lnTo>
                    <a:pt x="717" y="1017"/>
                  </a:lnTo>
                  <a:lnTo>
                    <a:pt x="725" y="1017"/>
                  </a:lnTo>
                  <a:lnTo>
                    <a:pt x="732" y="1016"/>
                  </a:lnTo>
                  <a:lnTo>
                    <a:pt x="740" y="1014"/>
                  </a:lnTo>
                  <a:lnTo>
                    <a:pt x="746" y="1012"/>
                  </a:lnTo>
                  <a:lnTo>
                    <a:pt x="963" y="918"/>
                  </a:lnTo>
                  <a:lnTo>
                    <a:pt x="963" y="918"/>
                  </a:lnTo>
                  <a:lnTo>
                    <a:pt x="975" y="914"/>
                  </a:lnTo>
                  <a:lnTo>
                    <a:pt x="984" y="908"/>
                  </a:lnTo>
                  <a:lnTo>
                    <a:pt x="994" y="900"/>
                  </a:lnTo>
                  <a:lnTo>
                    <a:pt x="1001" y="891"/>
                  </a:lnTo>
                  <a:lnTo>
                    <a:pt x="1008" y="881"/>
                  </a:lnTo>
                  <a:lnTo>
                    <a:pt x="1013" y="870"/>
                  </a:lnTo>
                  <a:lnTo>
                    <a:pt x="1016" y="857"/>
                  </a:lnTo>
                  <a:lnTo>
                    <a:pt x="1017" y="845"/>
                  </a:lnTo>
                  <a:lnTo>
                    <a:pt x="1017" y="79"/>
                  </a:lnTo>
                  <a:lnTo>
                    <a:pt x="1017" y="79"/>
                  </a:lnTo>
                  <a:lnTo>
                    <a:pt x="1017" y="72"/>
                  </a:lnTo>
                  <a:lnTo>
                    <a:pt x="1016" y="64"/>
                  </a:lnTo>
                  <a:lnTo>
                    <a:pt x="1014" y="57"/>
                  </a:lnTo>
                  <a:lnTo>
                    <a:pt x="1012" y="49"/>
                  </a:lnTo>
                  <a:lnTo>
                    <a:pt x="1012" y="49"/>
                  </a:lnTo>
                  <a:close/>
                  <a:moveTo>
                    <a:pt x="305" y="858"/>
                  </a:moveTo>
                  <a:lnTo>
                    <a:pt x="86" y="953"/>
                  </a:lnTo>
                  <a:lnTo>
                    <a:pt x="86" y="953"/>
                  </a:lnTo>
                  <a:lnTo>
                    <a:pt x="83" y="954"/>
                  </a:lnTo>
                  <a:lnTo>
                    <a:pt x="80" y="954"/>
                  </a:lnTo>
                  <a:lnTo>
                    <a:pt x="73" y="953"/>
                  </a:lnTo>
                  <a:lnTo>
                    <a:pt x="68" y="950"/>
                  </a:lnTo>
                  <a:lnTo>
                    <a:pt x="67" y="947"/>
                  </a:lnTo>
                  <a:lnTo>
                    <a:pt x="65" y="944"/>
                  </a:lnTo>
                  <a:lnTo>
                    <a:pt x="65" y="944"/>
                  </a:lnTo>
                  <a:lnTo>
                    <a:pt x="64" y="938"/>
                  </a:lnTo>
                  <a:lnTo>
                    <a:pt x="64" y="174"/>
                  </a:lnTo>
                  <a:lnTo>
                    <a:pt x="64" y="174"/>
                  </a:lnTo>
                  <a:lnTo>
                    <a:pt x="65" y="170"/>
                  </a:lnTo>
                  <a:lnTo>
                    <a:pt x="67" y="165"/>
                  </a:lnTo>
                  <a:lnTo>
                    <a:pt x="71" y="162"/>
                  </a:lnTo>
                  <a:lnTo>
                    <a:pt x="78" y="159"/>
                  </a:lnTo>
                  <a:lnTo>
                    <a:pt x="296" y="64"/>
                  </a:lnTo>
                  <a:lnTo>
                    <a:pt x="296" y="64"/>
                  </a:lnTo>
                  <a:lnTo>
                    <a:pt x="300" y="64"/>
                  </a:lnTo>
                  <a:lnTo>
                    <a:pt x="302" y="63"/>
                  </a:lnTo>
                  <a:lnTo>
                    <a:pt x="308" y="64"/>
                  </a:lnTo>
                  <a:lnTo>
                    <a:pt x="314" y="69"/>
                  </a:lnTo>
                  <a:lnTo>
                    <a:pt x="316" y="71"/>
                  </a:lnTo>
                  <a:lnTo>
                    <a:pt x="317" y="73"/>
                  </a:lnTo>
                  <a:lnTo>
                    <a:pt x="317" y="73"/>
                  </a:lnTo>
                  <a:lnTo>
                    <a:pt x="318" y="79"/>
                  </a:lnTo>
                  <a:lnTo>
                    <a:pt x="318" y="843"/>
                  </a:lnTo>
                  <a:lnTo>
                    <a:pt x="318" y="843"/>
                  </a:lnTo>
                  <a:lnTo>
                    <a:pt x="317" y="849"/>
                  </a:lnTo>
                  <a:lnTo>
                    <a:pt x="315" y="853"/>
                  </a:lnTo>
                  <a:lnTo>
                    <a:pt x="310" y="856"/>
                  </a:lnTo>
                  <a:lnTo>
                    <a:pt x="305" y="858"/>
                  </a:lnTo>
                  <a:lnTo>
                    <a:pt x="305" y="858"/>
                  </a:lnTo>
                  <a:close/>
                  <a:moveTo>
                    <a:pt x="637" y="938"/>
                  </a:moveTo>
                  <a:lnTo>
                    <a:pt x="637" y="938"/>
                  </a:lnTo>
                  <a:lnTo>
                    <a:pt x="634" y="944"/>
                  </a:lnTo>
                  <a:lnTo>
                    <a:pt x="634" y="944"/>
                  </a:lnTo>
                  <a:lnTo>
                    <a:pt x="633" y="947"/>
                  </a:lnTo>
                  <a:lnTo>
                    <a:pt x="631" y="950"/>
                  </a:lnTo>
                  <a:lnTo>
                    <a:pt x="626" y="953"/>
                  </a:lnTo>
                  <a:lnTo>
                    <a:pt x="626" y="953"/>
                  </a:lnTo>
                  <a:lnTo>
                    <a:pt x="620" y="954"/>
                  </a:lnTo>
                  <a:lnTo>
                    <a:pt x="620" y="954"/>
                  </a:lnTo>
                  <a:lnTo>
                    <a:pt x="615" y="953"/>
                  </a:lnTo>
                  <a:lnTo>
                    <a:pt x="393" y="858"/>
                  </a:lnTo>
                  <a:lnTo>
                    <a:pt x="393" y="858"/>
                  </a:lnTo>
                  <a:lnTo>
                    <a:pt x="389" y="856"/>
                  </a:lnTo>
                  <a:lnTo>
                    <a:pt x="384" y="853"/>
                  </a:lnTo>
                  <a:lnTo>
                    <a:pt x="382" y="849"/>
                  </a:lnTo>
                  <a:lnTo>
                    <a:pt x="381" y="845"/>
                  </a:lnTo>
                  <a:lnTo>
                    <a:pt x="381" y="79"/>
                  </a:lnTo>
                  <a:lnTo>
                    <a:pt x="381" y="79"/>
                  </a:lnTo>
                  <a:lnTo>
                    <a:pt x="383" y="73"/>
                  </a:lnTo>
                  <a:lnTo>
                    <a:pt x="383" y="73"/>
                  </a:lnTo>
                  <a:lnTo>
                    <a:pt x="384" y="71"/>
                  </a:lnTo>
                  <a:lnTo>
                    <a:pt x="387" y="68"/>
                  </a:lnTo>
                  <a:lnTo>
                    <a:pt x="390" y="65"/>
                  </a:lnTo>
                  <a:lnTo>
                    <a:pt x="392" y="64"/>
                  </a:lnTo>
                  <a:lnTo>
                    <a:pt x="392" y="64"/>
                  </a:lnTo>
                  <a:lnTo>
                    <a:pt x="397" y="63"/>
                  </a:lnTo>
                  <a:lnTo>
                    <a:pt x="397" y="63"/>
                  </a:lnTo>
                  <a:lnTo>
                    <a:pt x="404" y="64"/>
                  </a:lnTo>
                  <a:lnTo>
                    <a:pt x="625" y="160"/>
                  </a:lnTo>
                  <a:lnTo>
                    <a:pt x="625" y="160"/>
                  </a:lnTo>
                  <a:lnTo>
                    <a:pt x="630" y="162"/>
                  </a:lnTo>
                  <a:lnTo>
                    <a:pt x="633" y="165"/>
                  </a:lnTo>
                  <a:lnTo>
                    <a:pt x="635" y="170"/>
                  </a:lnTo>
                  <a:lnTo>
                    <a:pt x="637" y="173"/>
                  </a:lnTo>
                  <a:lnTo>
                    <a:pt x="637" y="938"/>
                  </a:lnTo>
                  <a:close/>
                  <a:moveTo>
                    <a:pt x="940" y="858"/>
                  </a:moveTo>
                  <a:lnTo>
                    <a:pt x="721" y="953"/>
                  </a:lnTo>
                  <a:lnTo>
                    <a:pt x="721" y="953"/>
                  </a:lnTo>
                  <a:lnTo>
                    <a:pt x="719" y="954"/>
                  </a:lnTo>
                  <a:lnTo>
                    <a:pt x="716" y="954"/>
                  </a:lnTo>
                  <a:lnTo>
                    <a:pt x="709" y="953"/>
                  </a:lnTo>
                  <a:lnTo>
                    <a:pt x="704" y="950"/>
                  </a:lnTo>
                  <a:lnTo>
                    <a:pt x="702" y="947"/>
                  </a:lnTo>
                  <a:lnTo>
                    <a:pt x="701" y="944"/>
                  </a:lnTo>
                  <a:lnTo>
                    <a:pt x="701" y="944"/>
                  </a:lnTo>
                  <a:lnTo>
                    <a:pt x="700" y="938"/>
                  </a:lnTo>
                  <a:lnTo>
                    <a:pt x="700" y="174"/>
                  </a:lnTo>
                  <a:lnTo>
                    <a:pt x="700" y="174"/>
                  </a:lnTo>
                  <a:lnTo>
                    <a:pt x="701" y="170"/>
                  </a:lnTo>
                  <a:lnTo>
                    <a:pt x="703" y="165"/>
                  </a:lnTo>
                  <a:lnTo>
                    <a:pt x="707" y="162"/>
                  </a:lnTo>
                  <a:lnTo>
                    <a:pt x="713" y="159"/>
                  </a:lnTo>
                  <a:lnTo>
                    <a:pt x="933" y="64"/>
                  </a:lnTo>
                  <a:lnTo>
                    <a:pt x="933" y="64"/>
                  </a:lnTo>
                  <a:lnTo>
                    <a:pt x="935" y="64"/>
                  </a:lnTo>
                  <a:lnTo>
                    <a:pt x="938" y="63"/>
                  </a:lnTo>
                  <a:lnTo>
                    <a:pt x="944" y="64"/>
                  </a:lnTo>
                  <a:lnTo>
                    <a:pt x="950" y="69"/>
                  </a:lnTo>
                  <a:lnTo>
                    <a:pt x="951" y="71"/>
                  </a:lnTo>
                  <a:lnTo>
                    <a:pt x="953" y="73"/>
                  </a:lnTo>
                  <a:lnTo>
                    <a:pt x="953" y="73"/>
                  </a:lnTo>
                  <a:lnTo>
                    <a:pt x="954" y="79"/>
                  </a:lnTo>
                  <a:lnTo>
                    <a:pt x="954" y="843"/>
                  </a:lnTo>
                  <a:lnTo>
                    <a:pt x="954" y="843"/>
                  </a:lnTo>
                  <a:lnTo>
                    <a:pt x="953" y="849"/>
                  </a:lnTo>
                  <a:lnTo>
                    <a:pt x="951" y="853"/>
                  </a:lnTo>
                  <a:lnTo>
                    <a:pt x="947" y="856"/>
                  </a:lnTo>
                  <a:lnTo>
                    <a:pt x="940" y="858"/>
                  </a:lnTo>
                  <a:lnTo>
                    <a:pt x="940" y="85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4" name="Freeform 29"/>
            <p:cNvSpPr>
              <a:spLocks noEditPoints="1"/>
            </p:cNvSpPr>
            <p:nvPr/>
          </p:nvSpPr>
          <p:spPr bwMode="auto">
            <a:xfrm>
              <a:off x="10312661" y="3635170"/>
              <a:ext cx="388029" cy="290544"/>
            </a:xfrm>
            <a:custGeom>
              <a:avLst/>
              <a:gdLst>
                <a:gd name="T0" fmla="*/ 76 w 1018"/>
                <a:gd name="T1" fmla="*/ 2 h 762"/>
                <a:gd name="T2" fmla="*/ 36 w 1018"/>
                <a:gd name="T3" fmla="*/ 21 h 762"/>
                <a:gd name="T4" fmla="*/ 8 w 1018"/>
                <a:gd name="T5" fmla="*/ 58 h 762"/>
                <a:gd name="T6" fmla="*/ 0 w 1018"/>
                <a:gd name="T7" fmla="*/ 667 h 762"/>
                <a:gd name="T8" fmla="*/ 8 w 1018"/>
                <a:gd name="T9" fmla="*/ 704 h 762"/>
                <a:gd name="T10" fmla="*/ 36 w 1018"/>
                <a:gd name="T11" fmla="*/ 741 h 762"/>
                <a:gd name="T12" fmla="*/ 76 w 1018"/>
                <a:gd name="T13" fmla="*/ 760 h 762"/>
                <a:gd name="T14" fmla="*/ 933 w 1018"/>
                <a:gd name="T15" fmla="*/ 762 h 762"/>
                <a:gd name="T16" fmla="*/ 977 w 1018"/>
                <a:gd name="T17" fmla="*/ 746 h 762"/>
                <a:gd name="T18" fmla="*/ 1007 w 1018"/>
                <a:gd name="T19" fmla="*/ 713 h 762"/>
                <a:gd name="T20" fmla="*/ 1018 w 1018"/>
                <a:gd name="T21" fmla="*/ 667 h 762"/>
                <a:gd name="T22" fmla="*/ 1014 w 1018"/>
                <a:gd name="T23" fmla="*/ 66 h 762"/>
                <a:gd name="T24" fmla="*/ 991 w 1018"/>
                <a:gd name="T25" fmla="*/ 27 h 762"/>
                <a:gd name="T26" fmla="*/ 951 w 1018"/>
                <a:gd name="T27" fmla="*/ 4 h 762"/>
                <a:gd name="T28" fmla="*/ 955 w 1018"/>
                <a:gd name="T29" fmla="*/ 667 h 762"/>
                <a:gd name="T30" fmla="*/ 946 w 1018"/>
                <a:gd name="T31" fmla="*/ 689 h 762"/>
                <a:gd name="T32" fmla="*/ 877 w 1018"/>
                <a:gd name="T33" fmla="*/ 699 h 762"/>
                <a:gd name="T34" fmla="*/ 804 w 1018"/>
                <a:gd name="T35" fmla="*/ 605 h 762"/>
                <a:gd name="T36" fmla="*/ 208 w 1018"/>
                <a:gd name="T37" fmla="*/ 608 h 762"/>
                <a:gd name="T38" fmla="*/ 96 w 1018"/>
                <a:gd name="T39" fmla="*/ 699 h 762"/>
                <a:gd name="T40" fmla="*/ 70 w 1018"/>
                <a:gd name="T41" fmla="*/ 685 h 762"/>
                <a:gd name="T42" fmla="*/ 65 w 1018"/>
                <a:gd name="T43" fmla="*/ 95 h 762"/>
                <a:gd name="T44" fmla="*/ 79 w 1018"/>
                <a:gd name="T45" fmla="*/ 68 h 762"/>
                <a:gd name="T46" fmla="*/ 923 w 1018"/>
                <a:gd name="T47" fmla="*/ 63 h 762"/>
                <a:gd name="T48" fmla="*/ 950 w 1018"/>
                <a:gd name="T49" fmla="*/ 77 h 762"/>
                <a:gd name="T50" fmla="*/ 700 w 1018"/>
                <a:gd name="T51" fmla="*/ 222 h 762"/>
                <a:gd name="T52" fmla="*/ 281 w 1018"/>
                <a:gd name="T53" fmla="*/ 228 h 762"/>
                <a:gd name="T54" fmla="*/ 229 w 1018"/>
                <a:gd name="T55" fmla="*/ 259 h 762"/>
                <a:gd name="T56" fmla="*/ 198 w 1018"/>
                <a:gd name="T57" fmla="*/ 312 h 762"/>
                <a:gd name="T58" fmla="*/ 192 w 1018"/>
                <a:gd name="T59" fmla="*/ 362 h 762"/>
                <a:gd name="T60" fmla="*/ 213 w 1018"/>
                <a:gd name="T61" fmla="*/ 420 h 762"/>
                <a:gd name="T62" fmla="*/ 258 w 1018"/>
                <a:gd name="T63" fmla="*/ 461 h 762"/>
                <a:gd name="T64" fmla="*/ 319 w 1018"/>
                <a:gd name="T65" fmla="*/ 477 h 762"/>
                <a:gd name="T66" fmla="*/ 738 w 1018"/>
                <a:gd name="T67" fmla="*/ 471 h 762"/>
                <a:gd name="T68" fmla="*/ 790 w 1018"/>
                <a:gd name="T69" fmla="*/ 439 h 762"/>
                <a:gd name="T70" fmla="*/ 822 w 1018"/>
                <a:gd name="T71" fmla="*/ 387 h 762"/>
                <a:gd name="T72" fmla="*/ 826 w 1018"/>
                <a:gd name="T73" fmla="*/ 336 h 762"/>
                <a:gd name="T74" fmla="*/ 806 w 1018"/>
                <a:gd name="T75" fmla="*/ 279 h 762"/>
                <a:gd name="T76" fmla="*/ 761 w 1018"/>
                <a:gd name="T77" fmla="*/ 238 h 762"/>
                <a:gd name="T78" fmla="*/ 700 w 1018"/>
                <a:gd name="T79" fmla="*/ 222 h 762"/>
                <a:gd name="T80" fmla="*/ 306 w 1018"/>
                <a:gd name="T81" fmla="*/ 412 h 762"/>
                <a:gd name="T82" fmla="*/ 260 w 1018"/>
                <a:gd name="T83" fmla="*/ 374 h 762"/>
                <a:gd name="T84" fmla="*/ 256 w 1018"/>
                <a:gd name="T85" fmla="*/ 343 h 762"/>
                <a:gd name="T86" fmla="*/ 283 w 1018"/>
                <a:gd name="T87" fmla="*/ 297 h 762"/>
                <a:gd name="T88" fmla="*/ 319 w 1018"/>
                <a:gd name="T89" fmla="*/ 286 h 762"/>
                <a:gd name="T90" fmla="*/ 364 w 1018"/>
                <a:gd name="T91" fmla="*/ 304 h 762"/>
                <a:gd name="T92" fmla="*/ 382 w 1018"/>
                <a:gd name="T93" fmla="*/ 349 h 762"/>
                <a:gd name="T94" fmla="*/ 371 w 1018"/>
                <a:gd name="T95" fmla="*/ 385 h 762"/>
                <a:gd name="T96" fmla="*/ 325 w 1018"/>
                <a:gd name="T97" fmla="*/ 413 h 762"/>
                <a:gd name="T98" fmla="*/ 428 w 1018"/>
                <a:gd name="T99" fmla="*/ 413 h 762"/>
                <a:gd name="T100" fmla="*/ 446 w 1018"/>
                <a:gd name="T101" fmla="*/ 349 h 762"/>
                <a:gd name="T102" fmla="*/ 590 w 1018"/>
                <a:gd name="T103" fmla="*/ 286 h 762"/>
                <a:gd name="T104" fmla="*/ 573 w 1018"/>
                <a:gd name="T105" fmla="*/ 349 h 762"/>
                <a:gd name="T106" fmla="*/ 590 w 1018"/>
                <a:gd name="T107" fmla="*/ 413 h 762"/>
                <a:gd name="T108" fmla="*/ 688 w 1018"/>
                <a:gd name="T109" fmla="*/ 412 h 762"/>
                <a:gd name="T110" fmla="*/ 642 w 1018"/>
                <a:gd name="T111" fmla="*/ 374 h 762"/>
                <a:gd name="T112" fmla="*/ 636 w 1018"/>
                <a:gd name="T113" fmla="*/ 343 h 762"/>
                <a:gd name="T114" fmla="*/ 664 w 1018"/>
                <a:gd name="T115" fmla="*/ 297 h 762"/>
                <a:gd name="T116" fmla="*/ 700 w 1018"/>
                <a:gd name="T117" fmla="*/ 286 h 762"/>
                <a:gd name="T118" fmla="*/ 745 w 1018"/>
                <a:gd name="T119" fmla="*/ 304 h 762"/>
                <a:gd name="T120" fmla="*/ 764 w 1018"/>
                <a:gd name="T121" fmla="*/ 349 h 762"/>
                <a:gd name="T122" fmla="*/ 753 w 1018"/>
                <a:gd name="T123" fmla="*/ 385 h 762"/>
                <a:gd name="T124" fmla="*/ 707 w 1018"/>
                <a:gd name="T125" fmla="*/ 413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762">
                  <a:moveTo>
                    <a:pt x="923" y="0"/>
                  </a:moveTo>
                  <a:lnTo>
                    <a:pt x="96" y="0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76" y="2"/>
                  </a:lnTo>
                  <a:lnTo>
                    <a:pt x="68" y="4"/>
                  </a:lnTo>
                  <a:lnTo>
                    <a:pt x="59" y="7"/>
                  </a:lnTo>
                  <a:lnTo>
                    <a:pt x="51" y="11"/>
                  </a:lnTo>
                  <a:lnTo>
                    <a:pt x="43" y="16"/>
                  </a:lnTo>
                  <a:lnTo>
                    <a:pt x="36" y="21"/>
                  </a:lnTo>
                  <a:lnTo>
                    <a:pt x="28" y="27"/>
                  </a:lnTo>
                  <a:lnTo>
                    <a:pt x="23" y="34"/>
                  </a:lnTo>
                  <a:lnTo>
                    <a:pt x="17" y="41"/>
                  </a:lnTo>
                  <a:lnTo>
                    <a:pt x="12" y="49"/>
                  </a:lnTo>
                  <a:lnTo>
                    <a:pt x="8" y="58"/>
                  </a:lnTo>
                  <a:lnTo>
                    <a:pt x="5" y="66"/>
                  </a:lnTo>
                  <a:lnTo>
                    <a:pt x="2" y="76"/>
                  </a:lnTo>
                  <a:lnTo>
                    <a:pt x="1" y="85"/>
                  </a:lnTo>
                  <a:lnTo>
                    <a:pt x="0" y="95"/>
                  </a:lnTo>
                  <a:lnTo>
                    <a:pt x="0" y="667"/>
                  </a:lnTo>
                  <a:lnTo>
                    <a:pt x="0" y="667"/>
                  </a:lnTo>
                  <a:lnTo>
                    <a:pt x="1" y="677"/>
                  </a:lnTo>
                  <a:lnTo>
                    <a:pt x="2" y="686"/>
                  </a:lnTo>
                  <a:lnTo>
                    <a:pt x="5" y="696"/>
                  </a:lnTo>
                  <a:lnTo>
                    <a:pt x="8" y="704"/>
                  </a:lnTo>
                  <a:lnTo>
                    <a:pt x="12" y="713"/>
                  </a:lnTo>
                  <a:lnTo>
                    <a:pt x="17" y="721"/>
                  </a:lnTo>
                  <a:lnTo>
                    <a:pt x="23" y="728"/>
                  </a:lnTo>
                  <a:lnTo>
                    <a:pt x="28" y="735"/>
                  </a:lnTo>
                  <a:lnTo>
                    <a:pt x="36" y="741"/>
                  </a:lnTo>
                  <a:lnTo>
                    <a:pt x="43" y="746"/>
                  </a:lnTo>
                  <a:lnTo>
                    <a:pt x="51" y="752"/>
                  </a:lnTo>
                  <a:lnTo>
                    <a:pt x="59" y="755"/>
                  </a:lnTo>
                  <a:lnTo>
                    <a:pt x="68" y="758"/>
                  </a:lnTo>
                  <a:lnTo>
                    <a:pt x="76" y="760"/>
                  </a:lnTo>
                  <a:lnTo>
                    <a:pt x="86" y="762"/>
                  </a:lnTo>
                  <a:lnTo>
                    <a:pt x="96" y="762"/>
                  </a:lnTo>
                  <a:lnTo>
                    <a:pt x="923" y="762"/>
                  </a:lnTo>
                  <a:lnTo>
                    <a:pt x="923" y="762"/>
                  </a:lnTo>
                  <a:lnTo>
                    <a:pt x="933" y="762"/>
                  </a:lnTo>
                  <a:lnTo>
                    <a:pt x="942" y="760"/>
                  </a:lnTo>
                  <a:lnTo>
                    <a:pt x="951" y="758"/>
                  </a:lnTo>
                  <a:lnTo>
                    <a:pt x="961" y="755"/>
                  </a:lnTo>
                  <a:lnTo>
                    <a:pt x="968" y="752"/>
                  </a:lnTo>
                  <a:lnTo>
                    <a:pt x="977" y="746"/>
                  </a:lnTo>
                  <a:lnTo>
                    <a:pt x="984" y="741"/>
                  </a:lnTo>
                  <a:lnTo>
                    <a:pt x="991" y="735"/>
                  </a:lnTo>
                  <a:lnTo>
                    <a:pt x="997" y="728"/>
                  </a:lnTo>
                  <a:lnTo>
                    <a:pt x="1002" y="721"/>
                  </a:lnTo>
                  <a:lnTo>
                    <a:pt x="1007" y="713"/>
                  </a:lnTo>
                  <a:lnTo>
                    <a:pt x="1011" y="704"/>
                  </a:lnTo>
                  <a:lnTo>
                    <a:pt x="1014" y="696"/>
                  </a:lnTo>
                  <a:lnTo>
                    <a:pt x="1016" y="686"/>
                  </a:lnTo>
                  <a:lnTo>
                    <a:pt x="1017" y="677"/>
                  </a:lnTo>
                  <a:lnTo>
                    <a:pt x="1018" y="667"/>
                  </a:lnTo>
                  <a:lnTo>
                    <a:pt x="1018" y="95"/>
                  </a:lnTo>
                  <a:lnTo>
                    <a:pt x="1018" y="95"/>
                  </a:lnTo>
                  <a:lnTo>
                    <a:pt x="1017" y="85"/>
                  </a:lnTo>
                  <a:lnTo>
                    <a:pt x="1016" y="76"/>
                  </a:lnTo>
                  <a:lnTo>
                    <a:pt x="1014" y="66"/>
                  </a:lnTo>
                  <a:lnTo>
                    <a:pt x="1011" y="58"/>
                  </a:lnTo>
                  <a:lnTo>
                    <a:pt x="1007" y="49"/>
                  </a:lnTo>
                  <a:lnTo>
                    <a:pt x="1002" y="41"/>
                  </a:lnTo>
                  <a:lnTo>
                    <a:pt x="997" y="34"/>
                  </a:lnTo>
                  <a:lnTo>
                    <a:pt x="991" y="27"/>
                  </a:lnTo>
                  <a:lnTo>
                    <a:pt x="984" y="21"/>
                  </a:lnTo>
                  <a:lnTo>
                    <a:pt x="977" y="16"/>
                  </a:lnTo>
                  <a:lnTo>
                    <a:pt x="968" y="11"/>
                  </a:lnTo>
                  <a:lnTo>
                    <a:pt x="961" y="7"/>
                  </a:lnTo>
                  <a:lnTo>
                    <a:pt x="951" y="4"/>
                  </a:lnTo>
                  <a:lnTo>
                    <a:pt x="942" y="2"/>
                  </a:lnTo>
                  <a:lnTo>
                    <a:pt x="933" y="0"/>
                  </a:lnTo>
                  <a:lnTo>
                    <a:pt x="923" y="0"/>
                  </a:lnTo>
                  <a:lnTo>
                    <a:pt x="923" y="0"/>
                  </a:lnTo>
                  <a:close/>
                  <a:moveTo>
                    <a:pt x="955" y="667"/>
                  </a:moveTo>
                  <a:lnTo>
                    <a:pt x="955" y="667"/>
                  </a:lnTo>
                  <a:lnTo>
                    <a:pt x="954" y="673"/>
                  </a:lnTo>
                  <a:lnTo>
                    <a:pt x="952" y="680"/>
                  </a:lnTo>
                  <a:lnTo>
                    <a:pt x="950" y="685"/>
                  </a:lnTo>
                  <a:lnTo>
                    <a:pt x="946" y="689"/>
                  </a:lnTo>
                  <a:lnTo>
                    <a:pt x="941" y="694"/>
                  </a:lnTo>
                  <a:lnTo>
                    <a:pt x="936" y="697"/>
                  </a:lnTo>
                  <a:lnTo>
                    <a:pt x="929" y="698"/>
                  </a:lnTo>
                  <a:lnTo>
                    <a:pt x="923" y="699"/>
                  </a:lnTo>
                  <a:lnTo>
                    <a:pt x="877" y="699"/>
                  </a:lnTo>
                  <a:lnTo>
                    <a:pt x="822" y="618"/>
                  </a:lnTo>
                  <a:lnTo>
                    <a:pt x="822" y="618"/>
                  </a:lnTo>
                  <a:lnTo>
                    <a:pt x="817" y="612"/>
                  </a:lnTo>
                  <a:lnTo>
                    <a:pt x="810" y="608"/>
                  </a:lnTo>
                  <a:lnTo>
                    <a:pt x="804" y="605"/>
                  </a:lnTo>
                  <a:lnTo>
                    <a:pt x="795" y="604"/>
                  </a:lnTo>
                  <a:lnTo>
                    <a:pt x="223" y="604"/>
                  </a:lnTo>
                  <a:lnTo>
                    <a:pt x="223" y="604"/>
                  </a:lnTo>
                  <a:lnTo>
                    <a:pt x="216" y="605"/>
                  </a:lnTo>
                  <a:lnTo>
                    <a:pt x="208" y="608"/>
                  </a:lnTo>
                  <a:lnTo>
                    <a:pt x="202" y="612"/>
                  </a:lnTo>
                  <a:lnTo>
                    <a:pt x="197" y="618"/>
                  </a:lnTo>
                  <a:lnTo>
                    <a:pt x="143" y="699"/>
                  </a:lnTo>
                  <a:lnTo>
                    <a:pt x="96" y="699"/>
                  </a:lnTo>
                  <a:lnTo>
                    <a:pt x="96" y="699"/>
                  </a:lnTo>
                  <a:lnTo>
                    <a:pt x="89" y="698"/>
                  </a:lnTo>
                  <a:lnTo>
                    <a:pt x="84" y="697"/>
                  </a:lnTo>
                  <a:lnTo>
                    <a:pt x="79" y="694"/>
                  </a:lnTo>
                  <a:lnTo>
                    <a:pt x="73" y="689"/>
                  </a:lnTo>
                  <a:lnTo>
                    <a:pt x="70" y="685"/>
                  </a:lnTo>
                  <a:lnTo>
                    <a:pt x="67" y="680"/>
                  </a:lnTo>
                  <a:lnTo>
                    <a:pt x="65" y="673"/>
                  </a:lnTo>
                  <a:lnTo>
                    <a:pt x="65" y="667"/>
                  </a:lnTo>
                  <a:lnTo>
                    <a:pt x="65" y="95"/>
                  </a:lnTo>
                  <a:lnTo>
                    <a:pt x="65" y="95"/>
                  </a:lnTo>
                  <a:lnTo>
                    <a:pt x="65" y="89"/>
                  </a:lnTo>
                  <a:lnTo>
                    <a:pt x="67" y="82"/>
                  </a:lnTo>
                  <a:lnTo>
                    <a:pt x="70" y="77"/>
                  </a:lnTo>
                  <a:lnTo>
                    <a:pt x="73" y="73"/>
                  </a:lnTo>
                  <a:lnTo>
                    <a:pt x="79" y="68"/>
                  </a:lnTo>
                  <a:lnTo>
                    <a:pt x="84" y="65"/>
                  </a:lnTo>
                  <a:lnTo>
                    <a:pt x="89" y="64"/>
                  </a:lnTo>
                  <a:lnTo>
                    <a:pt x="96" y="63"/>
                  </a:lnTo>
                  <a:lnTo>
                    <a:pt x="923" y="63"/>
                  </a:lnTo>
                  <a:lnTo>
                    <a:pt x="923" y="63"/>
                  </a:lnTo>
                  <a:lnTo>
                    <a:pt x="929" y="64"/>
                  </a:lnTo>
                  <a:lnTo>
                    <a:pt x="936" y="65"/>
                  </a:lnTo>
                  <a:lnTo>
                    <a:pt x="941" y="68"/>
                  </a:lnTo>
                  <a:lnTo>
                    <a:pt x="946" y="73"/>
                  </a:lnTo>
                  <a:lnTo>
                    <a:pt x="950" y="77"/>
                  </a:lnTo>
                  <a:lnTo>
                    <a:pt x="952" y="82"/>
                  </a:lnTo>
                  <a:lnTo>
                    <a:pt x="954" y="89"/>
                  </a:lnTo>
                  <a:lnTo>
                    <a:pt x="955" y="95"/>
                  </a:lnTo>
                  <a:lnTo>
                    <a:pt x="955" y="667"/>
                  </a:lnTo>
                  <a:close/>
                  <a:moveTo>
                    <a:pt x="700" y="222"/>
                  </a:moveTo>
                  <a:lnTo>
                    <a:pt x="319" y="222"/>
                  </a:lnTo>
                  <a:lnTo>
                    <a:pt x="319" y="222"/>
                  </a:lnTo>
                  <a:lnTo>
                    <a:pt x="306" y="223"/>
                  </a:lnTo>
                  <a:lnTo>
                    <a:pt x="293" y="225"/>
                  </a:lnTo>
                  <a:lnTo>
                    <a:pt x="281" y="228"/>
                  </a:lnTo>
                  <a:lnTo>
                    <a:pt x="270" y="232"/>
                  </a:lnTo>
                  <a:lnTo>
                    <a:pt x="258" y="238"/>
                  </a:lnTo>
                  <a:lnTo>
                    <a:pt x="248" y="244"/>
                  </a:lnTo>
                  <a:lnTo>
                    <a:pt x="237" y="251"/>
                  </a:lnTo>
                  <a:lnTo>
                    <a:pt x="229" y="259"/>
                  </a:lnTo>
                  <a:lnTo>
                    <a:pt x="220" y="269"/>
                  </a:lnTo>
                  <a:lnTo>
                    <a:pt x="213" y="279"/>
                  </a:lnTo>
                  <a:lnTo>
                    <a:pt x="207" y="288"/>
                  </a:lnTo>
                  <a:lnTo>
                    <a:pt x="202" y="300"/>
                  </a:lnTo>
                  <a:lnTo>
                    <a:pt x="198" y="312"/>
                  </a:lnTo>
                  <a:lnTo>
                    <a:pt x="194" y="324"/>
                  </a:lnTo>
                  <a:lnTo>
                    <a:pt x="192" y="336"/>
                  </a:lnTo>
                  <a:lnTo>
                    <a:pt x="191" y="349"/>
                  </a:lnTo>
                  <a:lnTo>
                    <a:pt x="191" y="349"/>
                  </a:lnTo>
                  <a:lnTo>
                    <a:pt x="192" y="362"/>
                  </a:lnTo>
                  <a:lnTo>
                    <a:pt x="194" y="375"/>
                  </a:lnTo>
                  <a:lnTo>
                    <a:pt x="198" y="387"/>
                  </a:lnTo>
                  <a:lnTo>
                    <a:pt x="202" y="399"/>
                  </a:lnTo>
                  <a:lnTo>
                    <a:pt x="207" y="409"/>
                  </a:lnTo>
                  <a:lnTo>
                    <a:pt x="213" y="420"/>
                  </a:lnTo>
                  <a:lnTo>
                    <a:pt x="220" y="430"/>
                  </a:lnTo>
                  <a:lnTo>
                    <a:pt x="229" y="439"/>
                  </a:lnTo>
                  <a:lnTo>
                    <a:pt x="237" y="447"/>
                  </a:lnTo>
                  <a:lnTo>
                    <a:pt x="248" y="454"/>
                  </a:lnTo>
                  <a:lnTo>
                    <a:pt x="258" y="461"/>
                  </a:lnTo>
                  <a:lnTo>
                    <a:pt x="270" y="466"/>
                  </a:lnTo>
                  <a:lnTo>
                    <a:pt x="281" y="471"/>
                  </a:lnTo>
                  <a:lnTo>
                    <a:pt x="293" y="474"/>
                  </a:lnTo>
                  <a:lnTo>
                    <a:pt x="306" y="476"/>
                  </a:lnTo>
                  <a:lnTo>
                    <a:pt x="319" y="477"/>
                  </a:lnTo>
                  <a:lnTo>
                    <a:pt x="700" y="477"/>
                  </a:lnTo>
                  <a:lnTo>
                    <a:pt x="700" y="477"/>
                  </a:lnTo>
                  <a:lnTo>
                    <a:pt x="714" y="476"/>
                  </a:lnTo>
                  <a:lnTo>
                    <a:pt x="726" y="474"/>
                  </a:lnTo>
                  <a:lnTo>
                    <a:pt x="738" y="471"/>
                  </a:lnTo>
                  <a:lnTo>
                    <a:pt x="750" y="466"/>
                  </a:lnTo>
                  <a:lnTo>
                    <a:pt x="761" y="461"/>
                  </a:lnTo>
                  <a:lnTo>
                    <a:pt x="772" y="454"/>
                  </a:lnTo>
                  <a:lnTo>
                    <a:pt x="781" y="447"/>
                  </a:lnTo>
                  <a:lnTo>
                    <a:pt x="790" y="439"/>
                  </a:lnTo>
                  <a:lnTo>
                    <a:pt x="799" y="430"/>
                  </a:lnTo>
                  <a:lnTo>
                    <a:pt x="806" y="420"/>
                  </a:lnTo>
                  <a:lnTo>
                    <a:pt x="812" y="409"/>
                  </a:lnTo>
                  <a:lnTo>
                    <a:pt x="818" y="399"/>
                  </a:lnTo>
                  <a:lnTo>
                    <a:pt x="822" y="387"/>
                  </a:lnTo>
                  <a:lnTo>
                    <a:pt x="825" y="375"/>
                  </a:lnTo>
                  <a:lnTo>
                    <a:pt x="826" y="362"/>
                  </a:lnTo>
                  <a:lnTo>
                    <a:pt x="827" y="349"/>
                  </a:lnTo>
                  <a:lnTo>
                    <a:pt x="827" y="349"/>
                  </a:lnTo>
                  <a:lnTo>
                    <a:pt x="826" y="336"/>
                  </a:lnTo>
                  <a:lnTo>
                    <a:pt x="825" y="324"/>
                  </a:lnTo>
                  <a:lnTo>
                    <a:pt x="822" y="312"/>
                  </a:lnTo>
                  <a:lnTo>
                    <a:pt x="818" y="300"/>
                  </a:lnTo>
                  <a:lnTo>
                    <a:pt x="812" y="288"/>
                  </a:lnTo>
                  <a:lnTo>
                    <a:pt x="806" y="279"/>
                  </a:lnTo>
                  <a:lnTo>
                    <a:pt x="799" y="269"/>
                  </a:lnTo>
                  <a:lnTo>
                    <a:pt x="790" y="259"/>
                  </a:lnTo>
                  <a:lnTo>
                    <a:pt x="781" y="251"/>
                  </a:lnTo>
                  <a:lnTo>
                    <a:pt x="772" y="244"/>
                  </a:lnTo>
                  <a:lnTo>
                    <a:pt x="761" y="238"/>
                  </a:lnTo>
                  <a:lnTo>
                    <a:pt x="750" y="232"/>
                  </a:lnTo>
                  <a:lnTo>
                    <a:pt x="738" y="228"/>
                  </a:lnTo>
                  <a:lnTo>
                    <a:pt x="726" y="225"/>
                  </a:lnTo>
                  <a:lnTo>
                    <a:pt x="714" y="223"/>
                  </a:lnTo>
                  <a:lnTo>
                    <a:pt x="700" y="222"/>
                  </a:lnTo>
                  <a:lnTo>
                    <a:pt x="700" y="222"/>
                  </a:lnTo>
                  <a:close/>
                  <a:moveTo>
                    <a:pt x="319" y="413"/>
                  </a:moveTo>
                  <a:lnTo>
                    <a:pt x="319" y="413"/>
                  </a:lnTo>
                  <a:lnTo>
                    <a:pt x="312" y="413"/>
                  </a:lnTo>
                  <a:lnTo>
                    <a:pt x="306" y="412"/>
                  </a:lnTo>
                  <a:lnTo>
                    <a:pt x="294" y="408"/>
                  </a:lnTo>
                  <a:lnTo>
                    <a:pt x="283" y="402"/>
                  </a:lnTo>
                  <a:lnTo>
                    <a:pt x="274" y="394"/>
                  </a:lnTo>
                  <a:lnTo>
                    <a:pt x="266" y="385"/>
                  </a:lnTo>
                  <a:lnTo>
                    <a:pt x="260" y="374"/>
                  </a:lnTo>
                  <a:lnTo>
                    <a:pt x="257" y="362"/>
                  </a:lnTo>
                  <a:lnTo>
                    <a:pt x="256" y="356"/>
                  </a:lnTo>
                  <a:lnTo>
                    <a:pt x="255" y="349"/>
                  </a:lnTo>
                  <a:lnTo>
                    <a:pt x="255" y="349"/>
                  </a:lnTo>
                  <a:lnTo>
                    <a:pt x="256" y="343"/>
                  </a:lnTo>
                  <a:lnTo>
                    <a:pt x="257" y="336"/>
                  </a:lnTo>
                  <a:lnTo>
                    <a:pt x="260" y="325"/>
                  </a:lnTo>
                  <a:lnTo>
                    <a:pt x="266" y="314"/>
                  </a:lnTo>
                  <a:lnTo>
                    <a:pt x="274" y="304"/>
                  </a:lnTo>
                  <a:lnTo>
                    <a:pt x="283" y="297"/>
                  </a:lnTo>
                  <a:lnTo>
                    <a:pt x="294" y="290"/>
                  </a:lnTo>
                  <a:lnTo>
                    <a:pt x="306" y="287"/>
                  </a:lnTo>
                  <a:lnTo>
                    <a:pt x="312" y="286"/>
                  </a:lnTo>
                  <a:lnTo>
                    <a:pt x="319" y="286"/>
                  </a:lnTo>
                  <a:lnTo>
                    <a:pt x="319" y="286"/>
                  </a:lnTo>
                  <a:lnTo>
                    <a:pt x="325" y="286"/>
                  </a:lnTo>
                  <a:lnTo>
                    <a:pt x="332" y="287"/>
                  </a:lnTo>
                  <a:lnTo>
                    <a:pt x="344" y="290"/>
                  </a:lnTo>
                  <a:lnTo>
                    <a:pt x="354" y="297"/>
                  </a:lnTo>
                  <a:lnTo>
                    <a:pt x="364" y="304"/>
                  </a:lnTo>
                  <a:lnTo>
                    <a:pt x="371" y="314"/>
                  </a:lnTo>
                  <a:lnTo>
                    <a:pt x="377" y="325"/>
                  </a:lnTo>
                  <a:lnTo>
                    <a:pt x="381" y="336"/>
                  </a:lnTo>
                  <a:lnTo>
                    <a:pt x="382" y="343"/>
                  </a:lnTo>
                  <a:lnTo>
                    <a:pt x="382" y="349"/>
                  </a:lnTo>
                  <a:lnTo>
                    <a:pt x="382" y="349"/>
                  </a:lnTo>
                  <a:lnTo>
                    <a:pt x="382" y="356"/>
                  </a:lnTo>
                  <a:lnTo>
                    <a:pt x="381" y="362"/>
                  </a:lnTo>
                  <a:lnTo>
                    <a:pt x="377" y="374"/>
                  </a:lnTo>
                  <a:lnTo>
                    <a:pt x="371" y="385"/>
                  </a:lnTo>
                  <a:lnTo>
                    <a:pt x="364" y="394"/>
                  </a:lnTo>
                  <a:lnTo>
                    <a:pt x="354" y="402"/>
                  </a:lnTo>
                  <a:lnTo>
                    <a:pt x="344" y="408"/>
                  </a:lnTo>
                  <a:lnTo>
                    <a:pt x="332" y="412"/>
                  </a:lnTo>
                  <a:lnTo>
                    <a:pt x="325" y="413"/>
                  </a:lnTo>
                  <a:lnTo>
                    <a:pt x="319" y="413"/>
                  </a:lnTo>
                  <a:lnTo>
                    <a:pt x="319" y="413"/>
                  </a:lnTo>
                  <a:close/>
                  <a:moveTo>
                    <a:pt x="590" y="413"/>
                  </a:moveTo>
                  <a:lnTo>
                    <a:pt x="428" y="413"/>
                  </a:lnTo>
                  <a:lnTo>
                    <a:pt x="428" y="413"/>
                  </a:lnTo>
                  <a:lnTo>
                    <a:pt x="436" y="399"/>
                  </a:lnTo>
                  <a:lnTo>
                    <a:pt x="441" y="383"/>
                  </a:lnTo>
                  <a:lnTo>
                    <a:pt x="444" y="367"/>
                  </a:lnTo>
                  <a:lnTo>
                    <a:pt x="446" y="349"/>
                  </a:lnTo>
                  <a:lnTo>
                    <a:pt x="446" y="349"/>
                  </a:lnTo>
                  <a:lnTo>
                    <a:pt x="444" y="332"/>
                  </a:lnTo>
                  <a:lnTo>
                    <a:pt x="441" y="316"/>
                  </a:lnTo>
                  <a:lnTo>
                    <a:pt x="436" y="300"/>
                  </a:lnTo>
                  <a:lnTo>
                    <a:pt x="428" y="286"/>
                  </a:lnTo>
                  <a:lnTo>
                    <a:pt x="590" y="286"/>
                  </a:lnTo>
                  <a:lnTo>
                    <a:pt x="590" y="286"/>
                  </a:lnTo>
                  <a:lnTo>
                    <a:pt x="584" y="300"/>
                  </a:lnTo>
                  <a:lnTo>
                    <a:pt x="577" y="316"/>
                  </a:lnTo>
                  <a:lnTo>
                    <a:pt x="574" y="332"/>
                  </a:lnTo>
                  <a:lnTo>
                    <a:pt x="573" y="349"/>
                  </a:lnTo>
                  <a:lnTo>
                    <a:pt x="573" y="349"/>
                  </a:lnTo>
                  <a:lnTo>
                    <a:pt x="574" y="367"/>
                  </a:lnTo>
                  <a:lnTo>
                    <a:pt x="577" y="383"/>
                  </a:lnTo>
                  <a:lnTo>
                    <a:pt x="584" y="399"/>
                  </a:lnTo>
                  <a:lnTo>
                    <a:pt x="590" y="413"/>
                  </a:lnTo>
                  <a:lnTo>
                    <a:pt x="590" y="413"/>
                  </a:lnTo>
                  <a:close/>
                  <a:moveTo>
                    <a:pt x="700" y="413"/>
                  </a:moveTo>
                  <a:lnTo>
                    <a:pt x="700" y="413"/>
                  </a:lnTo>
                  <a:lnTo>
                    <a:pt x="693" y="413"/>
                  </a:lnTo>
                  <a:lnTo>
                    <a:pt x="688" y="412"/>
                  </a:lnTo>
                  <a:lnTo>
                    <a:pt x="675" y="408"/>
                  </a:lnTo>
                  <a:lnTo>
                    <a:pt x="664" y="402"/>
                  </a:lnTo>
                  <a:lnTo>
                    <a:pt x="656" y="394"/>
                  </a:lnTo>
                  <a:lnTo>
                    <a:pt x="647" y="385"/>
                  </a:lnTo>
                  <a:lnTo>
                    <a:pt x="642" y="374"/>
                  </a:lnTo>
                  <a:lnTo>
                    <a:pt x="638" y="362"/>
                  </a:lnTo>
                  <a:lnTo>
                    <a:pt x="636" y="356"/>
                  </a:lnTo>
                  <a:lnTo>
                    <a:pt x="636" y="349"/>
                  </a:lnTo>
                  <a:lnTo>
                    <a:pt x="636" y="349"/>
                  </a:lnTo>
                  <a:lnTo>
                    <a:pt x="636" y="343"/>
                  </a:lnTo>
                  <a:lnTo>
                    <a:pt x="638" y="336"/>
                  </a:lnTo>
                  <a:lnTo>
                    <a:pt x="642" y="325"/>
                  </a:lnTo>
                  <a:lnTo>
                    <a:pt x="647" y="314"/>
                  </a:lnTo>
                  <a:lnTo>
                    <a:pt x="656" y="304"/>
                  </a:lnTo>
                  <a:lnTo>
                    <a:pt x="664" y="297"/>
                  </a:lnTo>
                  <a:lnTo>
                    <a:pt x="675" y="290"/>
                  </a:lnTo>
                  <a:lnTo>
                    <a:pt x="688" y="287"/>
                  </a:lnTo>
                  <a:lnTo>
                    <a:pt x="693" y="286"/>
                  </a:lnTo>
                  <a:lnTo>
                    <a:pt x="700" y="286"/>
                  </a:lnTo>
                  <a:lnTo>
                    <a:pt x="700" y="286"/>
                  </a:lnTo>
                  <a:lnTo>
                    <a:pt x="707" y="286"/>
                  </a:lnTo>
                  <a:lnTo>
                    <a:pt x="713" y="287"/>
                  </a:lnTo>
                  <a:lnTo>
                    <a:pt x="726" y="290"/>
                  </a:lnTo>
                  <a:lnTo>
                    <a:pt x="736" y="297"/>
                  </a:lnTo>
                  <a:lnTo>
                    <a:pt x="745" y="304"/>
                  </a:lnTo>
                  <a:lnTo>
                    <a:pt x="753" y="314"/>
                  </a:lnTo>
                  <a:lnTo>
                    <a:pt x="759" y="325"/>
                  </a:lnTo>
                  <a:lnTo>
                    <a:pt x="763" y="336"/>
                  </a:lnTo>
                  <a:lnTo>
                    <a:pt x="763" y="343"/>
                  </a:lnTo>
                  <a:lnTo>
                    <a:pt x="764" y="349"/>
                  </a:lnTo>
                  <a:lnTo>
                    <a:pt x="764" y="349"/>
                  </a:lnTo>
                  <a:lnTo>
                    <a:pt x="763" y="356"/>
                  </a:lnTo>
                  <a:lnTo>
                    <a:pt x="763" y="362"/>
                  </a:lnTo>
                  <a:lnTo>
                    <a:pt x="759" y="374"/>
                  </a:lnTo>
                  <a:lnTo>
                    <a:pt x="753" y="385"/>
                  </a:lnTo>
                  <a:lnTo>
                    <a:pt x="745" y="394"/>
                  </a:lnTo>
                  <a:lnTo>
                    <a:pt x="736" y="402"/>
                  </a:lnTo>
                  <a:lnTo>
                    <a:pt x="726" y="408"/>
                  </a:lnTo>
                  <a:lnTo>
                    <a:pt x="713" y="412"/>
                  </a:lnTo>
                  <a:lnTo>
                    <a:pt x="707" y="413"/>
                  </a:lnTo>
                  <a:lnTo>
                    <a:pt x="700" y="413"/>
                  </a:lnTo>
                  <a:lnTo>
                    <a:pt x="700" y="41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5" name="Freeform 30"/>
            <p:cNvSpPr>
              <a:spLocks noEditPoints="1"/>
            </p:cNvSpPr>
            <p:nvPr/>
          </p:nvSpPr>
          <p:spPr bwMode="auto">
            <a:xfrm>
              <a:off x="9640587" y="2807502"/>
              <a:ext cx="388029" cy="389940"/>
            </a:xfrm>
            <a:custGeom>
              <a:avLst/>
              <a:gdLst>
                <a:gd name="T0" fmla="*/ 645 w 1018"/>
                <a:gd name="T1" fmla="*/ 1 h 1018"/>
                <a:gd name="T2" fmla="*/ 353 w 1018"/>
                <a:gd name="T3" fmla="*/ 18 h 1018"/>
                <a:gd name="T4" fmla="*/ 59 w 1018"/>
                <a:gd name="T5" fmla="*/ 135 h 1018"/>
                <a:gd name="T6" fmla="*/ 12 w 1018"/>
                <a:gd name="T7" fmla="*/ 177 h 1018"/>
                <a:gd name="T8" fmla="*/ 0 w 1018"/>
                <a:gd name="T9" fmla="*/ 922 h 1018"/>
                <a:gd name="T10" fmla="*/ 22 w 1018"/>
                <a:gd name="T11" fmla="*/ 982 h 1018"/>
                <a:gd name="T12" fmla="*/ 76 w 1018"/>
                <a:gd name="T13" fmla="*/ 1016 h 1018"/>
                <a:gd name="T14" fmla="*/ 950 w 1018"/>
                <a:gd name="T15" fmla="*/ 1014 h 1018"/>
                <a:gd name="T16" fmla="*/ 1002 w 1018"/>
                <a:gd name="T17" fmla="*/ 976 h 1018"/>
                <a:gd name="T18" fmla="*/ 1018 w 1018"/>
                <a:gd name="T19" fmla="*/ 223 h 1018"/>
                <a:gd name="T20" fmla="*/ 1002 w 1018"/>
                <a:gd name="T21" fmla="*/ 169 h 1018"/>
                <a:gd name="T22" fmla="*/ 950 w 1018"/>
                <a:gd name="T23" fmla="*/ 132 h 1018"/>
                <a:gd name="T24" fmla="*/ 253 w 1018"/>
                <a:gd name="T25" fmla="*/ 477 h 1018"/>
                <a:gd name="T26" fmla="*/ 223 w 1018"/>
                <a:gd name="T27" fmla="*/ 588 h 1018"/>
                <a:gd name="T28" fmla="*/ 235 w 1018"/>
                <a:gd name="T29" fmla="*/ 686 h 1018"/>
                <a:gd name="T30" fmla="*/ 954 w 1018"/>
                <a:gd name="T31" fmla="*/ 922 h 1018"/>
                <a:gd name="T32" fmla="*/ 929 w 1018"/>
                <a:gd name="T33" fmla="*/ 953 h 1018"/>
                <a:gd name="T34" fmla="*/ 73 w 1018"/>
                <a:gd name="T35" fmla="*/ 945 h 1018"/>
                <a:gd name="T36" fmla="*/ 286 w 1018"/>
                <a:gd name="T37" fmla="*/ 795 h 1018"/>
                <a:gd name="T38" fmla="*/ 338 w 1018"/>
                <a:gd name="T39" fmla="*/ 833 h 1018"/>
                <a:gd name="T40" fmla="*/ 432 w 1018"/>
                <a:gd name="T41" fmla="*/ 879 h 1018"/>
                <a:gd name="T42" fmla="*/ 525 w 1018"/>
                <a:gd name="T43" fmla="*/ 890 h 1018"/>
                <a:gd name="T44" fmla="*/ 629 w 1018"/>
                <a:gd name="T45" fmla="*/ 864 h 1018"/>
                <a:gd name="T46" fmla="*/ 713 w 1018"/>
                <a:gd name="T47" fmla="*/ 804 h 1018"/>
                <a:gd name="T48" fmla="*/ 286 w 1018"/>
                <a:gd name="T49" fmla="*/ 604 h 1018"/>
                <a:gd name="T50" fmla="*/ 324 w 1018"/>
                <a:gd name="T51" fmla="*/ 479 h 1018"/>
                <a:gd name="T52" fmla="*/ 443 w 1018"/>
                <a:gd name="T53" fmla="*/ 391 h 1018"/>
                <a:gd name="T54" fmla="*/ 575 w 1018"/>
                <a:gd name="T55" fmla="*/ 391 h 1018"/>
                <a:gd name="T56" fmla="*/ 694 w 1018"/>
                <a:gd name="T57" fmla="*/ 479 h 1018"/>
                <a:gd name="T58" fmla="*/ 732 w 1018"/>
                <a:gd name="T59" fmla="*/ 604 h 1018"/>
                <a:gd name="T60" fmla="*/ 681 w 1018"/>
                <a:gd name="T61" fmla="*/ 745 h 1018"/>
                <a:gd name="T62" fmla="*/ 553 w 1018"/>
                <a:gd name="T63" fmla="*/ 823 h 1018"/>
                <a:gd name="T64" fmla="*/ 423 w 1018"/>
                <a:gd name="T65" fmla="*/ 810 h 1018"/>
                <a:gd name="T66" fmla="*/ 313 w 1018"/>
                <a:gd name="T67" fmla="*/ 710 h 1018"/>
                <a:gd name="T68" fmla="*/ 954 w 1018"/>
                <a:gd name="T69" fmla="*/ 731 h 1018"/>
                <a:gd name="T70" fmla="*/ 791 w 1018"/>
                <a:gd name="T71" fmla="*/ 654 h 1018"/>
                <a:gd name="T72" fmla="*/ 791 w 1018"/>
                <a:gd name="T73" fmla="*/ 554 h 1018"/>
                <a:gd name="T74" fmla="*/ 954 w 1018"/>
                <a:gd name="T75" fmla="*/ 731 h 1018"/>
                <a:gd name="T76" fmla="*/ 713 w 1018"/>
                <a:gd name="T77" fmla="*/ 404 h 1018"/>
                <a:gd name="T78" fmla="*/ 629 w 1018"/>
                <a:gd name="T79" fmla="*/ 344 h 1018"/>
                <a:gd name="T80" fmla="*/ 525 w 1018"/>
                <a:gd name="T81" fmla="*/ 318 h 1018"/>
                <a:gd name="T82" fmla="*/ 432 w 1018"/>
                <a:gd name="T83" fmla="*/ 328 h 1018"/>
                <a:gd name="T84" fmla="*/ 338 w 1018"/>
                <a:gd name="T85" fmla="*/ 375 h 1018"/>
                <a:gd name="T86" fmla="*/ 286 w 1018"/>
                <a:gd name="T87" fmla="*/ 414 h 1018"/>
                <a:gd name="T88" fmla="*/ 73 w 1018"/>
                <a:gd name="T89" fmla="*/ 200 h 1018"/>
                <a:gd name="T90" fmla="*/ 327 w 1018"/>
                <a:gd name="T91" fmla="*/ 190 h 1018"/>
                <a:gd name="T92" fmla="*/ 672 w 1018"/>
                <a:gd name="T93" fmla="*/ 173 h 1018"/>
                <a:gd name="T94" fmla="*/ 929 w 1018"/>
                <a:gd name="T95" fmla="*/ 192 h 1018"/>
                <a:gd name="T96" fmla="*/ 954 w 1018"/>
                <a:gd name="T97" fmla="*/ 223 h 1018"/>
                <a:gd name="T98" fmla="*/ 546 w 1018"/>
                <a:gd name="T99" fmla="*/ 516 h 1018"/>
                <a:gd name="T100" fmla="*/ 593 w 1018"/>
                <a:gd name="T101" fmla="*/ 559 h 1018"/>
                <a:gd name="T102" fmla="*/ 605 w 1018"/>
                <a:gd name="T103" fmla="*/ 610 h 1018"/>
                <a:gd name="T104" fmla="*/ 636 w 1018"/>
                <a:gd name="T105" fmla="*/ 636 h 1018"/>
                <a:gd name="T106" fmla="*/ 665 w 1018"/>
                <a:gd name="T107" fmla="*/ 617 h 1018"/>
                <a:gd name="T108" fmla="*/ 655 w 1018"/>
                <a:gd name="T109" fmla="*/ 542 h 1018"/>
                <a:gd name="T110" fmla="*/ 585 w 1018"/>
                <a:gd name="T111" fmla="*/ 464 h 1018"/>
                <a:gd name="T112" fmla="*/ 503 w 1018"/>
                <a:gd name="T113" fmla="*/ 446 h 1018"/>
                <a:gd name="T114" fmla="*/ 477 w 1018"/>
                <a:gd name="T115" fmla="*/ 477 h 1018"/>
                <a:gd name="T116" fmla="*/ 497 w 1018"/>
                <a:gd name="T117" fmla="*/ 506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8" h="1018">
                  <a:moveTo>
                    <a:pt x="923" y="127"/>
                  </a:moveTo>
                  <a:lnTo>
                    <a:pt x="720" y="127"/>
                  </a:lnTo>
                  <a:lnTo>
                    <a:pt x="665" y="18"/>
                  </a:lnTo>
                  <a:lnTo>
                    <a:pt x="665" y="18"/>
                  </a:lnTo>
                  <a:lnTo>
                    <a:pt x="660" y="10"/>
                  </a:lnTo>
                  <a:lnTo>
                    <a:pt x="653" y="5"/>
                  </a:lnTo>
                  <a:lnTo>
                    <a:pt x="645" y="1"/>
                  </a:lnTo>
                  <a:lnTo>
                    <a:pt x="636" y="0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373" y="1"/>
                  </a:lnTo>
                  <a:lnTo>
                    <a:pt x="365" y="5"/>
                  </a:lnTo>
                  <a:lnTo>
                    <a:pt x="358" y="10"/>
                  </a:lnTo>
                  <a:lnTo>
                    <a:pt x="353" y="18"/>
                  </a:lnTo>
                  <a:lnTo>
                    <a:pt x="298" y="127"/>
                  </a:lnTo>
                  <a:lnTo>
                    <a:pt x="95" y="127"/>
                  </a:lnTo>
                  <a:lnTo>
                    <a:pt x="95" y="127"/>
                  </a:lnTo>
                  <a:lnTo>
                    <a:pt x="86" y="127"/>
                  </a:lnTo>
                  <a:lnTo>
                    <a:pt x="76" y="129"/>
                  </a:lnTo>
                  <a:lnTo>
                    <a:pt x="67" y="132"/>
                  </a:lnTo>
                  <a:lnTo>
                    <a:pt x="59" y="135"/>
                  </a:lnTo>
                  <a:lnTo>
                    <a:pt x="50" y="139"/>
                  </a:lnTo>
                  <a:lnTo>
                    <a:pt x="42" y="143"/>
                  </a:lnTo>
                  <a:lnTo>
                    <a:pt x="35" y="149"/>
                  </a:lnTo>
                  <a:lnTo>
                    <a:pt x="28" y="155"/>
                  </a:lnTo>
                  <a:lnTo>
                    <a:pt x="22" y="162"/>
                  </a:lnTo>
                  <a:lnTo>
                    <a:pt x="16" y="169"/>
                  </a:lnTo>
                  <a:lnTo>
                    <a:pt x="12" y="177"/>
                  </a:lnTo>
                  <a:lnTo>
                    <a:pt x="7" y="185"/>
                  </a:lnTo>
                  <a:lnTo>
                    <a:pt x="4" y="194"/>
                  </a:lnTo>
                  <a:lnTo>
                    <a:pt x="2" y="203"/>
                  </a:lnTo>
                  <a:lnTo>
                    <a:pt x="1" y="213"/>
                  </a:lnTo>
                  <a:lnTo>
                    <a:pt x="0" y="223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1" y="932"/>
                  </a:lnTo>
                  <a:lnTo>
                    <a:pt x="2" y="942"/>
                  </a:lnTo>
                  <a:lnTo>
                    <a:pt x="4" y="950"/>
                  </a:lnTo>
                  <a:lnTo>
                    <a:pt x="7" y="959"/>
                  </a:lnTo>
                  <a:lnTo>
                    <a:pt x="12" y="967"/>
                  </a:lnTo>
                  <a:lnTo>
                    <a:pt x="16" y="976"/>
                  </a:lnTo>
                  <a:lnTo>
                    <a:pt x="22" y="982"/>
                  </a:lnTo>
                  <a:lnTo>
                    <a:pt x="28" y="990"/>
                  </a:lnTo>
                  <a:lnTo>
                    <a:pt x="35" y="995"/>
                  </a:lnTo>
                  <a:lnTo>
                    <a:pt x="42" y="1002"/>
                  </a:lnTo>
                  <a:lnTo>
                    <a:pt x="50" y="1006"/>
                  </a:lnTo>
                  <a:lnTo>
                    <a:pt x="59" y="1010"/>
                  </a:lnTo>
                  <a:lnTo>
                    <a:pt x="67" y="1014"/>
                  </a:lnTo>
                  <a:lnTo>
                    <a:pt x="76" y="1016"/>
                  </a:lnTo>
                  <a:lnTo>
                    <a:pt x="86" y="1017"/>
                  </a:lnTo>
                  <a:lnTo>
                    <a:pt x="95" y="1018"/>
                  </a:lnTo>
                  <a:lnTo>
                    <a:pt x="923" y="1018"/>
                  </a:lnTo>
                  <a:lnTo>
                    <a:pt x="923" y="1018"/>
                  </a:lnTo>
                  <a:lnTo>
                    <a:pt x="932" y="1017"/>
                  </a:lnTo>
                  <a:lnTo>
                    <a:pt x="942" y="1016"/>
                  </a:lnTo>
                  <a:lnTo>
                    <a:pt x="950" y="1014"/>
                  </a:lnTo>
                  <a:lnTo>
                    <a:pt x="959" y="1010"/>
                  </a:lnTo>
                  <a:lnTo>
                    <a:pt x="968" y="1006"/>
                  </a:lnTo>
                  <a:lnTo>
                    <a:pt x="976" y="1002"/>
                  </a:lnTo>
                  <a:lnTo>
                    <a:pt x="983" y="995"/>
                  </a:lnTo>
                  <a:lnTo>
                    <a:pt x="990" y="990"/>
                  </a:lnTo>
                  <a:lnTo>
                    <a:pt x="996" y="982"/>
                  </a:lnTo>
                  <a:lnTo>
                    <a:pt x="1002" y="976"/>
                  </a:lnTo>
                  <a:lnTo>
                    <a:pt x="1006" y="967"/>
                  </a:lnTo>
                  <a:lnTo>
                    <a:pt x="1011" y="959"/>
                  </a:lnTo>
                  <a:lnTo>
                    <a:pt x="1014" y="950"/>
                  </a:lnTo>
                  <a:lnTo>
                    <a:pt x="1016" y="942"/>
                  </a:lnTo>
                  <a:lnTo>
                    <a:pt x="1017" y="932"/>
                  </a:lnTo>
                  <a:lnTo>
                    <a:pt x="1018" y="922"/>
                  </a:lnTo>
                  <a:lnTo>
                    <a:pt x="1018" y="223"/>
                  </a:lnTo>
                  <a:lnTo>
                    <a:pt x="1018" y="223"/>
                  </a:lnTo>
                  <a:lnTo>
                    <a:pt x="1017" y="213"/>
                  </a:lnTo>
                  <a:lnTo>
                    <a:pt x="1016" y="203"/>
                  </a:lnTo>
                  <a:lnTo>
                    <a:pt x="1014" y="194"/>
                  </a:lnTo>
                  <a:lnTo>
                    <a:pt x="1011" y="185"/>
                  </a:lnTo>
                  <a:lnTo>
                    <a:pt x="1006" y="177"/>
                  </a:lnTo>
                  <a:lnTo>
                    <a:pt x="1002" y="169"/>
                  </a:lnTo>
                  <a:lnTo>
                    <a:pt x="996" y="162"/>
                  </a:lnTo>
                  <a:lnTo>
                    <a:pt x="990" y="155"/>
                  </a:lnTo>
                  <a:lnTo>
                    <a:pt x="983" y="149"/>
                  </a:lnTo>
                  <a:lnTo>
                    <a:pt x="976" y="143"/>
                  </a:lnTo>
                  <a:lnTo>
                    <a:pt x="968" y="139"/>
                  </a:lnTo>
                  <a:lnTo>
                    <a:pt x="959" y="135"/>
                  </a:lnTo>
                  <a:lnTo>
                    <a:pt x="950" y="132"/>
                  </a:lnTo>
                  <a:lnTo>
                    <a:pt x="942" y="129"/>
                  </a:lnTo>
                  <a:lnTo>
                    <a:pt x="932" y="127"/>
                  </a:lnTo>
                  <a:lnTo>
                    <a:pt x="923" y="127"/>
                  </a:lnTo>
                  <a:lnTo>
                    <a:pt x="923" y="127"/>
                  </a:lnTo>
                  <a:close/>
                  <a:moveTo>
                    <a:pt x="64" y="477"/>
                  </a:moveTo>
                  <a:lnTo>
                    <a:pt x="253" y="477"/>
                  </a:lnTo>
                  <a:lnTo>
                    <a:pt x="253" y="477"/>
                  </a:lnTo>
                  <a:lnTo>
                    <a:pt x="247" y="491"/>
                  </a:lnTo>
                  <a:lnTo>
                    <a:pt x="240" y="506"/>
                  </a:lnTo>
                  <a:lnTo>
                    <a:pt x="235" y="522"/>
                  </a:lnTo>
                  <a:lnTo>
                    <a:pt x="231" y="538"/>
                  </a:lnTo>
                  <a:lnTo>
                    <a:pt x="227" y="554"/>
                  </a:lnTo>
                  <a:lnTo>
                    <a:pt x="225" y="570"/>
                  </a:lnTo>
                  <a:lnTo>
                    <a:pt x="223" y="588"/>
                  </a:lnTo>
                  <a:lnTo>
                    <a:pt x="223" y="604"/>
                  </a:lnTo>
                  <a:lnTo>
                    <a:pt x="223" y="604"/>
                  </a:lnTo>
                  <a:lnTo>
                    <a:pt x="223" y="621"/>
                  </a:lnTo>
                  <a:lnTo>
                    <a:pt x="225" y="638"/>
                  </a:lnTo>
                  <a:lnTo>
                    <a:pt x="227" y="654"/>
                  </a:lnTo>
                  <a:lnTo>
                    <a:pt x="231" y="670"/>
                  </a:lnTo>
                  <a:lnTo>
                    <a:pt x="235" y="686"/>
                  </a:lnTo>
                  <a:lnTo>
                    <a:pt x="240" y="701"/>
                  </a:lnTo>
                  <a:lnTo>
                    <a:pt x="247" y="716"/>
                  </a:lnTo>
                  <a:lnTo>
                    <a:pt x="253" y="731"/>
                  </a:lnTo>
                  <a:lnTo>
                    <a:pt x="64" y="731"/>
                  </a:lnTo>
                  <a:lnTo>
                    <a:pt x="64" y="477"/>
                  </a:lnTo>
                  <a:close/>
                  <a:moveTo>
                    <a:pt x="954" y="922"/>
                  </a:moveTo>
                  <a:lnTo>
                    <a:pt x="954" y="922"/>
                  </a:lnTo>
                  <a:lnTo>
                    <a:pt x="954" y="929"/>
                  </a:lnTo>
                  <a:lnTo>
                    <a:pt x="952" y="934"/>
                  </a:lnTo>
                  <a:lnTo>
                    <a:pt x="948" y="939"/>
                  </a:lnTo>
                  <a:lnTo>
                    <a:pt x="945" y="945"/>
                  </a:lnTo>
                  <a:lnTo>
                    <a:pt x="940" y="948"/>
                  </a:lnTo>
                  <a:lnTo>
                    <a:pt x="934" y="951"/>
                  </a:lnTo>
                  <a:lnTo>
                    <a:pt x="929" y="953"/>
                  </a:lnTo>
                  <a:lnTo>
                    <a:pt x="923" y="953"/>
                  </a:lnTo>
                  <a:lnTo>
                    <a:pt x="95" y="953"/>
                  </a:lnTo>
                  <a:lnTo>
                    <a:pt x="95" y="953"/>
                  </a:lnTo>
                  <a:lnTo>
                    <a:pt x="89" y="953"/>
                  </a:lnTo>
                  <a:lnTo>
                    <a:pt x="84" y="951"/>
                  </a:lnTo>
                  <a:lnTo>
                    <a:pt x="78" y="948"/>
                  </a:lnTo>
                  <a:lnTo>
                    <a:pt x="73" y="945"/>
                  </a:lnTo>
                  <a:lnTo>
                    <a:pt x="70" y="939"/>
                  </a:lnTo>
                  <a:lnTo>
                    <a:pt x="66" y="934"/>
                  </a:lnTo>
                  <a:lnTo>
                    <a:pt x="64" y="929"/>
                  </a:lnTo>
                  <a:lnTo>
                    <a:pt x="64" y="922"/>
                  </a:lnTo>
                  <a:lnTo>
                    <a:pt x="64" y="795"/>
                  </a:lnTo>
                  <a:lnTo>
                    <a:pt x="286" y="795"/>
                  </a:lnTo>
                  <a:lnTo>
                    <a:pt x="286" y="795"/>
                  </a:lnTo>
                  <a:lnTo>
                    <a:pt x="291" y="795"/>
                  </a:lnTo>
                  <a:lnTo>
                    <a:pt x="295" y="794"/>
                  </a:lnTo>
                  <a:lnTo>
                    <a:pt x="295" y="794"/>
                  </a:lnTo>
                  <a:lnTo>
                    <a:pt x="305" y="804"/>
                  </a:lnTo>
                  <a:lnTo>
                    <a:pt x="315" y="814"/>
                  </a:lnTo>
                  <a:lnTo>
                    <a:pt x="327" y="825"/>
                  </a:lnTo>
                  <a:lnTo>
                    <a:pt x="338" y="833"/>
                  </a:lnTo>
                  <a:lnTo>
                    <a:pt x="351" y="842"/>
                  </a:lnTo>
                  <a:lnTo>
                    <a:pt x="364" y="850"/>
                  </a:lnTo>
                  <a:lnTo>
                    <a:pt x="376" y="857"/>
                  </a:lnTo>
                  <a:lnTo>
                    <a:pt x="389" y="864"/>
                  </a:lnTo>
                  <a:lnTo>
                    <a:pt x="403" y="870"/>
                  </a:lnTo>
                  <a:lnTo>
                    <a:pt x="417" y="875"/>
                  </a:lnTo>
                  <a:lnTo>
                    <a:pt x="432" y="879"/>
                  </a:lnTo>
                  <a:lnTo>
                    <a:pt x="447" y="884"/>
                  </a:lnTo>
                  <a:lnTo>
                    <a:pt x="462" y="887"/>
                  </a:lnTo>
                  <a:lnTo>
                    <a:pt x="477" y="889"/>
                  </a:lnTo>
                  <a:lnTo>
                    <a:pt x="493" y="890"/>
                  </a:lnTo>
                  <a:lnTo>
                    <a:pt x="509" y="890"/>
                  </a:lnTo>
                  <a:lnTo>
                    <a:pt x="509" y="890"/>
                  </a:lnTo>
                  <a:lnTo>
                    <a:pt x="525" y="890"/>
                  </a:lnTo>
                  <a:lnTo>
                    <a:pt x="541" y="889"/>
                  </a:lnTo>
                  <a:lnTo>
                    <a:pt x="556" y="887"/>
                  </a:lnTo>
                  <a:lnTo>
                    <a:pt x="571" y="884"/>
                  </a:lnTo>
                  <a:lnTo>
                    <a:pt x="586" y="879"/>
                  </a:lnTo>
                  <a:lnTo>
                    <a:pt x="601" y="875"/>
                  </a:lnTo>
                  <a:lnTo>
                    <a:pt x="615" y="870"/>
                  </a:lnTo>
                  <a:lnTo>
                    <a:pt x="629" y="864"/>
                  </a:lnTo>
                  <a:lnTo>
                    <a:pt x="641" y="857"/>
                  </a:lnTo>
                  <a:lnTo>
                    <a:pt x="654" y="850"/>
                  </a:lnTo>
                  <a:lnTo>
                    <a:pt x="667" y="842"/>
                  </a:lnTo>
                  <a:lnTo>
                    <a:pt x="680" y="833"/>
                  </a:lnTo>
                  <a:lnTo>
                    <a:pt x="691" y="825"/>
                  </a:lnTo>
                  <a:lnTo>
                    <a:pt x="703" y="814"/>
                  </a:lnTo>
                  <a:lnTo>
                    <a:pt x="713" y="804"/>
                  </a:lnTo>
                  <a:lnTo>
                    <a:pt x="723" y="794"/>
                  </a:lnTo>
                  <a:lnTo>
                    <a:pt x="723" y="794"/>
                  </a:lnTo>
                  <a:lnTo>
                    <a:pt x="727" y="795"/>
                  </a:lnTo>
                  <a:lnTo>
                    <a:pt x="732" y="795"/>
                  </a:lnTo>
                  <a:lnTo>
                    <a:pt x="954" y="795"/>
                  </a:lnTo>
                  <a:lnTo>
                    <a:pt x="954" y="922"/>
                  </a:lnTo>
                  <a:close/>
                  <a:moveTo>
                    <a:pt x="286" y="604"/>
                  </a:moveTo>
                  <a:lnTo>
                    <a:pt x="286" y="604"/>
                  </a:lnTo>
                  <a:lnTo>
                    <a:pt x="287" y="581"/>
                  </a:lnTo>
                  <a:lnTo>
                    <a:pt x="291" y="560"/>
                  </a:lnTo>
                  <a:lnTo>
                    <a:pt x="296" y="538"/>
                  </a:lnTo>
                  <a:lnTo>
                    <a:pt x="303" y="518"/>
                  </a:lnTo>
                  <a:lnTo>
                    <a:pt x="313" y="499"/>
                  </a:lnTo>
                  <a:lnTo>
                    <a:pt x="324" y="479"/>
                  </a:lnTo>
                  <a:lnTo>
                    <a:pt x="337" y="462"/>
                  </a:lnTo>
                  <a:lnTo>
                    <a:pt x="352" y="447"/>
                  </a:lnTo>
                  <a:lnTo>
                    <a:pt x="368" y="432"/>
                  </a:lnTo>
                  <a:lnTo>
                    <a:pt x="385" y="419"/>
                  </a:lnTo>
                  <a:lnTo>
                    <a:pt x="403" y="408"/>
                  </a:lnTo>
                  <a:lnTo>
                    <a:pt x="423" y="399"/>
                  </a:lnTo>
                  <a:lnTo>
                    <a:pt x="443" y="391"/>
                  </a:lnTo>
                  <a:lnTo>
                    <a:pt x="464" y="386"/>
                  </a:lnTo>
                  <a:lnTo>
                    <a:pt x="486" y="383"/>
                  </a:lnTo>
                  <a:lnTo>
                    <a:pt x="509" y="382"/>
                  </a:lnTo>
                  <a:lnTo>
                    <a:pt x="509" y="382"/>
                  </a:lnTo>
                  <a:lnTo>
                    <a:pt x="532" y="383"/>
                  </a:lnTo>
                  <a:lnTo>
                    <a:pt x="553" y="386"/>
                  </a:lnTo>
                  <a:lnTo>
                    <a:pt x="575" y="391"/>
                  </a:lnTo>
                  <a:lnTo>
                    <a:pt x="595" y="399"/>
                  </a:lnTo>
                  <a:lnTo>
                    <a:pt x="615" y="408"/>
                  </a:lnTo>
                  <a:lnTo>
                    <a:pt x="633" y="419"/>
                  </a:lnTo>
                  <a:lnTo>
                    <a:pt x="650" y="432"/>
                  </a:lnTo>
                  <a:lnTo>
                    <a:pt x="666" y="447"/>
                  </a:lnTo>
                  <a:lnTo>
                    <a:pt x="681" y="462"/>
                  </a:lnTo>
                  <a:lnTo>
                    <a:pt x="694" y="479"/>
                  </a:lnTo>
                  <a:lnTo>
                    <a:pt x="705" y="499"/>
                  </a:lnTo>
                  <a:lnTo>
                    <a:pt x="714" y="518"/>
                  </a:lnTo>
                  <a:lnTo>
                    <a:pt x="722" y="538"/>
                  </a:lnTo>
                  <a:lnTo>
                    <a:pt x="727" y="560"/>
                  </a:lnTo>
                  <a:lnTo>
                    <a:pt x="731" y="581"/>
                  </a:lnTo>
                  <a:lnTo>
                    <a:pt x="732" y="604"/>
                  </a:lnTo>
                  <a:lnTo>
                    <a:pt x="732" y="604"/>
                  </a:lnTo>
                  <a:lnTo>
                    <a:pt x="731" y="627"/>
                  </a:lnTo>
                  <a:lnTo>
                    <a:pt x="727" y="649"/>
                  </a:lnTo>
                  <a:lnTo>
                    <a:pt x="722" y="670"/>
                  </a:lnTo>
                  <a:lnTo>
                    <a:pt x="714" y="691"/>
                  </a:lnTo>
                  <a:lnTo>
                    <a:pt x="705" y="710"/>
                  </a:lnTo>
                  <a:lnTo>
                    <a:pt x="694" y="728"/>
                  </a:lnTo>
                  <a:lnTo>
                    <a:pt x="681" y="745"/>
                  </a:lnTo>
                  <a:lnTo>
                    <a:pt x="666" y="761"/>
                  </a:lnTo>
                  <a:lnTo>
                    <a:pt x="650" y="775"/>
                  </a:lnTo>
                  <a:lnTo>
                    <a:pt x="633" y="788"/>
                  </a:lnTo>
                  <a:lnTo>
                    <a:pt x="615" y="800"/>
                  </a:lnTo>
                  <a:lnTo>
                    <a:pt x="595" y="810"/>
                  </a:lnTo>
                  <a:lnTo>
                    <a:pt x="575" y="817"/>
                  </a:lnTo>
                  <a:lnTo>
                    <a:pt x="553" y="823"/>
                  </a:lnTo>
                  <a:lnTo>
                    <a:pt x="532" y="826"/>
                  </a:lnTo>
                  <a:lnTo>
                    <a:pt x="509" y="827"/>
                  </a:lnTo>
                  <a:lnTo>
                    <a:pt x="509" y="827"/>
                  </a:lnTo>
                  <a:lnTo>
                    <a:pt x="486" y="826"/>
                  </a:lnTo>
                  <a:lnTo>
                    <a:pt x="464" y="823"/>
                  </a:lnTo>
                  <a:lnTo>
                    <a:pt x="443" y="817"/>
                  </a:lnTo>
                  <a:lnTo>
                    <a:pt x="423" y="810"/>
                  </a:lnTo>
                  <a:lnTo>
                    <a:pt x="403" y="800"/>
                  </a:lnTo>
                  <a:lnTo>
                    <a:pt x="385" y="788"/>
                  </a:lnTo>
                  <a:lnTo>
                    <a:pt x="368" y="775"/>
                  </a:lnTo>
                  <a:lnTo>
                    <a:pt x="352" y="761"/>
                  </a:lnTo>
                  <a:lnTo>
                    <a:pt x="337" y="745"/>
                  </a:lnTo>
                  <a:lnTo>
                    <a:pt x="324" y="728"/>
                  </a:lnTo>
                  <a:lnTo>
                    <a:pt x="313" y="710"/>
                  </a:lnTo>
                  <a:lnTo>
                    <a:pt x="303" y="691"/>
                  </a:lnTo>
                  <a:lnTo>
                    <a:pt x="296" y="670"/>
                  </a:lnTo>
                  <a:lnTo>
                    <a:pt x="291" y="649"/>
                  </a:lnTo>
                  <a:lnTo>
                    <a:pt x="287" y="627"/>
                  </a:lnTo>
                  <a:lnTo>
                    <a:pt x="286" y="604"/>
                  </a:lnTo>
                  <a:lnTo>
                    <a:pt x="286" y="604"/>
                  </a:lnTo>
                  <a:close/>
                  <a:moveTo>
                    <a:pt x="954" y="731"/>
                  </a:moveTo>
                  <a:lnTo>
                    <a:pt x="765" y="731"/>
                  </a:lnTo>
                  <a:lnTo>
                    <a:pt x="765" y="731"/>
                  </a:lnTo>
                  <a:lnTo>
                    <a:pt x="771" y="716"/>
                  </a:lnTo>
                  <a:lnTo>
                    <a:pt x="778" y="701"/>
                  </a:lnTo>
                  <a:lnTo>
                    <a:pt x="783" y="686"/>
                  </a:lnTo>
                  <a:lnTo>
                    <a:pt x="787" y="670"/>
                  </a:lnTo>
                  <a:lnTo>
                    <a:pt x="791" y="654"/>
                  </a:lnTo>
                  <a:lnTo>
                    <a:pt x="793" y="638"/>
                  </a:lnTo>
                  <a:lnTo>
                    <a:pt x="795" y="621"/>
                  </a:lnTo>
                  <a:lnTo>
                    <a:pt x="795" y="604"/>
                  </a:lnTo>
                  <a:lnTo>
                    <a:pt x="795" y="604"/>
                  </a:lnTo>
                  <a:lnTo>
                    <a:pt x="795" y="588"/>
                  </a:lnTo>
                  <a:lnTo>
                    <a:pt x="793" y="570"/>
                  </a:lnTo>
                  <a:lnTo>
                    <a:pt x="791" y="554"/>
                  </a:lnTo>
                  <a:lnTo>
                    <a:pt x="787" y="538"/>
                  </a:lnTo>
                  <a:lnTo>
                    <a:pt x="783" y="522"/>
                  </a:lnTo>
                  <a:lnTo>
                    <a:pt x="778" y="506"/>
                  </a:lnTo>
                  <a:lnTo>
                    <a:pt x="771" y="491"/>
                  </a:lnTo>
                  <a:lnTo>
                    <a:pt x="765" y="477"/>
                  </a:lnTo>
                  <a:lnTo>
                    <a:pt x="954" y="477"/>
                  </a:lnTo>
                  <a:lnTo>
                    <a:pt x="954" y="731"/>
                  </a:lnTo>
                  <a:close/>
                  <a:moveTo>
                    <a:pt x="954" y="414"/>
                  </a:moveTo>
                  <a:lnTo>
                    <a:pt x="732" y="414"/>
                  </a:lnTo>
                  <a:lnTo>
                    <a:pt x="732" y="414"/>
                  </a:lnTo>
                  <a:lnTo>
                    <a:pt x="727" y="414"/>
                  </a:lnTo>
                  <a:lnTo>
                    <a:pt x="723" y="415"/>
                  </a:lnTo>
                  <a:lnTo>
                    <a:pt x="723" y="415"/>
                  </a:lnTo>
                  <a:lnTo>
                    <a:pt x="713" y="404"/>
                  </a:lnTo>
                  <a:lnTo>
                    <a:pt x="703" y="393"/>
                  </a:lnTo>
                  <a:lnTo>
                    <a:pt x="691" y="384"/>
                  </a:lnTo>
                  <a:lnTo>
                    <a:pt x="680" y="375"/>
                  </a:lnTo>
                  <a:lnTo>
                    <a:pt x="667" y="367"/>
                  </a:lnTo>
                  <a:lnTo>
                    <a:pt x="654" y="358"/>
                  </a:lnTo>
                  <a:lnTo>
                    <a:pt x="641" y="350"/>
                  </a:lnTo>
                  <a:lnTo>
                    <a:pt x="629" y="344"/>
                  </a:lnTo>
                  <a:lnTo>
                    <a:pt x="615" y="339"/>
                  </a:lnTo>
                  <a:lnTo>
                    <a:pt x="601" y="333"/>
                  </a:lnTo>
                  <a:lnTo>
                    <a:pt x="586" y="328"/>
                  </a:lnTo>
                  <a:lnTo>
                    <a:pt x="571" y="325"/>
                  </a:lnTo>
                  <a:lnTo>
                    <a:pt x="556" y="321"/>
                  </a:lnTo>
                  <a:lnTo>
                    <a:pt x="541" y="319"/>
                  </a:lnTo>
                  <a:lnTo>
                    <a:pt x="525" y="318"/>
                  </a:lnTo>
                  <a:lnTo>
                    <a:pt x="509" y="318"/>
                  </a:lnTo>
                  <a:lnTo>
                    <a:pt x="509" y="318"/>
                  </a:lnTo>
                  <a:lnTo>
                    <a:pt x="493" y="318"/>
                  </a:lnTo>
                  <a:lnTo>
                    <a:pt x="477" y="319"/>
                  </a:lnTo>
                  <a:lnTo>
                    <a:pt x="462" y="321"/>
                  </a:lnTo>
                  <a:lnTo>
                    <a:pt x="447" y="325"/>
                  </a:lnTo>
                  <a:lnTo>
                    <a:pt x="432" y="328"/>
                  </a:lnTo>
                  <a:lnTo>
                    <a:pt x="417" y="333"/>
                  </a:lnTo>
                  <a:lnTo>
                    <a:pt x="403" y="339"/>
                  </a:lnTo>
                  <a:lnTo>
                    <a:pt x="389" y="344"/>
                  </a:lnTo>
                  <a:lnTo>
                    <a:pt x="376" y="350"/>
                  </a:lnTo>
                  <a:lnTo>
                    <a:pt x="364" y="358"/>
                  </a:lnTo>
                  <a:lnTo>
                    <a:pt x="351" y="367"/>
                  </a:lnTo>
                  <a:lnTo>
                    <a:pt x="338" y="375"/>
                  </a:lnTo>
                  <a:lnTo>
                    <a:pt x="327" y="384"/>
                  </a:lnTo>
                  <a:lnTo>
                    <a:pt x="315" y="393"/>
                  </a:lnTo>
                  <a:lnTo>
                    <a:pt x="305" y="404"/>
                  </a:lnTo>
                  <a:lnTo>
                    <a:pt x="295" y="415"/>
                  </a:lnTo>
                  <a:lnTo>
                    <a:pt x="295" y="415"/>
                  </a:lnTo>
                  <a:lnTo>
                    <a:pt x="291" y="414"/>
                  </a:lnTo>
                  <a:lnTo>
                    <a:pt x="286" y="414"/>
                  </a:lnTo>
                  <a:lnTo>
                    <a:pt x="64" y="414"/>
                  </a:lnTo>
                  <a:lnTo>
                    <a:pt x="64" y="223"/>
                  </a:lnTo>
                  <a:lnTo>
                    <a:pt x="64" y="223"/>
                  </a:lnTo>
                  <a:lnTo>
                    <a:pt x="64" y="216"/>
                  </a:lnTo>
                  <a:lnTo>
                    <a:pt x="66" y="210"/>
                  </a:lnTo>
                  <a:lnTo>
                    <a:pt x="70" y="205"/>
                  </a:lnTo>
                  <a:lnTo>
                    <a:pt x="73" y="200"/>
                  </a:lnTo>
                  <a:lnTo>
                    <a:pt x="78" y="196"/>
                  </a:lnTo>
                  <a:lnTo>
                    <a:pt x="84" y="193"/>
                  </a:lnTo>
                  <a:lnTo>
                    <a:pt x="89" y="192"/>
                  </a:lnTo>
                  <a:lnTo>
                    <a:pt x="95" y="191"/>
                  </a:lnTo>
                  <a:lnTo>
                    <a:pt x="319" y="191"/>
                  </a:lnTo>
                  <a:lnTo>
                    <a:pt x="319" y="191"/>
                  </a:lnTo>
                  <a:lnTo>
                    <a:pt x="327" y="190"/>
                  </a:lnTo>
                  <a:lnTo>
                    <a:pt x="335" y="186"/>
                  </a:lnTo>
                  <a:lnTo>
                    <a:pt x="341" y="180"/>
                  </a:lnTo>
                  <a:lnTo>
                    <a:pt x="346" y="173"/>
                  </a:lnTo>
                  <a:lnTo>
                    <a:pt x="401" y="63"/>
                  </a:lnTo>
                  <a:lnTo>
                    <a:pt x="617" y="63"/>
                  </a:lnTo>
                  <a:lnTo>
                    <a:pt x="672" y="173"/>
                  </a:lnTo>
                  <a:lnTo>
                    <a:pt x="672" y="173"/>
                  </a:lnTo>
                  <a:lnTo>
                    <a:pt x="677" y="180"/>
                  </a:lnTo>
                  <a:lnTo>
                    <a:pt x="683" y="186"/>
                  </a:lnTo>
                  <a:lnTo>
                    <a:pt x="691" y="190"/>
                  </a:lnTo>
                  <a:lnTo>
                    <a:pt x="699" y="191"/>
                  </a:lnTo>
                  <a:lnTo>
                    <a:pt x="923" y="191"/>
                  </a:lnTo>
                  <a:lnTo>
                    <a:pt x="923" y="191"/>
                  </a:lnTo>
                  <a:lnTo>
                    <a:pt x="929" y="192"/>
                  </a:lnTo>
                  <a:lnTo>
                    <a:pt x="934" y="193"/>
                  </a:lnTo>
                  <a:lnTo>
                    <a:pt x="940" y="196"/>
                  </a:lnTo>
                  <a:lnTo>
                    <a:pt x="945" y="200"/>
                  </a:lnTo>
                  <a:lnTo>
                    <a:pt x="948" y="205"/>
                  </a:lnTo>
                  <a:lnTo>
                    <a:pt x="952" y="210"/>
                  </a:lnTo>
                  <a:lnTo>
                    <a:pt x="954" y="216"/>
                  </a:lnTo>
                  <a:lnTo>
                    <a:pt x="954" y="223"/>
                  </a:lnTo>
                  <a:lnTo>
                    <a:pt x="954" y="414"/>
                  </a:lnTo>
                  <a:close/>
                  <a:moveTo>
                    <a:pt x="509" y="508"/>
                  </a:moveTo>
                  <a:lnTo>
                    <a:pt x="509" y="508"/>
                  </a:lnTo>
                  <a:lnTo>
                    <a:pt x="519" y="509"/>
                  </a:lnTo>
                  <a:lnTo>
                    <a:pt x="528" y="510"/>
                  </a:lnTo>
                  <a:lnTo>
                    <a:pt x="537" y="512"/>
                  </a:lnTo>
                  <a:lnTo>
                    <a:pt x="546" y="516"/>
                  </a:lnTo>
                  <a:lnTo>
                    <a:pt x="555" y="520"/>
                  </a:lnTo>
                  <a:lnTo>
                    <a:pt x="562" y="525"/>
                  </a:lnTo>
                  <a:lnTo>
                    <a:pt x="570" y="531"/>
                  </a:lnTo>
                  <a:lnTo>
                    <a:pt x="576" y="537"/>
                  </a:lnTo>
                  <a:lnTo>
                    <a:pt x="582" y="544"/>
                  </a:lnTo>
                  <a:lnTo>
                    <a:pt x="588" y="551"/>
                  </a:lnTo>
                  <a:lnTo>
                    <a:pt x="593" y="559"/>
                  </a:lnTo>
                  <a:lnTo>
                    <a:pt x="596" y="567"/>
                  </a:lnTo>
                  <a:lnTo>
                    <a:pt x="600" y="576"/>
                  </a:lnTo>
                  <a:lnTo>
                    <a:pt x="603" y="584"/>
                  </a:lnTo>
                  <a:lnTo>
                    <a:pt x="604" y="594"/>
                  </a:lnTo>
                  <a:lnTo>
                    <a:pt x="604" y="604"/>
                  </a:lnTo>
                  <a:lnTo>
                    <a:pt x="604" y="604"/>
                  </a:lnTo>
                  <a:lnTo>
                    <a:pt x="605" y="610"/>
                  </a:lnTo>
                  <a:lnTo>
                    <a:pt x="607" y="617"/>
                  </a:lnTo>
                  <a:lnTo>
                    <a:pt x="609" y="622"/>
                  </a:lnTo>
                  <a:lnTo>
                    <a:pt x="614" y="626"/>
                  </a:lnTo>
                  <a:lnTo>
                    <a:pt x="618" y="630"/>
                  </a:lnTo>
                  <a:lnTo>
                    <a:pt x="624" y="634"/>
                  </a:lnTo>
                  <a:lnTo>
                    <a:pt x="630" y="635"/>
                  </a:lnTo>
                  <a:lnTo>
                    <a:pt x="636" y="636"/>
                  </a:lnTo>
                  <a:lnTo>
                    <a:pt x="636" y="636"/>
                  </a:lnTo>
                  <a:lnTo>
                    <a:pt x="643" y="635"/>
                  </a:lnTo>
                  <a:lnTo>
                    <a:pt x="649" y="634"/>
                  </a:lnTo>
                  <a:lnTo>
                    <a:pt x="654" y="630"/>
                  </a:lnTo>
                  <a:lnTo>
                    <a:pt x="659" y="626"/>
                  </a:lnTo>
                  <a:lnTo>
                    <a:pt x="663" y="622"/>
                  </a:lnTo>
                  <a:lnTo>
                    <a:pt x="665" y="617"/>
                  </a:lnTo>
                  <a:lnTo>
                    <a:pt x="667" y="610"/>
                  </a:lnTo>
                  <a:lnTo>
                    <a:pt x="668" y="604"/>
                  </a:lnTo>
                  <a:lnTo>
                    <a:pt x="668" y="604"/>
                  </a:lnTo>
                  <a:lnTo>
                    <a:pt x="667" y="588"/>
                  </a:lnTo>
                  <a:lnTo>
                    <a:pt x="665" y="573"/>
                  </a:lnTo>
                  <a:lnTo>
                    <a:pt x="661" y="556"/>
                  </a:lnTo>
                  <a:lnTo>
                    <a:pt x="655" y="542"/>
                  </a:lnTo>
                  <a:lnTo>
                    <a:pt x="649" y="529"/>
                  </a:lnTo>
                  <a:lnTo>
                    <a:pt x="640" y="516"/>
                  </a:lnTo>
                  <a:lnTo>
                    <a:pt x="632" y="503"/>
                  </a:lnTo>
                  <a:lnTo>
                    <a:pt x="621" y="492"/>
                  </a:lnTo>
                  <a:lnTo>
                    <a:pt x="610" y="481"/>
                  </a:lnTo>
                  <a:lnTo>
                    <a:pt x="597" y="473"/>
                  </a:lnTo>
                  <a:lnTo>
                    <a:pt x="585" y="464"/>
                  </a:lnTo>
                  <a:lnTo>
                    <a:pt x="571" y="458"/>
                  </a:lnTo>
                  <a:lnTo>
                    <a:pt x="557" y="452"/>
                  </a:lnTo>
                  <a:lnTo>
                    <a:pt x="541" y="448"/>
                  </a:lnTo>
                  <a:lnTo>
                    <a:pt x="526" y="446"/>
                  </a:lnTo>
                  <a:lnTo>
                    <a:pt x="509" y="445"/>
                  </a:lnTo>
                  <a:lnTo>
                    <a:pt x="509" y="445"/>
                  </a:lnTo>
                  <a:lnTo>
                    <a:pt x="503" y="446"/>
                  </a:lnTo>
                  <a:lnTo>
                    <a:pt x="497" y="448"/>
                  </a:lnTo>
                  <a:lnTo>
                    <a:pt x="491" y="450"/>
                  </a:lnTo>
                  <a:lnTo>
                    <a:pt x="487" y="455"/>
                  </a:lnTo>
                  <a:lnTo>
                    <a:pt x="483" y="459"/>
                  </a:lnTo>
                  <a:lnTo>
                    <a:pt x="479" y="464"/>
                  </a:lnTo>
                  <a:lnTo>
                    <a:pt x="477" y="471"/>
                  </a:lnTo>
                  <a:lnTo>
                    <a:pt x="477" y="477"/>
                  </a:lnTo>
                  <a:lnTo>
                    <a:pt x="477" y="477"/>
                  </a:lnTo>
                  <a:lnTo>
                    <a:pt x="477" y="483"/>
                  </a:lnTo>
                  <a:lnTo>
                    <a:pt x="479" y="489"/>
                  </a:lnTo>
                  <a:lnTo>
                    <a:pt x="483" y="494"/>
                  </a:lnTo>
                  <a:lnTo>
                    <a:pt x="487" y="500"/>
                  </a:lnTo>
                  <a:lnTo>
                    <a:pt x="491" y="503"/>
                  </a:lnTo>
                  <a:lnTo>
                    <a:pt x="497" y="506"/>
                  </a:lnTo>
                  <a:lnTo>
                    <a:pt x="503" y="508"/>
                  </a:lnTo>
                  <a:lnTo>
                    <a:pt x="509" y="508"/>
                  </a:lnTo>
                  <a:lnTo>
                    <a:pt x="509" y="50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6" name="Freeform 31"/>
            <p:cNvSpPr>
              <a:spLocks noEditPoints="1"/>
            </p:cNvSpPr>
            <p:nvPr/>
          </p:nvSpPr>
          <p:spPr bwMode="auto">
            <a:xfrm>
              <a:off x="8296437" y="2127018"/>
              <a:ext cx="388029" cy="194971"/>
            </a:xfrm>
            <a:custGeom>
              <a:avLst/>
              <a:gdLst>
                <a:gd name="T0" fmla="*/ 159 w 1018"/>
                <a:gd name="T1" fmla="*/ 127 h 508"/>
                <a:gd name="T2" fmla="*/ 142 w 1018"/>
                <a:gd name="T3" fmla="*/ 133 h 508"/>
                <a:gd name="T4" fmla="*/ 130 w 1018"/>
                <a:gd name="T5" fmla="*/ 147 h 508"/>
                <a:gd name="T6" fmla="*/ 128 w 1018"/>
                <a:gd name="T7" fmla="*/ 349 h 508"/>
                <a:gd name="T8" fmla="*/ 130 w 1018"/>
                <a:gd name="T9" fmla="*/ 362 h 508"/>
                <a:gd name="T10" fmla="*/ 142 w 1018"/>
                <a:gd name="T11" fmla="*/ 376 h 508"/>
                <a:gd name="T12" fmla="*/ 159 w 1018"/>
                <a:gd name="T13" fmla="*/ 382 h 508"/>
                <a:gd name="T14" fmla="*/ 738 w 1018"/>
                <a:gd name="T15" fmla="*/ 380 h 508"/>
                <a:gd name="T16" fmla="*/ 754 w 1018"/>
                <a:gd name="T17" fmla="*/ 372 h 508"/>
                <a:gd name="T18" fmla="*/ 763 w 1018"/>
                <a:gd name="T19" fmla="*/ 356 h 508"/>
                <a:gd name="T20" fmla="*/ 763 w 1018"/>
                <a:gd name="T21" fmla="*/ 158 h 508"/>
                <a:gd name="T22" fmla="*/ 758 w 1018"/>
                <a:gd name="T23" fmla="*/ 141 h 508"/>
                <a:gd name="T24" fmla="*/ 744 w 1018"/>
                <a:gd name="T25" fmla="*/ 129 h 508"/>
                <a:gd name="T26" fmla="*/ 732 w 1018"/>
                <a:gd name="T27" fmla="*/ 127 h 508"/>
                <a:gd name="T28" fmla="*/ 891 w 1018"/>
                <a:gd name="T29" fmla="*/ 95 h 508"/>
                <a:gd name="T30" fmla="*/ 886 w 1018"/>
                <a:gd name="T31" fmla="*/ 67 h 508"/>
                <a:gd name="T32" fmla="*/ 875 w 1018"/>
                <a:gd name="T33" fmla="*/ 41 h 508"/>
                <a:gd name="T34" fmla="*/ 856 w 1018"/>
                <a:gd name="T35" fmla="*/ 22 h 508"/>
                <a:gd name="T36" fmla="*/ 833 w 1018"/>
                <a:gd name="T37" fmla="*/ 7 h 508"/>
                <a:gd name="T38" fmla="*/ 805 w 1018"/>
                <a:gd name="T39" fmla="*/ 1 h 508"/>
                <a:gd name="T40" fmla="*/ 96 w 1018"/>
                <a:gd name="T41" fmla="*/ 0 h 508"/>
                <a:gd name="T42" fmla="*/ 67 w 1018"/>
                <a:gd name="T43" fmla="*/ 4 h 508"/>
                <a:gd name="T44" fmla="*/ 42 w 1018"/>
                <a:gd name="T45" fmla="*/ 16 h 508"/>
                <a:gd name="T46" fmla="*/ 22 w 1018"/>
                <a:gd name="T47" fmla="*/ 35 h 508"/>
                <a:gd name="T48" fmla="*/ 8 w 1018"/>
                <a:gd name="T49" fmla="*/ 59 h 508"/>
                <a:gd name="T50" fmla="*/ 0 w 1018"/>
                <a:gd name="T51" fmla="*/ 85 h 508"/>
                <a:gd name="T52" fmla="*/ 0 w 1018"/>
                <a:gd name="T53" fmla="*/ 414 h 508"/>
                <a:gd name="T54" fmla="*/ 4 w 1018"/>
                <a:gd name="T55" fmla="*/ 442 h 508"/>
                <a:gd name="T56" fmla="*/ 16 w 1018"/>
                <a:gd name="T57" fmla="*/ 466 h 508"/>
                <a:gd name="T58" fmla="*/ 34 w 1018"/>
                <a:gd name="T59" fmla="*/ 487 h 508"/>
                <a:gd name="T60" fmla="*/ 58 w 1018"/>
                <a:gd name="T61" fmla="*/ 501 h 508"/>
                <a:gd name="T62" fmla="*/ 86 w 1018"/>
                <a:gd name="T63" fmla="*/ 508 h 508"/>
                <a:gd name="T64" fmla="*/ 795 w 1018"/>
                <a:gd name="T65" fmla="*/ 508 h 508"/>
                <a:gd name="T66" fmla="*/ 823 w 1018"/>
                <a:gd name="T67" fmla="*/ 504 h 508"/>
                <a:gd name="T68" fmla="*/ 849 w 1018"/>
                <a:gd name="T69" fmla="*/ 492 h 508"/>
                <a:gd name="T70" fmla="*/ 869 w 1018"/>
                <a:gd name="T71" fmla="*/ 474 h 508"/>
                <a:gd name="T72" fmla="*/ 883 w 1018"/>
                <a:gd name="T73" fmla="*/ 450 h 508"/>
                <a:gd name="T74" fmla="*/ 891 w 1018"/>
                <a:gd name="T75" fmla="*/ 423 h 508"/>
                <a:gd name="T76" fmla="*/ 954 w 1018"/>
                <a:gd name="T77" fmla="*/ 414 h 508"/>
                <a:gd name="T78" fmla="*/ 979 w 1018"/>
                <a:gd name="T79" fmla="*/ 408 h 508"/>
                <a:gd name="T80" fmla="*/ 1006 w 1018"/>
                <a:gd name="T81" fmla="*/ 385 h 508"/>
                <a:gd name="T82" fmla="*/ 1017 w 1018"/>
                <a:gd name="T83" fmla="*/ 356 h 508"/>
                <a:gd name="T84" fmla="*/ 1018 w 1018"/>
                <a:gd name="T85" fmla="*/ 158 h 508"/>
                <a:gd name="T86" fmla="*/ 1013 w 1018"/>
                <a:gd name="T87" fmla="*/ 134 h 508"/>
                <a:gd name="T88" fmla="*/ 989 w 1018"/>
                <a:gd name="T89" fmla="*/ 106 h 508"/>
                <a:gd name="T90" fmla="*/ 960 w 1018"/>
                <a:gd name="T91" fmla="*/ 95 h 508"/>
                <a:gd name="T92" fmla="*/ 827 w 1018"/>
                <a:gd name="T93" fmla="*/ 414 h 508"/>
                <a:gd name="T94" fmla="*/ 824 w 1018"/>
                <a:gd name="T95" fmla="*/ 426 h 508"/>
                <a:gd name="T96" fmla="*/ 813 w 1018"/>
                <a:gd name="T97" fmla="*/ 439 h 508"/>
                <a:gd name="T98" fmla="*/ 795 w 1018"/>
                <a:gd name="T99" fmla="*/ 445 h 508"/>
                <a:gd name="T100" fmla="*/ 89 w 1018"/>
                <a:gd name="T101" fmla="*/ 445 h 508"/>
                <a:gd name="T102" fmla="*/ 73 w 1018"/>
                <a:gd name="T103" fmla="*/ 436 h 508"/>
                <a:gd name="T104" fmla="*/ 64 w 1018"/>
                <a:gd name="T105" fmla="*/ 420 h 508"/>
                <a:gd name="T106" fmla="*/ 63 w 1018"/>
                <a:gd name="T107" fmla="*/ 95 h 508"/>
                <a:gd name="T108" fmla="*/ 69 w 1018"/>
                <a:gd name="T109" fmla="*/ 78 h 508"/>
                <a:gd name="T110" fmla="*/ 83 w 1018"/>
                <a:gd name="T111" fmla="*/ 66 h 508"/>
                <a:gd name="T112" fmla="*/ 795 w 1018"/>
                <a:gd name="T113" fmla="*/ 63 h 508"/>
                <a:gd name="T114" fmla="*/ 808 w 1018"/>
                <a:gd name="T115" fmla="*/ 66 h 508"/>
                <a:gd name="T116" fmla="*/ 822 w 1018"/>
                <a:gd name="T117" fmla="*/ 78 h 508"/>
                <a:gd name="T118" fmla="*/ 827 w 1018"/>
                <a:gd name="T119" fmla="*/ 95 h 508"/>
                <a:gd name="T120" fmla="*/ 891 w 1018"/>
                <a:gd name="T121" fmla="*/ 349 h 508"/>
                <a:gd name="T122" fmla="*/ 954 w 1018"/>
                <a:gd name="T123" fmla="*/ 349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8" h="508">
                  <a:moveTo>
                    <a:pt x="732" y="127"/>
                  </a:moveTo>
                  <a:lnTo>
                    <a:pt x="159" y="127"/>
                  </a:lnTo>
                  <a:lnTo>
                    <a:pt x="159" y="127"/>
                  </a:lnTo>
                  <a:lnTo>
                    <a:pt x="152" y="127"/>
                  </a:lnTo>
                  <a:lnTo>
                    <a:pt x="147" y="129"/>
                  </a:lnTo>
                  <a:lnTo>
                    <a:pt x="142" y="133"/>
                  </a:lnTo>
                  <a:lnTo>
                    <a:pt x="136" y="136"/>
                  </a:lnTo>
                  <a:lnTo>
                    <a:pt x="133" y="141"/>
                  </a:lnTo>
                  <a:lnTo>
                    <a:pt x="130" y="147"/>
                  </a:lnTo>
                  <a:lnTo>
                    <a:pt x="128" y="152"/>
                  </a:lnTo>
                  <a:lnTo>
                    <a:pt x="128" y="158"/>
                  </a:lnTo>
                  <a:lnTo>
                    <a:pt x="128" y="349"/>
                  </a:lnTo>
                  <a:lnTo>
                    <a:pt x="128" y="349"/>
                  </a:lnTo>
                  <a:lnTo>
                    <a:pt x="128" y="356"/>
                  </a:lnTo>
                  <a:lnTo>
                    <a:pt x="130" y="362"/>
                  </a:lnTo>
                  <a:lnTo>
                    <a:pt x="133" y="368"/>
                  </a:lnTo>
                  <a:lnTo>
                    <a:pt x="136" y="372"/>
                  </a:lnTo>
                  <a:lnTo>
                    <a:pt x="142" y="376"/>
                  </a:lnTo>
                  <a:lnTo>
                    <a:pt x="147" y="379"/>
                  </a:lnTo>
                  <a:lnTo>
                    <a:pt x="152" y="380"/>
                  </a:lnTo>
                  <a:lnTo>
                    <a:pt x="159" y="382"/>
                  </a:lnTo>
                  <a:lnTo>
                    <a:pt x="732" y="382"/>
                  </a:lnTo>
                  <a:lnTo>
                    <a:pt x="732" y="382"/>
                  </a:lnTo>
                  <a:lnTo>
                    <a:pt x="738" y="380"/>
                  </a:lnTo>
                  <a:lnTo>
                    <a:pt x="744" y="379"/>
                  </a:lnTo>
                  <a:lnTo>
                    <a:pt x="749" y="376"/>
                  </a:lnTo>
                  <a:lnTo>
                    <a:pt x="754" y="372"/>
                  </a:lnTo>
                  <a:lnTo>
                    <a:pt x="758" y="368"/>
                  </a:lnTo>
                  <a:lnTo>
                    <a:pt x="761" y="362"/>
                  </a:lnTo>
                  <a:lnTo>
                    <a:pt x="763" y="356"/>
                  </a:lnTo>
                  <a:lnTo>
                    <a:pt x="763" y="349"/>
                  </a:lnTo>
                  <a:lnTo>
                    <a:pt x="763" y="158"/>
                  </a:lnTo>
                  <a:lnTo>
                    <a:pt x="763" y="158"/>
                  </a:lnTo>
                  <a:lnTo>
                    <a:pt x="763" y="152"/>
                  </a:lnTo>
                  <a:lnTo>
                    <a:pt x="761" y="147"/>
                  </a:lnTo>
                  <a:lnTo>
                    <a:pt x="758" y="141"/>
                  </a:lnTo>
                  <a:lnTo>
                    <a:pt x="754" y="136"/>
                  </a:lnTo>
                  <a:lnTo>
                    <a:pt x="749" y="133"/>
                  </a:lnTo>
                  <a:lnTo>
                    <a:pt x="744" y="129"/>
                  </a:lnTo>
                  <a:lnTo>
                    <a:pt x="738" y="127"/>
                  </a:lnTo>
                  <a:lnTo>
                    <a:pt x="732" y="127"/>
                  </a:lnTo>
                  <a:lnTo>
                    <a:pt x="732" y="127"/>
                  </a:lnTo>
                  <a:close/>
                  <a:moveTo>
                    <a:pt x="954" y="95"/>
                  </a:moveTo>
                  <a:lnTo>
                    <a:pt x="891" y="95"/>
                  </a:lnTo>
                  <a:lnTo>
                    <a:pt x="891" y="95"/>
                  </a:lnTo>
                  <a:lnTo>
                    <a:pt x="891" y="85"/>
                  </a:lnTo>
                  <a:lnTo>
                    <a:pt x="888" y="76"/>
                  </a:lnTo>
                  <a:lnTo>
                    <a:pt x="886" y="67"/>
                  </a:lnTo>
                  <a:lnTo>
                    <a:pt x="883" y="59"/>
                  </a:lnTo>
                  <a:lnTo>
                    <a:pt x="879" y="50"/>
                  </a:lnTo>
                  <a:lnTo>
                    <a:pt x="875" y="41"/>
                  </a:lnTo>
                  <a:lnTo>
                    <a:pt x="869" y="35"/>
                  </a:lnTo>
                  <a:lnTo>
                    <a:pt x="863" y="27"/>
                  </a:lnTo>
                  <a:lnTo>
                    <a:pt x="856" y="22"/>
                  </a:lnTo>
                  <a:lnTo>
                    <a:pt x="849" y="16"/>
                  </a:lnTo>
                  <a:lnTo>
                    <a:pt x="840" y="11"/>
                  </a:lnTo>
                  <a:lnTo>
                    <a:pt x="833" y="7"/>
                  </a:lnTo>
                  <a:lnTo>
                    <a:pt x="823" y="4"/>
                  </a:lnTo>
                  <a:lnTo>
                    <a:pt x="814" y="2"/>
                  </a:lnTo>
                  <a:lnTo>
                    <a:pt x="805" y="1"/>
                  </a:lnTo>
                  <a:lnTo>
                    <a:pt x="795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86" y="1"/>
                  </a:lnTo>
                  <a:lnTo>
                    <a:pt x="76" y="2"/>
                  </a:lnTo>
                  <a:lnTo>
                    <a:pt x="67" y="4"/>
                  </a:lnTo>
                  <a:lnTo>
                    <a:pt x="58" y="7"/>
                  </a:lnTo>
                  <a:lnTo>
                    <a:pt x="50" y="11"/>
                  </a:lnTo>
                  <a:lnTo>
                    <a:pt x="42" y="16"/>
                  </a:lnTo>
                  <a:lnTo>
                    <a:pt x="34" y="22"/>
                  </a:lnTo>
                  <a:lnTo>
                    <a:pt x="28" y="27"/>
                  </a:lnTo>
                  <a:lnTo>
                    <a:pt x="22" y="35"/>
                  </a:lnTo>
                  <a:lnTo>
                    <a:pt x="16" y="41"/>
                  </a:lnTo>
                  <a:lnTo>
                    <a:pt x="12" y="50"/>
                  </a:lnTo>
                  <a:lnTo>
                    <a:pt x="8" y="59"/>
                  </a:lnTo>
                  <a:lnTo>
                    <a:pt x="4" y="67"/>
                  </a:lnTo>
                  <a:lnTo>
                    <a:pt x="2" y="76"/>
                  </a:lnTo>
                  <a:lnTo>
                    <a:pt x="0" y="85"/>
                  </a:lnTo>
                  <a:lnTo>
                    <a:pt x="0" y="95"/>
                  </a:lnTo>
                  <a:lnTo>
                    <a:pt x="0" y="414"/>
                  </a:lnTo>
                  <a:lnTo>
                    <a:pt x="0" y="414"/>
                  </a:lnTo>
                  <a:lnTo>
                    <a:pt x="0" y="423"/>
                  </a:lnTo>
                  <a:lnTo>
                    <a:pt x="2" y="432"/>
                  </a:lnTo>
                  <a:lnTo>
                    <a:pt x="4" y="442"/>
                  </a:lnTo>
                  <a:lnTo>
                    <a:pt x="8" y="450"/>
                  </a:lnTo>
                  <a:lnTo>
                    <a:pt x="12" y="459"/>
                  </a:lnTo>
                  <a:lnTo>
                    <a:pt x="16" y="466"/>
                  </a:lnTo>
                  <a:lnTo>
                    <a:pt x="22" y="474"/>
                  </a:lnTo>
                  <a:lnTo>
                    <a:pt x="28" y="480"/>
                  </a:lnTo>
                  <a:lnTo>
                    <a:pt x="34" y="487"/>
                  </a:lnTo>
                  <a:lnTo>
                    <a:pt x="42" y="492"/>
                  </a:lnTo>
                  <a:lnTo>
                    <a:pt x="50" y="497"/>
                  </a:lnTo>
                  <a:lnTo>
                    <a:pt x="58" y="501"/>
                  </a:lnTo>
                  <a:lnTo>
                    <a:pt x="67" y="504"/>
                  </a:lnTo>
                  <a:lnTo>
                    <a:pt x="76" y="507"/>
                  </a:lnTo>
                  <a:lnTo>
                    <a:pt x="86" y="508"/>
                  </a:lnTo>
                  <a:lnTo>
                    <a:pt x="96" y="508"/>
                  </a:lnTo>
                  <a:lnTo>
                    <a:pt x="795" y="508"/>
                  </a:lnTo>
                  <a:lnTo>
                    <a:pt x="795" y="508"/>
                  </a:lnTo>
                  <a:lnTo>
                    <a:pt x="805" y="508"/>
                  </a:lnTo>
                  <a:lnTo>
                    <a:pt x="814" y="507"/>
                  </a:lnTo>
                  <a:lnTo>
                    <a:pt x="823" y="504"/>
                  </a:lnTo>
                  <a:lnTo>
                    <a:pt x="833" y="501"/>
                  </a:lnTo>
                  <a:lnTo>
                    <a:pt x="840" y="497"/>
                  </a:lnTo>
                  <a:lnTo>
                    <a:pt x="849" y="492"/>
                  </a:lnTo>
                  <a:lnTo>
                    <a:pt x="856" y="487"/>
                  </a:lnTo>
                  <a:lnTo>
                    <a:pt x="863" y="480"/>
                  </a:lnTo>
                  <a:lnTo>
                    <a:pt x="869" y="474"/>
                  </a:lnTo>
                  <a:lnTo>
                    <a:pt x="875" y="466"/>
                  </a:lnTo>
                  <a:lnTo>
                    <a:pt x="879" y="459"/>
                  </a:lnTo>
                  <a:lnTo>
                    <a:pt x="883" y="450"/>
                  </a:lnTo>
                  <a:lnTo>
                    <a:pt x="886" y="442"/>
                  </a:lnTo>
                  <a:lnTo>
                    <a:pt x="888" y="432"/>
                  </a:lnTo>
                  <a:lnTo>
                    <a:pt x="891" y="423"/>
                  </a:lnTo>
                  <a:lnTo>
                    <a:pt x="891" y="414"/>
                  </a:lnTo>
                  <a:lnTo>
                    <a:pt x="954" y="414"/>
                  </a:lnTo>
                  <a:lnTo>
                    <a:pt x="954" y="414"/>
                  </a:lnTo>
                  <a:lnTo>
                    <a:pt x="960" y="413"/>
                  </a:lnTo>
                  <a:lnTo>
                    <a:pt x="967" y="412"/>
                  </a:lnTo>
                  <a:lnTo>
                    <a:pt x="979" y="408"/>
                  </a:lnTo>
                  <a:lnTo>
                    <a:pt x="989" y="402"/>
                  </a:lnTo>
                  <a:lnTo>
                    <a:pt x="999" y="394"/>
                  </a:lnTo>
                  <a:lnTo>
                    <a:pt x="1006" y="385"/>
                  </a:lnTo>
                  <a:lnTo>
                    <a:pt x="1013" y="374"/>
                  </a:lnTo>
                  <a:lnTo>
                    <a:pt x="1016" y="362"/>
                  </a:lnTo>
                  <a:lnTo>
                    <a:pt x="1017" y="356"/>
                  </a:lnTo>
                  <a:lnTo>
                    <a:pt x="1018" y="349"/>
                  </a:lnTo>
                  <a:lnTo>
                    <a:pt x="1018" y="158"/>
                  </a:lnTo>
                  <a:lnTo>
                    <a:pt x="1018" y="158"/>
                  </a:lnTo>
                  <a:lnTo>
                    <a:pt x="1017" y="152"/>
                  </a:lnTo>
                  <a:lnTo>
                    <a:pt x="1016" y="145"/>
                  </a:lnTo>
                  <a:lnTo>
                    <a:pt x="1013" y="134"/>
                  </a:lnTo>
                  <a:lnTo>
                    <a:pt x="1006" y="123"/>
                  </a:lnTo>
                  <a:lnTo>
                    <a:pt x="999" y="114"/>
                  </a:lnTo>
                  <a:lnTo>
                    <a:pt x="989" y="106"/>
                  </a:lnTo>
                  <a:lnTo>
                    <a:pt x="979" y="100"/>
                  </a:lnTo>
                  <a:lnTo>
                    <a:pt x="967" y="96"/>
                  </a:lnTo>
                  <a:lnTo>
                    <a:pt x="960" y="95"/>
                  </a:lnTo>
                  <a:lnTo>
                    <a:pt x="954" y="95"/>
                  </a:lnTo>
                  <a:lnTo>
                    <a:pt x="954" y="95"/>
                  </a:lnTo>
                  <a:close/>
                  <a:moveTo>
                    <a:pt x="827" y="414"/>
                  </a:moveTo>
                  <a:lnTo>
                    <a:pt x="827" y="414"/>
                  </a:lnTo>
                  <a:lnTo>
                    <a:pt x="826" y="420"/>
                  </a:lnTo>
                  <a:lnTo>
                    <a:pt x="824" y="426"/>
                  </a:lnTo>
                  <a:lnTo>
                    <a:pt x="822" y="431"/>
                  </a:lnTo>
                  <a:lnTo>
                    <a:pt x="818" y="436"/>
                  </a:lnTo>
                  <a:lnTo>
                    <a:pt x="813" y="439"/>
                  </a:lnTo>
                  <a:lnTo>
                    <a:pt x="808" y="443"/>
                  </a:lnTo>
                  <a:lnTo>
                    <a:pt x="802" y="445"/>
                  </a:lnTo>
                  <a:lnTo>
                    <a:pt x="795" y="445"/>
                  </a:lnTo>
                  <a:lnTo>
                    <a:pt x="96" y="445"/>
                  </a:lnTo>
                  <a:lnTo>
                    <a:pt x="96" y="445"/>
                  </a:lnTo>
                  <a:lnTo>
                    <a:pt x="89" y="445"/>
                  </a:lnTo>
                  <a:lnTo>
                    <a:pt x="83" y="443"/>
                  </a:lnTo>
                  <a:lnTo>
                    <a:pt x="77" y="439"/>
                  </a:lnTo>
                  <a:lnTo>
                    <a:pt x="73" y="436"/>
                  </a:lnTo>
                  <a:lnTo>
                    <a:pt x="69" y="431"/>
                  </a:lnTo>
                  <a:lnTo>
                    <a:pt x="67" y="426"/>
                  </a:lnTo>
                  <a:lnTo>
                    <a:pt x="64" y="420"/>
                  </a:lnTo>
                  <a:lnTo>
                    <a:pt x="63" y="414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64" y="89"/>
                  </a:lnTo>
                  <a:lnTo>
                    <a:pt x="67" y="83"/>
                  </a:lnTo>
                  <a:lnTo>
                    <a:pt x="69" y="78"/>
                  </a:lnTo>
                  <a:lnTo>
                    <a:pt x="73" y="73"/>
                  </a:lnTo>
                  <a:lnTo>
                    <a:pt x="77" y="69"/>
                  </a:lnTo>
                  <a:lnTo>
                    <a:pt x="83" y="66"/>
                  </a:lnTo>
                  <a:lnTo>
                    <a:pt x="89" y="64"/>
                  </a:lnTo>
                  <a:lnTo>
                    <a:pt x="96" y="63"/>
                  </a:lnTo>
                  <a:lnTo>
                    <a:pt x="795" y="63"/>
                  </a:lnTo>
                  <a:lnTo>
                    <a:pt x="795" y="63"/>
                  </a:lnTo>
                  <a:lnTo>
                    <a:pt x="802" y="64"/>
                  </a:lnTo>
                  <a:lnTo>
                    <a:pt x="808" y="66"/>
                  </a:lnTo>
                  <a:lnTo>
                    <a:pt x="813" y="69"/>
                  </a:lnTo>
                  <a:lnTo>
                    <a:pt x="818" y="73"/>
                  </a:lnTo>
                  <a:lnTo>
                    <a:pt x="822" y="78"/>
                  </a:lnTo>
                  <a:lnTo>
                    <a:pt x="824" y="83"/>
                  </a:lnTo>
                  <a:lnTo>
                    <a:pt x="826" y="89"/>
                  </a:lnTo>
                  <a:lnTo>
                    <a:pt x="827" y="95"/>
                  </a:lnTo>
                  <a:lnTo>
                    <a:pt x="827" y="414"/>
                  </a:lnTo>
                  <a:close/>
                  <a:moveTo>
                    <a:pt x="954" y="349"/>
                  </a:moveTo>
                  <a:lnTo>
                    <a:pt x="891" y="349"/>
                  </a:lnTo>
                  <a:lnTo>
                    <a:pt x="891" y="158"/>
                  </a:lnTo>
                  <a:lnTo>
                    <a:pt x="954" y="158"/>
                  </a:lnTo>
                  <a:lnTo>
                    <a:pt x="954" y="34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7" name="Freeform 32"/>
            <p:cNvSpPr>
              <a:spLocks noEditPoints="1"/>
            </p:cNvSpPr>
            <p:nvPr/>
          </p:nvSpPr>
          <p:spPr bwMode="auto">
            <a:xfrm>
              <a:off x="8968512" y="2127018"/>
              <a:ext cx="388029" cy="194971"/>
            </a:xfrm>
            <a:custGeom>
              <a:avLst/>
              <a:gdLst>
                <a:gd name="T0" fmla="*/ 891 w 1019"/>
                <a:gd name="T1" fmla="*/ 95 h 508"/>
                <a:gd name="T2" fmla="*/ 887 w 1019"/>
                <a:gd name="T3" fmla="*/ 67 h 508"/>
                <a:gd name="T4" fmla="*/ 875 w 1019"/>
                <a:gd name="T5" fmla="*/ 41 h 508"/>
                <a:gd name="T6" fmla="*/ 857 w 1019"/>
                <a:gd name="T7" fmla="*/ 22 h 508"/>
                <a:gd name="T8" fmla="*/ 833 w 1019"/>
                <a:gd name="T9" fmla="*/ 7 h 508"/>
                <a:gd name="T10" fmla="*/ 805 w 1019"/>
                <a:gd name="T11" fmla="*/ 1 h 508"/>
                <a:gd name="T12" fmla="*/ 96 w 1019"/>
                <a:gd name="T13" fmla="*/ 0 h 508"/>
                <a:gd name="T14" fmla="*/ 68 w 1019"/>
                <a:gd name="T15" fmla="*/ 4 h 508"/>
                <a:gd name="T16" fmla="*/ 42 w 1019"/>
                <a:gd name="T17" fmla="*/ 16 h 508"/>
                <a:gd name="T18" fmla="*/ 22 w 1019"/>
                <a:gd name="T19" fmla="*/ 35 h 508"/>
                <a:gd name="T20" fmla="*/ 8 w 1019"/>
                <a:gd name="T21" fmla="*/ 59 h 508"/>
                <a:gd name="T22" fmla="*/ 2 w 1019"/>
                <a:gd name="T23" fmla="*/ 85 h 508"/>
                <a:gd name="T24" fmla="*/ 0 w 1019"/>
                <a:gd name="T25" fmla="*/ 414 h 508"/>
                <a:gd name="T26" fmla="*/ 5 w 1019"/>
                <a:gd name="T27" fmla="*/ 442 h 508"/>
                <a:gd name="T28" fmla="*/ 17 w 1019"/>
                <a:gd name="T29" fmla="*/ 466 h 508"/>
                <a:gd name="T30" fmla="*/ 35 w 1019"/>
                <a:gd name="T31" fmla="*/ 487 h 508"/>
                <a:gd name="T32" fmla="*/ 58 w 1019"/>
                <a:gd name="T33" fmla="*/ 501 h 508"/>
                <a:gd name="T34" fmla="*/ 86 w 1019"/>
                <a:gd name="T35" fmla="*/ 508 h 508"/>
                <a:gd name="T36" fmla="*/ 796 w 1019"/>
                <a:gd name="T37" fmla="*/ 508 h 508"/>
                <a:gd name="T38" fmla="*/ 824 w 1019"/>
                <a:gd name="T39" fmla="*/ 504 h 508"/>
                <a:gd name="T40" fmla="*/ 849 w 1019"/>
                <a:gd name="T41" fmla="*/ 492 h 508"/>
                <a:gd name="T42" fmla="*/ 870 w 1019"/>
                <a:gd name="T43" fmla="*/ 474 h 508"/>
                <a:gd name="T44" fmla="*/ 883 w 1019"/>
                <a:gd name="T45" fmla="*/ 450 h 508"/>
                <a:gd name="T46" fmla="*/ 891 w 1019"/>
                <a:gd name="T47" fmla="*/ 423 h 508"/>
                <a:gd name="T48" fmla="*/ 954 w 1019"/>
                <a:gd name="T49" fmla="*/ 414 h 508"/>
                <a:gd name="T50" fmla="*/ 979 w 1019"/>
                <a:gd name="T51" fmla="*/ 408 h 508"/>
                <a:gd name="T52" fmla="*/ 1008 w 1019"/>
                <a:gd name="T53" fmla="*/ 385 h 508"/>
                <a:gd name="T54" fmla="*/ 1018 w 1019"/>
                <a:gd name="T55" fmla="*/ 356 h 508"/>
                <a:gd name="T56" fmla="*/ 1019 w 1019"/>
                <a:gd name="T57" fmla="*/ 158 h 508"/>
                <a:gd name="T58" fmla="*/ 1013 w 1019"/>
                <a:gd name="T59" fmla="*/ 134 h 508"/>
                <a:gd name="T60" fmla="*/ 990 w 1019"/>
                <a:gd name="T61" fmla="*/ 106 h 508"/>
                <a:gd name="T62" fmla="*/ 961 w 1019"/>
                <a:gd name="T63" fmla="*/ 95 h 508"/>
                <a:gd name="T64" fmla="*/ 828 w 1019"/>
                <a:gd name="T65" fmla="*/ 414 h 508"/>
                <a:gd name="T66" fmla="*/ 824 w 1019"/>
                <a:gd name="T67" fmla="*/ 426 h 508"/>
                <a:gd name="T68" fmla="*/ 814 w 1019"/>
                <a:gd name="T69" fmla="*/ 439 h 508"/>
                <a:gd name="T70" fmla="*/ 796 w 1019"/>
                <a:gd name="T71" fmla="*/ 445 h 508"/>
                <a:gd name="T72" fmla="*/ 90 w 1019"/>
                <a:gd name="T73" fmla="*/ 445 h 508"/>
                <a:gd name="T74" fmla="*/ 73 w 1019"/>
                <a:gd name="T75" fmla="*/ 436 h 508"/>
                <a:gd name="T76" fmla="*/ 65 w 1019"/>
                <a:gd name="T77" fmla="*/ 420 h 508"/>
                <a:gd name="T78" fmla="*/ 64 w 1019"/>
                <a:gd name="T79" fmla="*/ 95 h 508"/>
                <a:gd name="T80" fmla="*/ 69 w 1019"/>
                <a:gd name="T81" fmla="*/ 78 h 508"/>
                <a:gd name="T82" fmla="*/ 84 w 1019"/>
                <a:gd name="T83" fmla="*/ 66 h 508"/>
                <a:gd name="T84" fmla="*/ 796 w 1019"/>
                <a:gd name="T85" fmla="*/ 63 h 508"/>
                <a:gd name="T86" fmla="*/ 808 w 1019"/>
                <a:gd name="T87" fmla="*/ 66 h 508"/>
                <a:gd name="T88" fmla="*/ 822 w 1019"/>
                <a:gd name="T89" fmla="*/ 78 h 508"/>
                <a:gd name="T90" fmla="*/ 828 w 1019"/>
                <a:gd name="T91" fmla="*/ 95 h 508"/>
                <a:gd name="T92" fmla="*/ 891 w 1019"/>
                <a:gd name="T93" fmla="*/ 349 h 508"/>
                <a:gd name="T94" fmla="*/ 954 w 1019"/>
                <a:gd name="T95" fmla="*/ 349 h 508"/>
                <a:gd name="T96" fmla="*/ 598 w 1019"/>
                <a:gd name="T97" fmla="*/ 150 h 508"/>
                <a:gd name="T98" fmla="*/ 582 w 1019"/>
                <a:gd name="T99" fmla="*/ 136 h 508"/>
                <a:gd name="T100" fmla="*/ 563 w 1019"/>
                <a:gd name="T101" fmla="*/ 127 h 508"/>
                <a:gd name="T102" fmla="*/ 159 w 1019"/>
                <a:gd name="T103" fmla="*/ 127 h 508"/>
                <a:gd name="T104" fmla="*/ 142 w 1019"/>
                <a:gd name="T105" fmla="*/ 133 h 508"/>
                <a:gd name="T106" fmla="*/ 130 w 1019"/>
                <a:gd name="T107" fmla="*/ 147 h 508"/>
                <a:gd name="T108" fmla="*/ 128 w 1019"/>
                <a:gd name="T109" fmla="*/ 349 h 508"/>
                <a:gd name="T110" fmla="*/ 130 w 1019"/>
                <a:gd name="T111" fmla="*/ 362 h 508"/>
                <a:gd name="T112" fmla="*/ 142 w 1019"/>
                <a:gd name="T113" fmla="*/ 376 h 508"/>
                <a:gd name="T114" fmla="*/ 159 w 1019"/>
                <a:gd name="T115" fmla="*/ 382 h 508"/>
                <a:gd name="T116" fmla="*/ 689 w 1019"/>
                <a:gd name="T117" fmla="*/ 380 h 508"/>
                <a:gd name="T118" fmla="*/ 701 w 1019"/>
                <a:gd name="T119" fmla="*/ 373 h 508"/>
                <a:gd name="T120" fmla="*/ 702 w 1019"/>
                <a:gd name="T121" fmla="*/ 359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9" h="508">
                  <a:moveTo>
                    <a:pt x="954" y="95"/>
                  </a:moveTo>
                  <a:lnTo>
                    <a:pt x="891" y="95"/>
                  </a:lnTo>
                  <a:lnTo>
                    <a:pt x="891" y="95"/>
                  </a:lnTo>
                  <a:lnTo>
                    <a:pt x="891" y="85"/>
                  </a:lnTo>
                  <a:lnTo>
                    <a:pt x="889" y="76"/>
                  </a:lnTo>
                  <a:lnTo>
                    <a:pt x="887" y="67"/>
                  </a:lnTo>
                  <a:lnTo>
                    <a:pt x="883" y="59"/>
                  </a:lnTo>
                  <a:lnTo>
                    <a:pt x="879" y="50"/>
                  </a:lnTo>
                  <a:lnTo>
                    <a:pt x="875" y="41"/>
                  </a:lnTo>
                  <a:lnTo>
                    <a:pt x="870" y="35"/>
                  </a:lnTo>
                  <a:lnTo>
                    <a:pt x="863" y="27"/>
                  </a:lnTo>
                  <a:lnTo>
                    <a:pt x="857" y="22"/>
                  </a:lnTo>
                  <a:lnTo>
                    <a:pt x="849" y="16"/>
                  </a:lnTo>
                  <a:lnTo>
                    <a:pt x="842" y="11"/>
                  </a:lnTo>
                  <a:lnTo>
                    <a:pt x="833" y="7"/>
                  </a:lnTo>
                  <a:lnTo>
                    <a:pt x="824" y="4"/>
                  </a:lnTo>
                  <a:lnTo>
                    <a:pt x="815" y="2"/>
                  </a:lnTo>
                  <a:lnTo>
                    <a:pt x="805" y="1"/>
                  </a:lnTo>
                  <a:lnTo>
                    <a:pt x="7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86" y="1"/>
                  </a:lnTo>
                  <a:lnTo>
                    <a:pt x="77" y="2"/>
                  </a:lnTo>
                  <a:lnTo>
                    <a:pt x="68" y="4"/>
                  </a:lnTo>
                  <a:lnTo>
                    <a:pt x="58" y="7"/>
                  </a:lnTo>
                  <a:lnTo>
                    <a:pt x="51" y="11"/>
                  </a:lnTo>
                  <a:lnTo>
                    <a:pt x="42" y="16"/>
                  </a:lnTo>
                  <a:lnTo>
                    <a:pt x="35" y="22"/>
                  </a:lnTo>
                  <a:lnTo>
                    <a:pt x="28" y="27"/>
                  </a:lnTo>
                  <a:lnTo>
                    <a:pt x="22" y="35"/>
                  </a:lnTo>
                  <a:lnTo>
                    <a:pt x="17" y="41"/>
                  </a:lnTo>
                  <a:lnTo>
                    <a:pt x="12" y="50"/>
                  </a:lnTo>
                  <a:lnTo>
                    <a:pt x="8" y="59"/>
                  </a:lnTo>
                  <a:lnTo>
                    <a:pt x="5" y="67"/>
                  </a:lnTo>
                  <a:lnTo>
                    <a:pt x="3" y="76"/>
                  </a:lnTo>
                  <a:lnTo>
                    <a:pt x="2" y="85"/>
                  </a:lnTo>
                  <a:lnTo>
                    <a:pt x="0" y="95"/>
                  </a:lnTo>
                  <a:lnTo>
                    <a:pt x="0" y="414"/>
                  </a:lnTo>
                  <a:lnTo>
                    <a:pt x="0" y="414"/>
                  </a:lnTo>
                  <a:lnTo>
                    <a:pt x="2" y="423"/>
                  </a:lnTo>
                  <a:lnTo>
                    <a:pt x="3" y="432"/>
                  </a:lnTo>
                  <a:lnTo>
                    <a:pt x="5" y="442"/>
                  </a:lnTo>
                  <a:lnTo>
                    <a:pt x="8" y="450"/>
                  </a:lnTo>
                  <a:lnTo>
                    <a:pt x="12" y="459"/>
                  </a:lnTo>
                  <a:lnTo>
                    <a:pt x="17" y="466"/>
                  </a:lnTo>
                  <a:lnTo>
                    <a:pt x="22" y="474"/>
                  </a:lnTo>
                  <a:lnTo>
                    <a:pt x="28" y="480"/>
                  </a:lnTo>
                  <a:lnTo>
                    <a:pt x="35" y="487"/>
                  </a:lnTo>
                  <a:lnTo>
                    <a:pt x="42" y="492"/>
                  </a:lnTo>
                  <a:lnTo>
                    <a:pt x="51" y="497"/>
                  </a:lnTo>
                  <a:lnTo>
                    <a:pt x="58" y="501"/>
                  </a:lnTo>
                  <a:lnTo>
                    <a:pt x="68" y="504"/>
                  </a:lnTo>
                  <a:lnTo>
                    <a:pt x="77" y="507"/>
                  </a:lnTo>
                  <a:lnTo>
                    <a:pt x="86" y="508"/>
                  </a:lnTo>
                  <a:lnTo>
                    <a:pt x="96" y="508"/>
                  </a:lnTo>
                  <a:lnTo>
                    <a:pt x="796" y="508"/>
                  </a:lnTo>
                  <a:lnTo>
                    <a:pt x="796" y="508"/>
                  </a:lnTo>
                  <a:lnTo>
                    <a:pt x="805" y="508"/>
                  </a:lnTo>
                  <a:lnTo>
                    <a:pt x="815" y="507"/>
                  </a:lnTo>
                  <a:lnTo>
                    <a:pt x="824" y="504"/>
                  </a:lnTo>
                  <a:lnTo>
                    <a:pt x="833" y="501"/>
                  </a:lnTo>
                  <a:lnTo>
                    <a:pt x="842" y="497"/>
                  </a:lnTo>
                  <a:lnTo>
                    <a:pt x="849" y="492"/>
                  </a:lnTo>
                  <a:lnTo>
                    <a:pt x="857" y="487"/>
                  </a:lnTo>
                  <a:lnTo>
                    <a:pt x="863" y="480"/>
                  </a:lnTo>
                  <a:lnTo>
                    <a:pt x="870" y="474"/>
                  </a:lnTo>
                  <a:lnTo>
                    <a:pt x="875" y="466"/>
                  </a:lnTo>
                  <a:lnTo>
                    <a:pt x="879" y="459"/>
                  </a:lnTo>
                  <a:lnTo>
                    <a:pt x="883" y="450"/>
                  </a:lnTo>
                  <a:lnTo>
                    <a:pt x="887" y="442"/>
                  </a:lnTo>
                  <a:lnTo>
                    <a:pt x="889" y="432"/>
                  </a:lnTo>
                  <a:lnTo>
                    <a:pt x="891" y="423"/>
                  </a:lnTo>
                  <a:lnTo>
                    <a:pt x="891" y="414"/>
                  </a:lnTo>
                  <a:lnTo>
                    <a:pt x="954" y="414"/>
                  </a:lnTo>
                  <a:lnTo>
                    <a:pt x="954" y="414"/>
                  </a:lnTo>
                  <a:lnTo>
                    <a:pt x="961" y="413"/>
                  </a:lnTo>
                  <a:lnTo>
                    <a:pt x="967" y="412"/>
                  </a:lnTo>
                  <a:lnTo>
                    <a:pt x="979" y="408"/>
                  </a:lnTo>
                  <a:lnTo>
                    <a:pt x="990" y="402"/>
                  </a:lnTo>
                  <a:lnTo>
                    <a:pt x="999" y="394"/>
                  </a:lnTo>
                  <a:lnTo>
                    <a:pt x="1008" y="385"/>
                  </a:lnTo>
                  <a:lnTo>
                    <a:pt x="1013" y="374"/>
                  </a:lnTo>
                  <a:lnTo>
                    <a:pt x="1017" y="362"/>
                  </a:lnTo>
                  <a:lnTo>
                    <a:pt x="1018" y="356"/>
                  </a:lnTo>
                  <a:lnTo>
                    <a:pt x="1019" y="349"/>
                  </a:lnTo>
                  <a:lnTo>
                    <a:pt x="1019" y="158"/>
                  </a:lnTo>
                  <a:lnTo>
                    <a:pt x="1019" y="158"/>
                  </a:lnTo>
                  <a:lnTo>
                    <a:pt x="1018" y="152"/>
                  </a:lnTo>
                  <a:lnTo>
                    <a:pt x="1017" y="145"/>
                  </a:lnTo>
                  <a:lnTo>
                    <a:pt x="1013" y="134"/>
                  </a:lnTo>
                  <a:lnTo>
                    <a:pt x="1008" y="123"/>
                  </a:lnTo>
                  <a:lnTo>
                    <a:pt x="999" y="114"/>
                  </a:lnTo>
                  <a:lnTo>
                    <a:pt x="990" y="106"/>
                  </a:lnTo>
                  <a:lnTo>
                    <a:pt x="979" y="100"/>
                  </a:lnTo>
                  <a:lnTo>
                    <a:pt x="967" y="96"/>
                  </a:lnTo>
                  <a:lnTo>
                    <a:pt x="961" y="95"/>
                  </a:lnTo>
                  <a:lnTo>
                    <a:pt x="954" y="95"/>
                  </a:lnTo>
                  <a:lnTo>
                    <a:pt x="954" y="95"/>
                  </a:lnTo>
                  <a:close/>
                  <a:moveTo>
                    <a:pt x="828" y="414"/>
                  </a:moveTo>
                  <a:lnTo>
                    <a:pt x="828" y="414"/>
                  </a:lnTo>
                  <a:lnTo>
                    <a:pt x="827" y="420"/>
                  </a:lnTo>
                  <a:lnTo>
                    <a:pt x="824" y="426"/>
                  </a:lnTo>
                  <a:lnTo>
                    <a:pt x="822" y="431"/>
                  </a:lnTo>
                  <a:lnTo>
                    <a:pt x="818" y="436"/>
                  </a:lnTo>
                  <a:lnTo>
                    <a:pt x="814" y="439"/>
                  </a:lnTo>
                  <a:lnTo>
                    <a:pt x="808" y="443"/>
                  </a:lnTo>
                  <a:lnTo>
                    <a:pt x="802" y="445"/>
                  </a:lnTo>
                  <a:lnTo>
                    <a:pt x="796" y="445"/>
                  </a:lnTo>
                  <a:lnTo>
                    <a:pt x="96" y="445"/>
                  </a:lnTo>
                  <a:lnTo>
                    <a:pt x="96" y="445"/>
                  </a:lnTo>
                  <a:lnTo>
                    <a:pt x="90" y="445"/>
                  </a:lnTo>
                  <a:lnTo>
                    <a:pt x="84" y="443"/>
                  </a:lnTo>
                  <a:lnTo>
                    <a:pt x="78" y="439"/>
                  </a:lnTo>
                  <a:lnTo>
                    <a:pt x="73" y="436"/>
                  </a:lnTo>
                  <a:lnTo>
                    <a:pt x="69" y="431"/>
                  </a:lnTo>
                  <a:lnTo>
                    <a:pt x="67" y="426"/>
                  </a:lnTo>
                  <a:lnTo>
                    <a:pt x="65" y="420"/>
                  </a:lnTo>
                  <a:lnTo>
                    <a:pt x="64" y="414"/>
                  </a:lnTo>
                  <a:lnTo>
                    <a:pt x="64" y="95"/>
                  </a:lnTo>
                  <a:lnTo>
                    <a:pt x="64" y="95"/>
                  </a:lnTo>
                  <a:lnTo>
                    <a:pt x="65" y="89"/>
                  </a:lnTo>
                  <a:lnTo>
                    <a:pt x="67" y="83"/>
                  </a:lnTo>
                  <a:lnTo>
                    <a:pt x="69" y="78"/>
                  </a:lnTo>
                  <a:lnTo>
                    <a:pt x="73" y="73"/>
                  </a:lnTo>
                  <a:lnTo>
                    <a:pt x="78" y="69"/>
                  </a:lnTo>
                  <a:lnTo>
                    <a:pt x="84" y="66"/>
                  </a:lnTo>
                  <a:lnTo>
                    <a:pt x="90" y="64"/>
                  </a:lnTo>
                  <a:lnTo>
                    <a:pt x="96" y="63"/>
                  </a:lnTo>
                  <a:lnTo>
                    <a:pt x="796" y="63"/>
                  </a:lnTo>
                  <a:lnTo>
                    <a:pt x="796" y="63"/>
                  </a:lnTo>
                  <a:lnTo>
                    <a:pt x="802" y="64"/>
                  </a:lnTo>
                  <a:lnTo>
                    <a:pt x="808" y="66"/>
                  </a:lnTo>
                  <a:lnTo>
                    <a:pt x="814" y="69"/>
                  </a:lnTo>
                  <a:lnTo>
                    <a:pt x="818" y="73"/>
                  </a:lnTo>
                  <a:lnTo>
                    <a:pt x="822" y="78"/>
                  </a:lnTo>
                  <a:lnTo>
                    <a:pt x="824" y="83"/>
                  </a:lnTo>
                  <a:lnTo>
                    <a:pt x="827" y="89"/>
                  </a:lnTo>
                  <a:lnTo>
                    <a:pt x="828" y="95"/>
                  </a:lnTo>
                  <a:lnTo>
                    <a:pt x="828" y="414"/>
                  </a:lnTo>
                  <a:close/>
                  <a:moveTo>
                    <a:pt x="954" y="349"/>
                  </a:moveTo>
                  <a:lnTo>
                    <a:pt x="891" y="349"/>
                  </a:lnTo>
                  <a:lnTo>
                    <a:pt x="891" y="158"/>
                  </a:lnTo>
                  <a:lnTo>
                    <a:pt x="954" y="158"/>
                  </a:lnTo>
                  <a:lnTo>
                    <a:pt x="954" y="349"/>
                  </a:lnTo>
                  <a:close/>
                  <a:moveTo>
                    <a:pt x="601" y="155"/>
                  </a:moveTo>
                  <a:lnTo>
                    <a:pt x="601" y="155"/>
                  </a:lnTo>
                  <a:lnTo>
                    <a:pt x="598" y="150"/>
                  </a:lnTo>
                  <a:lnTo>
                    <a:pt x="594" y="144"/>
                  </a:lnTo>
                  <a:lnTo>
                    <a:pt x="588" y="139"/>
                  </a:lnTo>
                  <a:lnTo>
                    <a:pt x="582" y="136"/>
                  </a:lnTo>
                  <a:lnTo>
                    <a:pt x="576" y="132"/>
                  </a:lnTo>
                  <a:lnTo>
                    <a:pt x="569" y="129"/>
                  </a:lnTo>
                  <a:lnTo>
                    <a:pt x="563" y="127"/>
                  </a:lnTo>
                  <a:lnTo>
                    <a:pt x="555" y="127"/>
                  </a:lnTo>
                  <a:lnTo>
                    <a:pt x="159" y="127"/>
                  </a:lnTo>
                  <a:lnTo>
                    <a:pt x="159" y="127"/>
                  </a:lnTo>
                  <a:lnTo>
                    <a:pt x="153" y="127"/>
                  </a:lnTo>
                  <a:lnTo>
                    <a:pt x="147" y="129"/>
                  </a:lnTo>
                  <a:lnTo>
                    <a:pt x="142" y="133"/>
                  </a:lnTo>
                  <a:lnTo>
                    <a:pt x="137" y="136"/>
                  </a:lnTo>
                  <a:lnTo>
                    <a:pt x="133" y="141"/>
                  </a:lnTo>
                  <a:lnTo>
                    <a:pt x="130" y="147"/>
                  </a:lnTo>
                  <a:lnTo>
                    <a:pt x="128" y="152"/>
                  </a:lnTo>
                  <a:lnTo>
                    <a:pt x="128" y="158"/>
                  </a:lnTo>
                  <a:lnTo>
                    <a:pt x="128" y="349"/>
                  </a:lnTo>
                  <a:lnTo>
                    <a:pt x="128" y="349"/>
                  </a:lnTo>
                  <a:lnTo>
                    <a:pt x="128" y="356"/>
                  </a:lnTo>
                  <a:lnTo>
                    <a:pt x="130" y="362"/>
                  </a:lnTo>
                  <a:lnTo>
                    <a:pt x="133" y="368"/>
                  </a:lnTo>
                  <a:lnTo>
                    <a:pt x="137" y="372"/>
                  </a:lnTo>
                  <a:lnTo>
                    <a:pt x="142" y="376"/>
                  </a:lnTo>
                  <a:lnTo>
                    <a:pt x="147" y="379"/>
                  </a:lnTo>
                  <a:lnTo>
                    <a:pt x="153" y="380"/>
                  </a:lnTo>
                  <a:lnTo>
                    <a:pt x="159" y="382"/>
                  </a:lnTo>
                  <a:lnTo>
                    <a:pt x="683" y="382"/>
                  </a:lnTo>
                  <a:lnTo>
                    <a:pt x="683" y="382"/>
                  </a:lnTo>
                  <a:lnTo>
                    <a:pt x="689" y="380"/>
                  </a:lnTo>
                  <a:lnTo>
                    <a:pt x="694" y="379"/>
                  </a:lnTo>
                  <a:lnTo>
                    <a:pt x="698" y="376"/>
                  </a:lnTo>
                  <a:lnTo>
                    <a:pt x="701" y="373"/>
                  </a:lnTo>
                  <a:lnTo>
                    <a:pt x="703" y="369"/>
                  </a:lnTo>
                  <a:lnTo>
                    <a:pt x="703" y="364"/>
                  </a:lnTo>
                  <a:lnTo>
                    <a:pt x="702" y="359"/>
                  </a:lnTo>
                  <a:lnTo>
                    <a:pt x="700" y="353"/>
                  </a:lnTo>
                  <a:lnTo>
                    <a:pt x="601" y="15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8" name="Freeform 33"/>
            <p:cNvSpPr>
              <a:spLocks noEditPoints="1"/>
            </p:cNvSpPr>
            <p:nvPr/>
          </p:nvSpPr>
          <p:spPr bwMode="auto">
            <a:xfrm>
              <a:off x="9640587" y="2127018"/>
              <a:ext cx="388029" cy="194971"/>
            </a:xfrm>
            <a:custGeom>
              <a:avLst/>
              <a:gdLst>
                <a:gd name="T0" fmla="*/ 890 w 1018"/>
                <a:gd name="T1" fmla="*/ 95 h 508"/>
                <a:gd name="T2" fmla="*/ 886 w 1018"/>
                <a:gd name="T3" fmla="*/ 67 h 508"/>
                <a:gd name="T4" fmla="*/ 874 w 1018"/>
                <a:gd name="T5" fmla="*/ 41 h 508"/>
                <a:gd name="T6" fmla="*/ 856 w 1018"/>
                <a:gd name="T7" fmla="*/ 22 h 508"/>
                <a:gd name="T8" fmla="*/ 832 w 1018"/>
                <a:gd name="T9" fmla="*/ 7 h 508"/>
                <a:gd name="T10" fmla="*/ 805 w 1018"/>
                <a:gd name="T11" fmla="*/ 1 h 508"/>
                <a:gd name="T12" fmla="*/ 95 w 1018"/>
                <a:gd name="T13" fmla="*/ 0 h 508"/>
                <a:gd name="T14" fmla="*/ 67 w 1018"/>
                <a:gd name="T15" fmla="*/ 4 h 508"/>
                <a:gd name="T16" fmla="*/ 42 w 1018"/>
                <a:gd name="T17" fmla="*/ 16 h 508"/>
                <a:gd name="T18" fmla="*/ 22 w 1018"/>
                <a:gd name="T19" fmla="*/ 35 h 508"/>
                <a:gd name="T20" fmla="*/ 7 w 1018"/>
                <a:gd name="T21" fmla="*/ 59 h 508"/>
                <a:gd name="T22" fmla="*/ 1 w 1018"/>
                <a:gd name="T23" fmla="*/ 85 h 508"/>
                <a:gd name="T24" fmla="*/ 0 w 1018"/>
                <a:gd name="T25" fmla="*/ 414 h 508"/>
                <a:gd name="T26" fmla="*/ 4 w 1018"/>
                <a:gd name="T27" fmla="*/ 442 h 508"/>
                <a:gd name="T28" fmla="*/ 16 w 1018"/>
                <a:gd name="T29" fmla="*/ 466 h 508"/>
                <a:gd name="T30" fmla="*/ 35 w 1018"/>
                <a:gd name="T31" fmla="*/ 487 h 508"/>
                <a:gd name="T32" fmla="*/ 59 w 1018"/>
                <a:gd name="T33" fmla="*/ 501 h 508"/>
                <a:gd name="T34" fmla="*/ 86 w 1018"/>
                <a:gd name="T35" fmla="*/ 508 h 508"/>
                <a:gd name="T36" fmla="*/ 795 w 1018"/>
                <a:gd name="T37" fmla="*/ 508 h 508"/>
                <a:gd name="T38" fmla="*/ 824 w 1018"/>
                <a:gd name="T39" fmla="*/ 504 h 508"/>
                <a:gd name="T40" fmla="*/ 849 w 1018"/>
                <a:gd name="T41" fmla="*/ 492 h 508"/>
                <a:gd name="T42" fmla="*/ 869 w 1018"/>
                <a:gd name="T43" fmla="*/ 474 h 508"/>
                <a:gd name="T44" fmla="*/ 883 w 1018"/>
                <a:gd name="T45" fmla="*/ 450 h 508"/>
                <a:gd name="T46" fmla="*/ 890 w 1018"/>
                <a:gd name="T47" fmla="*/ 423 h 508"/>
                <a:gd name="T48" fmla="*/ 954 w 1018"/>
                <a:gd name="T49" fmla="*/ 414 h 508"/>
                <a:gd name="T50" fmla="*/ 979 w 1018"/>
                <a:gd name="T51" fmla="*/ 408 h 508"/>
                <a:gd name="T52" fmla="*/ 1007 w 1018"/>
                <a:gd name="T53" fmla="*/ 385 h 508"/>
                <a:gd name="T54" fmla="*/ 1017 w 1018"/>
                <a:gd name="T55" fmla="*/ 356 h 508"/>
                <a:gd name="T56" fmla="*/ 1018 w 1018"/>
                <a:gd name="T57" fmla="*/ 158 h 508"/>
                <a:gd name="T58" fmla="*/ 1013 w 1018"/>
                <a:gd name="T59" fmla="*/ 134 h 508"/>
                <a:gd name="T60" fmla="*/ 990 w 1018"/>
                <a:gd name="T61" fmla="*/ 106 h 508"/>
                <a:gd name="T62" fmla="*/ 961 w 1018"/>
                <a:gd name="T63" fmla="*/ 95 h 508"/>
                <a:gd name="T64" fmla="*/ 827 w 1018"/>
                <a:gd name="T65" fmla="*/ 414 h 508"/>
                <a:gd name="T66" fmla="*/ 825 w 1018"/>
                <a:gd name="T67" fmla="*/ 426 h 508"/>
                <a:gd name="T68" fmla="*/ 813 w 1018"/>
                <a:gd name="T69" fmla="*/ 439 h 508"/>
                <a:gd name="T70" fmla="*/ 795 w 1018"/>
                <a:gd name="T71" fmla="*/ 445 h 508"/>
                <a:gd name="T72" fmla="*/ 89 w 1018"/>
                <a:gd name="T73" fmla="*/ 445 h 508"/>
                <a:gd name="T74" fmla="*/ 73 w 1018"/>
                <a:gd name="T75" fmla="*/ 436 h 508"/>
                <a:gd name="T76" fmla="*/ 64 w 1018"/>
                <a:gd name="T77" fmla="*/ 420 h 508"/>
                <a:gd name="T78" fmla="*/ 64 w 1018"/>
                <a:gd name="T79" fmla="*/ 95 h 508"/>
                <a:gd name="T80" fmla="*/ 70 w 1018"/>
                <a:gd name="T81" fmla="*/ 78 h 508"/>
                <a:gd name="T82" fmla="*/ 84 w 1018"/>
                <a:gd name="T83" fmla="*/ 66 h 508"/>
                <a:gd name="T84" fmla="*/ 795 w 1018"/>
                <a:gd name="T85" fmla="*/ 63 h 508"/>
                <a:gd name="T86" fmla="*/ 808 w 1018"/>
                <a:gd name="T87" fmla="*/ 66 h 508"/>
                <a:gd name="T88" fmla="*/ 822 w 1018"/>
                <a:gd name="T89" fmla="*/ 78 h 508"/>
                <a:gd name="T90" fmla="*/ 827 w 1018"/>
                <a:gd name="T91" fmla="*/ 95 h 508"/>
                <a:gd name="T92" fmla="*/ 890 w 1018"/>
                <a:gd name="T93" fmla="*/ 349 h 508"/>
                <a:gd name="T94" fmla="*/ 954 w 1018"/>
                <a:gd name="T95" fmla="*/ 349 h 508"/>
                <a:gd name="T96" fmla="*/ 425 w 1018"/>
                <a:gd name="T97" fmla="*/ 150 h 508"/>
                <a:gd name="T98" fmla="*/ 409 w 1018"/>
                <a:gd name="T99" fmla="*/ 136 h 508"/>
                <a:gd name="T100" fmla="*/ 388 w 1018"/>
                <a:gd name="T101" fmla="*/ 127 h 508"/>
                <a:gd name="T102" fmla="*/ 159 w 1018"/>
                <a:gd name="T103" fmla="*/ 127 h 508"/>
                <a:gd name="T104" fmla="*/ 141 w 1018"/>
                <a:gd name="T105" fmla="*/ 133 h 508"/>
                <a:gd name="T106" fmla="*/ 130 w 1018"/>
                <a:gd name="T107" fmla="*/ 147 h 508"/>
                <a:gd name="T108" fmla="*/ 128 w 1018"/>
                <a:gd name="T109" fmla="*/ 349 h 508"/>
                <a:gd name="T110" fmla="*/ 130 w 1018"/>
                <a:gd name="T111" fmla="*/ 362 h 508"/>
                <a:gd name="T112" fmla="*/ 141 w 1018"/>
                <a:gd name="T113" fmla="*/ 376 h 508"/>
                <a:gd name="T114" fmla="*/ 159 w 1018"/>
                <a:gd name="T115" fmla="*/ 382 h 508"/>
                <a:gd name="T116" fmla="*/ 515 w 1018"/>
                <a:gd name="T117" fmla="*/ 380 h 508"/>
                <a:gd name="T118" fmla="*/ 528 w 1018"/>
                <a:gd name="T119" fmla="*/ 373 h 508"/>
                <a:gd name="T120" fmla="*/ 529 w 1018"/>
                <a:gd name="T121" fmla="*/ 359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508">
                  <a:moveTo>
                    <a:pt x="954" y="95"/>
                  </a:moveTo>
                  <a:lnTo>
                    <a:pt x="890" y="95"/>
                  </a:lnTo>
                  <a:lnTo>
                    <a:pt x="890" y="95"/>
                  </a:lnTo>
                  <a:lnTo>
                    <a:pt x="890" y="85"/>
                  </a:lnTo>
                  <a:lnTo>
                    <a:pt x="888" y="76"/>
                  </a:lnTo>
                  <a:lnTo>
                    <a:pt x="886" y="67"/>
                  </a:lnTo>
                  <a:lnTo>
                    <a:pt x="883" y="59"/>
                  </a:lnTo>
                  <a:lnTo>
                    <a:pt x="879" y="50"/>
                  </a:lnTo>
                  <a:lnTo>
                    <a:pt x="874" y="41"/>
                  </a:lnTo>
                  <a:lnTo>
                    <a:pt x="869" y="35"/>
                  </a:lnTo>
                  <a:lnTo>
                    <a:pt x="862" y="27"/>
                  </a:lnTo>
                  <a:lnTo>
                    <a:pt x="856" y="22"/>
                  </a:lnTo>
                  <a:lnTo>
                    <a:pt x="849" y="16"/>
                  </a:lnTo>
                  <a:lnTo>
                    <a:pt x="841" y="11"/>
                  </a:lnTo>
                  <a:lnTo>
                    <a:pt x="832" y="7"/>
                  </a:lnTo>
                  <a:lnTo>
                    <a:pt x="824" y="4"/>
                  </a:lnTo>
                  <a:lnTo>
                    <a:pt x="814" y="2"/>
                  </a:lnTo>
                  <a:lnTo>
                    <a:pt x="805" y="1"/>
                  </a:lnTo>
                  <a:lnTo>
                    <a:pt x="795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86" y="1"/>
                  </a:lnTo>
                  <a:lnTo>
                    <a:pt x="76" y="2"/>
                  </a:lnTo>
                  <a:lnTo>
                    <a:pt x="67" y="4"/>
                  </a:lnTo>
                  <a:lnTo>
                    <a:pt x="59" y="7"/>
                  </a:lnTo>
                  <a:lnTo>
                    <a:pt x="50" y="11"/>
                  </a:lnTo>
                  <a:lnTo>
                    <a:pt x="42" y="16"/>
                  </a:lnTo>
                  <a:lnTo>
                    <a:pt x="35" y="22"/>
                  </a:lnTo>
                  <a:lnTo>
                    <a:pt x="28" y="27"/>
                  </a:lnTo>
                  <a:lnTo>
                    <a:pt x="22" y="35"/>
                  </a:lnTo>
                  <a:lnTo>
                    <a:pt x="16" y="41"/>
                  </a:lnTo>
                  <a:lnTo>
                    <a:pt x="12" y="50"/>
                  </a:lnTo>
                  <a:lnTo>
                    <a:pt x="7" y="59"/>
                  </a:lnTo>
                  <a:lnTo>
                    <a:pt x="4" y="67"/>
                  </a:lnTo>
                  <a:lnTo>
                    <a:pt x="2" y="76"/>
                  </a:lnTo>
                  <a:lnTo>
                    <a:pt x="1" y="85"/>
                  </a:lnTo>
                  <a:lnTo>
                    <a:pt x="0" y="95"/>
                  </a:lnTo>
                  <a:lnTo>
                    <a:pt x="0" y="414"/>
                  </a:lnTo>
                  <a:lnTo>
                    <a:pt x="0" y="414"/>
                  </a:lnTo>
                  <a:lnTo>
                    <a:pt x="1" y="423"/>
                  </a:lnTo>
                  <a:lnTo>
                    <a:pt x="2" y="432"/>
                  </a:lnTo>
                  <a:lnTo>
                    <a:pt x="4" y="442"/>
                  </a:lnTo>
                  <a:lnTo>
                    <a:pt x="7" y="450"/>
                  </a:lnTo>
                  <a:lnTo>
                    <a:pt x="12" y="459"/>
                  </a:lnTo>
                  <a:lnTo>
                    <a:pt x="16" y="466"/>
                  </a:lnTo>
                  <a:lnTo>
                    <a:pt x="22" y="474"/>
                  </a:lnTo>
                  <a:lnTo>
                    <a:pt x="28" y="480"/>
                  </a:lnTo>
                  <a:lnTo>
                    <a:pt x="35" y="487"/>
                  </a:lnTo>
                  <a:lnTo>
                    <a:pt x="42" y="492"/>
                  </a:lnTo>
                  <a:lnTo>
                    <a:pt x="50" y="497"/>
                  </a:lnTo>
                  <a:lnTo>
                    <a:pt x="59" y="501"/>
                  </a:lnTo>
                  <a:lnTo>
                    <a:pt x="67" y="504"/>
                  </a:lnTo>
                  <a:lnTo>
                    <a:pt x="76" y="507"/>
                  </a:lnTo>
                  <a:lnTo>
                    <a:pt x="86" y="508"/>
                  </a:lnTo>
                  <a:lnTo>
                    <a:pt x="95" y="508"/>
                  </a:lnTo>
                  <a:lnTo>
                    <a:pt x="795" y="508"/>
                  </a:lnTo>
                  <a:lnTo>
                    <a:pt x="795" y="508"/>
                  </a:lnTo>
                  <a:lnTo>
                    <a:pt x="805" y="508"/>
                  </a:lnTo>
                  <a:lnTo>
                    <a:pt x="814" y="507"/>
                  </a:lnTo>
                  <a:lnTo>
                    <a:pt x="824" y="504"/>
                  </a:lnTo>
                  <a:lnTo>
                    <a:pt x="832" y="501"/>
                  </a:lnTo>
                  <a:lnTo>
                    <a:pt x="841" y="497"/>
                  </a:lnTo>
                  <a:lnTo>
                    <a:pt x="849" y="492"/>
                  </a:lnTo>
                  <a:lnTo>
                    <a:pt x="856" y="487"/>
                  </a:lnTo>
                  <a:lnTo>
                    <a:pt x="862" y="480"/>
                  </a:lnTo>
                  <a:lnTo>
                    <a:pt x="869" y="474"/>
                  </a:lnTo>
                  <a:lnTo>
                    <a:pt x="874" y="466"/>
                  </a:lnTo>
                  <a:lnTo>
                    <a:pt x="879" y="459"/>
                  </a:lnTo>
                  <a:lnTo>
                    <a:pt x="883" y="450"/>
                  </a:lnTo>
                  <a:lnTo>
                    <a:pt x="886" y="442"/>
                  </a:lnTo>
                  <a:lnTo>
                    <a:pt x="888" y="432"/>
                  </a:lnTo>
                  <a:lnTo>
                    <a:pt x="890" y="423"/>
                  </a:lnTo>
                  <a:lnTo>
                    <a:pt x="890" y="414"/>
                  </a:lnTo>
                  <a:lnTo>
                    <a:pt x="954" y="414"/>
                  </a:lnTo>
                  <a:lnTo>
                    <a:pt x="954" y="414"/>
                  </a:lnTo>
                  <a:lnTo>
                    <a:pt x="961" y="413"/>
                  </a:lnTo>
                  <a:lnTo>
                    <a:pt x="967" y="412"/>
                  </a:lnTo>
                  <a:lnTo>
                    <a:pt x="979" y="408"/>
                  </a:lnTo>
                  <a:lnTo>
                    <a:pt x="990" y="402"/>
                  </a:lnTo>
                  <a:lnTo>
                    <a:pt x="999" y="394"/>
                  </a:lnTo>
                  <a:lnTo>
                    <a:pt x="1007" y="385"/>
                  </a:lnTo>
                  <a:lnTo>
                    <a:pt x="1013" y="374"/>
                  </a:lnTo>
                  <a:lnTo>
                    <a:pt x="1017" y="362"/>
                  </a:lnTo>
                  <a:lnTo>
                    <a:pt x="1017" y="356"/>
                  </a:lnTo>
                  <a:lnTo>
                    <a:pt x="1018" y="349"/>
                  </a:lnTo>
                  <a:lnTo>
                    <a:pt x="1018" y="158"/>
                  </a:lnTo>
                  <a:lnTo>
                    <a:pt x="1018" y="158"/>
                  </a:lnTo>
                  <a:lnTo>
                    <a:pt x="1017" y="152"/>
                  </a:lnTo>
                  <a:lnTo>
                    <a:pt x="1017" y="145"/>
                  </a:lnTo>
                  <a:lnTo>
                    <a:pt x="1013" y="134"/>
                  </a:lnTo>
                  <a:lnTo>
                    <a:pt x="1007" y="123"/>
                  </a:lnTo>
                  <a:lnTo>
                    <a:pt x="999" y="114"/>
                  </a:lnTo>
                  <a:lnTo>
                    <a:pt x="990" y="106"/>
                  </a:lnTo>
                  <a:lnTo>
                    <a:pt x="979" y="100"/>
                  </a:lnTo>
                  <a:lnTo>
                    <a:pt x="967" y="96"/>
                  </a:lnTo>
                  <a:lnTo>
                    <a:pt x="961" y="95"/>
                  </a:lnTo>
                  <a:lnTo>
                    <a:pt x="954" y="95"/>
                  </a:lnTo>
                  <a:lnTo>
                    <a:pt x="954" y="95"/>
                  </a:lnTo>
                  <a:close/>
                  <a:moveTo>
                    <a:pt x="827" y="414"/>
                  </a:moveTo>
                  <a:lnTo>
                    <a:pt x="827" y="414"/>
                  </a:lnTo>
                  <a:lnTo>
                    <a:pt x="826" y="420"/>
                  </a:lnTo>
                  <a:lnTo>
                    <a:pt x="825" y="426"/>
                  </a:lnTo>
                  <a:lnTo>
                    <a:pt x="822" y="431"/>
                  </a:lnTo>
                  <a:lnTo>
                    <a:pt x="817" y="436"/>
                  </a:lnTo>
                  <a:lnTo>
                    <a:pt x="813" y="439"/>
                  </a:lnTo>
                  <a:lnTo>
                    <a:pt x="808" y="443"/>
                  </a:lnTo>
                  <a:lnTo>
                    <a:pt x="801" y="445"/>
                  </a:lnTo>
                  <a:lnTo>
                    <a:pt x="795" y="445"/>
                  </a:lnTo>
                  <a:lnTo>
                    <a:pt x="95" y="445"/>
                  </a:lnTo>
                  <a:lnTo>
                    <a:pt x="95" y="445"/>
                  </a:lnTo>
                  <a:lnTo>
                    <a:pt x="89" y="445"/>
                  </a:lnTo>
                  <a:lnTo>
                    <a:pt x="84" y="443"/>
                  </a:lnTo>
                  <a:lnTo>
                    <a:pt x="78" y="439"/>
                  </a:lnTo>
                  <a:lnTo>
                    <a:pt x="73" y="436"/>
                  </a:lnTo>
                  <a:lnTo>
                    <a:pt x="70" y="431"/>
                  </a:lnTo>
                  <a:lnTo>
                    <a:pt x="66" y="426"/>
                  </a:lnTo>
                  <a:lnTo>
                    <a:pt x="64" y="420"/>
                  </a:lnTo>
                  <a:lnTo>
                    <a:pt x="64" y="414"/>
                  </a:lnTo>
                  <a:lnTo>
                    <a:pt x="64" y="95"/>
                  </a:lnTo>
                  <a:lnTo>
                    <a:pt x="64" y="95"/>
                  </a:lnTo>
                  <a:lnTo>
                    <a:pt x="64" y="89"/>
                  </a:lnTo>
                  <a:lnTo>
                    <a:pt x="66" y="83"/>
                  </a:lnTo>
                  <a:lnTo>
                    <a:pt x="70" y="78"/>
                  </a:lnTo>
                  <a:lnTo>
                    <a:pt x="73" y="73"/>
                  </a:lnTo>
                  <a:lnTo>
                    <a:pt x="78" y="69"/>
                  </a:lnTo>
                  <a:lnTo>
                    <a:pt x="84" y="66"/>
                  </a:lnTo>
                  <a:lnTo>
                    <a:pt x="89" y="64"/>
                  </a:lnTo>
                  <a:lnTo>
                    <a:pt x="95" y="63"/>
                  </a:lnTo>
                  <a:lnTo>
                    <a:pt x="795" y="63"/>
                  </a:lnTo>
                  <a:lnTo>
                    <a:pt x="795" y="63"/>
                  </a:lnTo>
                  <a:lnTo>
                    <a:pt x="801" y="64"/>
                  </a:lnTo>
                  <a:lnTo>
                    <a:pt x="808" y="66"/>
                  </a:lnTo>
                  <a:lnTo>
                    <a:pt x="813" y="69"/>
                  </a:lnTo>
                  <a:lnTo>
                    <a:pt x="817" y="73"/>
                  </a:lnTo>
                  <a:lnTo>
                    <a:pt x="822" y="78"/>
                  </a:lnTo>
                  <a:lnTo>
                    <a:pt x="825" y="83"/>
                  </a:lnTo>
                  <a:lnTo>
                    <a:pt x="826" y="89"/>
                  </a:lnTo>
                  <a:lnTo>
                    <a:pt x="827" y="95"/>
                  </a:lnTo>
                  <a:lnTo>
                    <a:pt x="827" y="414"/>
                  </a:lnTo>
                  <a:close/>
                  <a:moveTo>
                    <a:pt x="954" y="349"/>
                  </a:moveTo>
                  <a:lnTo>
                    <a:pt x="890" y="349"/>
                  </a:lnTo>
                  <a:lnTo>
                    <a:pt x="890" y="158"/>
                  </a:lnTo>
                  <a:lnTo>
                    <a:pt x="954" y="158"/>
                  </a:lnTo>
                  <a:lnTo>
                    <a:pt x="954" y="349"/>
                  </a:lnTo>
                  <a:close/>
                  <a:moveTo>
                    <a:pt x="428" y="155"/>
                  </a:moveTo>
                  <a:lnTo>
                    <a:pt x="428" y="155"/>
                  </a:lnTo>
                  <a:lnTo>
                    <a:pt x="425" y="150"/>
                  </a:lnTo>
                  <a:lnTo>
                    <a:pt x="419" y="144"/>
                  </a:lnTo>
                  <a:lnTo>
                    <a:pt x="414" y="139"/>
                  </a:lnTo>
                  <a:lnTo>
                    <a:pt x="409" y="136"/>
                  </a:lnTo>
                  <a:lnTo>
                    <a:pt x="402" y="132"/>
                  </a:lnTo>
                  <a:lnTo>
                    <a:pt x="395" y="129"/>
                  </a:lnTo>
                  <a:lnTo>
                    <a:pt x="388" y="127"/>
                  </a:lnTo>
                  <a:lnTo>
                    <a:pt x="382" y="127"/>
                  </a:lnTo>
                  <a:lnTo>
                    <a:pt x="159" y="127"/>
                  </a:lnTo>
                  <a:lnTo>
                    <a:pt x="159" y="127"/>
                  </a:lnTo>
                  <a:lnTo>
                    <a:pt x="152" y="127"/>
                  </a:lnTo>
                  <a:lnTo>
                    <a:pt x="147" y="129"/>
                  </a:lnTo>
                  <a:lnTo>
                    <a:pt x="141" y="133"/>
                  </a:lnTo>
                  <a:lnTo>
                    <a:pt x="137" y="136"/>
                  </a:lnTo>
                  <a:lnTo>
                    <a:pt x="133" y="141"/>
                  </a:lnTo>
                  <a:lnTo>
                    <a:pt x="130" y="147"/>
                  </a:lnTo>
                  <a:lnTo>
                    <a:pt x="128" y="152"/>
                  </a:lnTo>
                  <a:lnTo>
                    <a:pt x="128" y="158"/>
                  </a:lnTo>
                  <a:lnTo>
                    <a:pt x="128" y="349"/>
                  </a:lnTo>
                  <a:lnTo>
                    <a:pt x="128" y="349"/>
                  </a:lnTo>
                  <a:lnTo>
                    <a:pt x="128" y="356"/>
                  </a:lnTo>
                  <a:lnTo>
                    <a:pt x="130" y="362"/>
                  </a:lnTo>
                  <a:lnTo>
                    <a:pt x="133" y="368"/>
                  </a:lnTo>
                  <a:lnTo>
                    <a:pt x="137" y="372"/>
                  </a:lnTo>
                  <a:lnTo>
                    <a:pt x="141" y="376"/>
                  </a:lnTo>
                  <a:lnTo>
                    <a:pt x="147" y="379"/>
                  </a:lnTo>
                  <a:lnTo>
                    <a:pt x="152" y="380"/>
                  </a:lnTo>
                  <a:lnTo>
                    <a:pt x="159" y="382"/>
                  </a:lnTo>
                  <a:lnTo>
                    <a:pt x="509" y="382"/>
                  </a:lnTo>
                  <a:lnTo>
                    <a:pt x="509" y="382"/>
                  </a:lnTo>
                  <a:lnTo>
                    <a:pt x="515" y="380"/>
                  </a:lnTo>
                  <a:lnTo>
                    <a:pt x="520" y="379"/>
                  </a:lnTo>
                  <a:lnTo>
                    <a:pt x="525" y="376"/>
                  </a:lnTo>
                  <a:lnTo>
                    <a:pt x="528" y="373"/>
                  </a:lnTo>
                  <a:lnTo>
                    <a:pt x="529" y="369"/>
                  </a:lnTo>
                  <a:lnTo>
                    <a:pt x="530" y="364"/>
                  </a:lnTo>
                  <a:lnTo>
                    <a:pt x="529" y="359"/>
                  </a:lnTo>
                  <a:lnTo>
                    <a:pt x="527" y="353"/>
                  </a:lnTo>
                  <a:lnTo>
                    <a:pt x="428" y="15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9" name="Freeform 34"/>
            <p:cNvSpPr>
              <a:spLocks noEditPoints="1"/>
            </p:cNvSpPr>
            <p:nvPr/>
          </p:nvSpPr>
          <p:spPr bwMode="auto">
            <a:xfrm>
              <a:off x="10312661" y="2127018"/>
              <a:ext cx="388029" cy="194971"/>
            </a:xfrm>
            <a:custGeom>
              <a:avLst/>
              <a:gdLst>
                <a:gd name="T0" fmla="*/ 891 w 1018"/>
                <a:gd name="T1" fmla="*/ 95 h 508"/>
                <a:gd name="T2" fmla="*/ 886 w 1018"/>
                <a:gd name="T3" fmla="*/ 67 h 508"/>
                <a:gd name="T4" fmla="*/ 875 w 1018"/>
                <a:gd name="T5" fmla="*/ 41 h 508"/>
                <a:gd name="T6" fmla="*/ 856 w 1018"/>
                <a:gd name="T7" fmla="*/ 22 h 508"/>
                <a:gd name="T8" fmla="*/ 833 w 1018"/>
                <a:gd name="T9" fmla="*/ 7 h 508"/>
                <a:gd name="T10" fmla="*/ 805 w 1018"/>
                <a:gd name="T11" fmla="*/ 1 h 508"/>
                <a:gd name="T12" fmla="*/ 96 w 1018"/>
                <a:gd name="T13" fmla="*/ 0 h 508"/>
                <a:gd name="T14" fmla="*/ 68 w 1018"/>
                <a:gd name="T15" fmla="*/ 4 h 508"/>
                <a:gd name="T16" fmla="*/ 43 w 1018"/>
                <a:gd name="T17" fmla="*/ 16 h 508"/>
                <a:gd name="T18" fmla="*/ 23 w 1018"/>
                <a:gd name="T19" fmla="*/ 35 h 508"/>
                <a:gd name="T20" fmla="*/ 8 w 1018"/>
                <a:gd name="T21" fmla="*/ 59 h 508"/>
                <a:gd name="T22" fmla="*/ 1 w 1018"/>
                <a:gd name="T23" fmla="*/ 85 h 508"/>
                <a:gd name="T24" fmla="*/ 0 w 1018"/>
                <a:gd name="T25" fmla="*/ 414 h 508"/>
                <a:gd name="T26" fmla="*/ 5 w 1018"/>
                <a:gd name="T27" fmla="*/ 442 h 508"/>
                <a:gd name="T28" fmla="*/ 17 w 1018"/>
                <a:gd name="T29" fmla="*/ 466 h 508"/>
                <a:gd name="T30" fmla="*/ 36 w 1018"/>
                <a:gd name="T31" fmla="*/ 487 h 508"/>
                <a:gd name="T32" fmla="*/ 59 w 1018"/>
                <a:gd name="T33" fmla="*/ 501 h 508"/>
                <a:gd name="T34" fmla="*/ 86 w 1018"/>
                <a:gd name="T35" fmla="*/ 508 h 508"/>
                <a:gd name="T36" fmla="*/ 795 w 1018"/>
                <a:gd name="T37" fmla="*/ 508 h 508"/>
                <a:gd name="T38" fmla="*/ 824 w 1018"/>
                <a:gd name="T39" fmla="*/ 504 h 508"/>
                <a:gd name="T40" fmla="*/ 849 w 1018"/>
                <a:gd name="T41" fmla="*/ 492 h 508"/>
                <a:gd name="T42" fmla="*/ 869 w 1018"/>
                <a:gd name="T43" fmla="*/ 474 h 508"/>
                <a:gd name="T44" fmla="*/ 883 w 1018"/>
                <a:gd name="T45" fmla="*/ 450 h 508"/>
                <a:gd name="T46" fmla="*/ 891 w 1018"/>
                <a:gd name="T47" fmla="*/ 423 h 508"/>
                <a:gd name="T48" fmla="*/ 955 w 1018"/>
                <a:gd name="T49" fmla="*/ 414 h 508"/>
                <a:gd name="T50" fmla="*/ 980 w 1018"/>
                <a:gd name="T51" fmla="*/ 408 h 508"/>
                <a:gd name="T52" fmla="*/ 1008 w 1018"/>
                <a:gd name="T53" fmla="*/ 385 h 508"/>
                <a:gd name="T54" fmla="*/ 1018 w 1018"/>
                <a:gd name="T55" fmla="*/ 356 h 508"/>
                <a:gd name="T56" fmla="*/ 1018 w 1018"/>
                <a:gd name="T57" fmla="*/ 158 h 508"/>
                <a:gd name="T58" fmla="*/ 1013 w 1018"/>
                <a:gd name="T59" fmla="*/ 134 h 508"/>
                <a:gd name="T60" fmla="*/ 991 w 1018"/>
                <a:gd name="T61" fmla="*/ 106 h 508"/>
                <a:gd name="T62" fmla="*/ 962 w 1018"/>
                <a:gd name="T63" fmla="*/ 95 h 508"/>
                <a:gd name="T64" fmla="*/ 827 w 1018"/>
                <a:gd name="T65" fmla="*/ 414 h 508"/>
                <a:gd name="T66" fmla="*/ 825 w 1018"/>
                <a:gd name="T67" fmla="*/ 426 h 508"/>
                <a:gd name="T68" fmla="*/ 814 w 1018"/>
                <a:gd name="T69" fmla="*/ 439 h 508"/>
                <a:gd name="T70" fmla="*/ 795 w 1018"/>
                <a:gd name="T71" fmla="*/ 445 h 508"/>
                <a:gd name="T72" fmla="*/ 89 w 1018"/>
                <a:gd name="T73" fmla="*/ 445 h 508"/>
                <a:gd name="T74" fmla="*/ 73 w 1018"/>
                <a:gd name="T75" fmla="*/ 436 h 508"/>
                <a:gd name="T76" fmla="*/ 65 w 1018"/>
                <a:gd name="T77" fmla="*/ 420 h 508"/>
                <a:gd name="T78" fmla="*/ 65 w 1018"/>
                <a:gd name="T79" fmla="*/ 95 h 508"/>
                <a:gd name="T80" fmla="*/ 70 w 1018"/>
                <a:gd name="T81" fmla="*/ 78 h 508"/>
                <a:gd name="T82" fmla="*/ 84 w 1018"/>
                <a:gd name="T83" fmla="*/ 66 h 508"/>
                <a:gd name="T84" fmla="*/ 795 w 1018"/>
                <a:gd name="T85" fmla="*/ 63 h 508"/>
                <a:gd name="T86" fmla="*/ 808 w 1018"/>
                <a:gd name="T87" fmla="*/ 66 h 508"/>
                <a:gd name="T88" fmla="*/ 822 w 1018"/>
                <a:gd name="T89" fmla="*/ 78 h 508"/>
                <a:gd name="T90" fmla="*/ 827 w 1018"/>
                <a:gd name="T91" fmla="*/ 95 h 508"/>
                <a:gd name="T92" fmla="*/ 891 w 1018"/>
                <a:gd name="T93" fmla="*/ 349 h 508"/>
                <a:gd name="T94" fmla="*/ 955 w 1018"/>
                <a:gd name="T95" fmla="*/ 349 h 508"/>
                <a:gd name="T96" fmla="*/ 234 w 1018"/>
                <a:gd name="T97" fmla="*/ 150 h 508"/>
                <a:gd name="T98" fmla="*/ 218 w 1018"/>
                <a:gd name="T99" fmla="*/ 136 h 508"/>
                <a:gd name="T100" fmla="*/ 198 w 1018"/>
                <a:gd name="T101" fmla="*/ 127 h 508"/>
                <a:gd name="T102" fmla="*/ 160 w 1018"/>
                <a:gd name="T103" fmla="*/ 127 h 508"/>
                <a:gd name="T104" fmla="*/ 142 w 1018"/>
                <a:gd name="T105" fmla="*/ 133 h 508"/>
                <a:gd name="T106" fmla="*/ 130 w 1018"/>
                <a:gd name="T107" fmla="*/ 147 h 508"/>
                <a:gd name="T108" fmla="*/ 128 w 1018"/>
                <a:gd name="T109" fmla="*/ 349 h 508"/>
                <a:gd name="T110" fmla="*/ 130 w 1018"/>
                <a:gd name="T111" fmla="*/ 362 h 508"/>
                <a:gd name="T112" fmla="*/ 142 w 1018"/>
                <a:gd name="T113" fmla="*/ 376 h 508"/>
                <a:gd name="T114" fmla="*/ 160 w 1018"/>
                <a:gd name="T115" fmla="*/ 382 h 508"/>
                <a:gd name="T116" fmla="*/ 324 w 1018"/>
                <a:gd name="T117" fmla="*/ 380 h 508"/>
                <a:gd name="T118" fmla="*/ 337 w 1018"/>
                <a:gd name="T119" fmla="*/ 373 h 508"/>
                <a:gd name="T120" fmla="*/ 338 w 1018"/>
                <a:gd name="T121" fmla="*/ 359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508">
                  <a:moveTo>
                    <a:pt x="955" y="95"/>
                  </a:moveTo>
                  <a:lnTo>
                    <a:pt x="891" y="95"/>
                  </a:lnTo>
                  <a:lnTo>
                    <a:pt x="891" y="95"/>
                  </a:lnTo>
                  <a:lnTo>
                    <a:pt x="891" y="85"/>
                  </a:lnTo>
                  <a:lnTo>
                    <a:pt x="890" y="76"/>
                  </a:lnTo>
                  <a:lnTo>
                    <a:pt x="886" y="67"/>
                  </a:lnTo>
                  <a:lnTo>
                    <a:pt x="883" y="59"/>
                  </a:lnTo>
                  <a:lnTo>
                    <a:pt x="880" y="50"/>
                  </a:lnTo>
                  <a:lnTo>
                    <a:pt x="875" y="41"/>
                  </a:lnTo>
                  <a:lnTo>
                    <a:pt x="869" y="35"/>
                  </a:lnTo>
                  <a:lnTo>
                    <a:pt x="863" y="27"/>
                  </a:lnTo>
                  <a:lnTo>
                    <a:pt x="856" y="22"/>
                  </a:lnTo>
                  <a:lnTo>
                    <a:pt x="849" y="16"/>
                  </a:lnTo>
                  <a:lnTo>
                    <a:pt x="841" y="11"/>
                  </a:lnTo>
                  <a:lnTo>
                    <a:pt x="833" y="7"/>
                  </a:lnTo>
                  <a:lnTo>
                    <a:pt x="824" y="4"/>
                  </a:lnTo>
                  <a:lnTo>
                    <a:pt x="815" y="2"/>
                  </a:lnTo>
                  <a:lnTo>
                    <a:pt x="805" y="1"/>
                  </a:lnTo>
                  <a:lnTo>
                    <a:pt x="795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86" y="1"/>
                  </a:lnTo>
                  <a:lnTo>
                    <a:pt x="76" y="2"/>
                  </a:lnTo>
                  <a:lnTo>
                    <a:pt x="68" y="4"/>
                  </a:lnTo>
                  <a:lnTo>
                    <a:pt x="59" y="7"/>
                  </a:lnTo>
                  <a:lnTo>
                    <a:pt x="51" y="11"/>
                  </a:lnTo>
                  <a:lnTo>
                    <a:pt x="43" y="16"/>
                  </a:lnTo>
                  <a:lnTo>
                    <a:pt x="36" y="22"/>
                  </a:lnTo>
                  <a:lnTo>
                    <a:pt x="28" y="27"/>
                  </a:lnTo>
                  <a:lnTo>
                    <a:pt x="23" y="35"/>
                  </a:lnTo>
                  <a:lnTo>
                    <a:pt x="17" y="41"/>
                  </a:lnTo>
                  <a:lnTo>
                    <a:pt x="12" y="50"/>
                  </a:lnTo>
                  <a:lnTo>
                    <a:pt x="8" y="59"/>
                  </a:lnTo>
                  <a:lnTo>
                    <a:pt x="5" y="67"/>
                  </a:lnTo>
                  <a:lnTo>
                    <a:pt x="2" y="76"/>
                  </a:lnTo>
                  <a:lnTo>
                    <a:pt x="1" y="85"/>
                  </a:lnTo>
                  <a:lnTo>
                    <a:pt x="0" y="95"/>
                  </a:lnTo>
                  <a:lnTo>
                    <a:pt x="0" y="414"/>
                  </a:lnTo>
                  <a:lnTo>
                    <a:pt x="0" y="414"/>
                  </a:lnTo>
                  <a:lnTo>
                    <a:pt x="1" y="423"/>
                  </a:lnTo>
                  <a:lnTo>
                    <a:pt x="2" y="432"/>
                  </a:lnTo>
                  <a:lnTo>
                    <a:pt x="5" y="442"/>
                  </a:lnTo>
                  <a:lnTo>
                    <a:pt x="8" y="450"/>
                  </a:lnTo>
                  <a:lnTo>
                    <a:pt x="12" y="459"/>
                  </a:lnTo>
                  <a:lnTo>
                    <a:pt x="17" y="466"/>
                  </a:lnTo>
                  <a:lnTo>
                    <a:pt x="23" y="474"/>
                  </a:lnTo>
                  <a:lnTo>
                    <a:pt x="28" y="480"/>
                  </a:lnTo>
                  <a:lnTo>
                    <a:pt x="36" y="487"/>
                  </a:lnTo>
                  <a:lnTo>
                    <a:pt x="43" y="492"/>
                  </a:lnTo>
                  <a:lnTo>
                    <a:pt x="51" y="497"/>
                  </a:lnTo>
                  <a:lnTo>
                    <a:pt x="59" y="501"/>
                  </a:lnTo>
                  <a:lnTo>
                    <a:pt x="68" y="504"/>
                  </a:lnTo>
                  <a:lnTo>
                    <a:pt x="76" y="507"/>
                  </a:lnTo>
                  <a:lnTo>
                    <a:pt x="86" y="508"/>
                  </a:lnTo>
                  <a:lnTo>
                    <a:pt x="96" y="508"/>
                  </a:lnTo>
                  <a:lnTo>
                    <a:pt x="795" y="508"/>
                  </a:lnTo>
                  <a:lnTo>
                    <a:pt x="795" y="508"/>
                  </a:lnTo>
                  <a:lnTo>
                    <a:pt x="805" y="508"/>
                  </a:lnTo>
                  <a:lnTo>
                    <a:pt x="815" y="507"/>
                  </a:lnTo>
                  <a:lnTo>
                    <a:pt x="824" y="504"/>
                  </a:lnTo>
                  <a:lnTo>
                    <a:pt x="833" y="501"/>
                  </a:lnTo>
                  <a:lnTo>
                    <a:pt x="841" y="497"/>
                  </a:lnTo>
                  <a:lnTo>
                    <a:pt x="849" y="492"/>
                  </a:lnTo>
                  <a:lnTo>
                    <a:pt x="856" y="487"/>
                  </a:lnTo>
                  <a:lnTo>
                    <a:pt x="863" y="480"/>
                  </a:lnTo>
                  <a:lnTo>
                    <a:pt x="869" y="474"/>
                  </a:lnTo>
                  <a:lnTo>
                    <a:pt x="875" y="466"/>
                  </a:lnTo>
                  <a:lnTo>
                    <a:pt x="880" y="459"/>
                  </a:lnTo>
                  <a:lnTo>
                    <a:pt x="883" y="450"/>
                  </a:lnTo>
                  <a:lnTo>
                    <a:pt x="886" y="442"/>
                  </a:lnTo>
                  <a:lnTo>
                    <a:pt x="890" y="432"/>
                  </a:lnTo>
                  <a:lnTo>
                    <a:pt x="891" y="423"/>
                  </a:lnTo>
                  <a:lnTo>
                    <a:pt x="891" y="414"/>
                  </a:lnTo>
                  <a:lnTo>
                    <a:pt x="955" y="414"/>
                  </a:lnTo>
                  <a:lnTo>
                    <a:pt x="955" y="414"/>
                  </a:lnTo>
                  <a:lnTo>
                    <a:pt x="962" y="413"/>
                  </a:lnTo>
                  <a:lnTo>
                    <a:pt x="968" y="412"/>
                  </a:lnTo>
                  <a:lnTo>
                    <a:pt x="980" y="408"/>
                  </a:lnTo>
                  <a:lnTo>
                    <a:pt x="991" y="402"/>
                  </a:lnTo>
                  <a:lnTo>
                    <a:pt x="1000" y="394"/>
                  </a:lnTo>
                  <a:lnTo>
                    <a:pt x="1008" y="385"/>
                  </a:lnTo>
                  <a:lnTo>
                    <a:pt x="1013" y="374"/>
                  </a:lnTo>
                  <a:lnTo>
                    <a:pt x="1017" y="362"/>
                  </a:lnTo>
                  <a:lnTo>
                    <a:pt x="1018" y="356"/>
                  </a:lnTo>
                  <a:lnTo>
                    <a:pt x="1018" y="349"/>
                  </a:lnTo>
                  <a:lnTo>
                    <a:pt x="1018" y="158"/>
                  </a:lnTo>
                  <a:lnTo>
                    <a:pt x="1018" y="158"/>
                  </a:lnTo>
                  <a:lnTo>
                    <a:pt x="1018" y="152"/>
                  </a:lnTo>
                  <a:lnTo>
                    <a:pt x="1017" y="145"/>
                  </a:lnTo>
                  <a:lnTo>
                    <a:pt x="1013" y="134"/>
                  </a:lnTo>
                  <a:lnTo>
                    <a:pt x="1008" y="123"/>
                  </a:lnTo>
                  <a:lnTo>
                    <a:pt x="1000" y="114"/>
                  </a:lnTo>
                  <a:lnTo>
                    <a:pt x="991" y="106"/>
                  </a:lnTo>
                  <a:lnTo>
                    <a:pt x="980" y="100"/>
                  </a:lnTo>
                  <a:lnTo>
                    <a:pt x="968" y="96"/>
                  </a:lnTo>
                  <a:lnTo>
                    <a:pt x="962" y="95"/>
                  </a:lnTo>
                  <a:lnTo>
                    <a:pt x="955" y="95"/>
                  </a:lnTo>
                  <a:lnTo>
                    <a:pt x="955" y="95"/>
                  </a:lnTo>
                  <a:close/>
                  <a:moveTo>
                    <a:pt x="827" y="414"/>
                  </a:moveTo>
                  <a:lnTo>
                    <a:pt x="827" y="414"/>
                  </a:lnTo>
                  <a:lnTo>
                    <a:pt x="826" y="420"/>
                  </a:lnTo>
                  <a:lnTo>
                    <a:pt x="825" y="426"/>
                  </a:lnTo>
                  <a:lnTo>
                    <a:pt x="822" y="431"/>
                  </a:lnTo>
                  <a:lnTo>
                    <a:pt x="818" y="436"/>
                  </a:lnTo>
                  <a:lnTo>
                    <a:pt x="814" y="439"/>
                  </a:lnTo>
                  <a:lnTo>
                    <a:pt x="808" y="443"/>
                  </a:lnTo>
                  <a:lnTo>
                    <a:pt x="802" y="445"/>
                  </a:lnTo>
                  <a:lnTo>
                    <a:pt x="795" y="445"/>
                  </a:lnTo>
                  <a:lnTo>
                    <a:pt x="96" y="445"/>
                  </a:lnTo>
                  <a:lnTo>
                    <a:pt x="96" y="445"/>
                  </a:lnTo>
                  <a:lnTo>
                    <a:pt x="89" y="445"/>
                  </a:lnTo>
                  <a:lnTo>
                    <a:pt x="84" y="443"/>
                  </a:lnTo>
                  <a:lnTo>
                    <a:pt x="79" y="439"/>
                  </a:lnTo>
                  <a:lnTo>
                    <a:pt x="73" y="436"/>
                  </a:lnTo>
                  <a:lnTo>
                    <a:pt x="70" y="431"/>
                  </a:lnTo>
                  <a:lnTo>
                    <a:pt x="67" y="426"/>
                  </a:lnTo>
                  <a:lnTo>
                    <a:pt x="65" y="420"/>
                  </a:lnTo>
                  <a:lnTo>
                    <a:pt x="65" y="414"/>
                  </a:lnTo>
                  <a:lnTo>
                    <a:pt x="65" y="95"/>
                  </a:lnTo>
                  <a:lnTo>
                    <a:pt x="65" y="95"/>
                  </a:lnTo>
                  <a:lnTo>
                    <a:pt x="65" y="89"/>
                  </a:lnTo>
                  <a:lnTo>
                    <a:pt x="67" y="83"/>
                  </a:lnTo>
                  <a:lnTo>
                    <a:pt x="70" y="78"/>
                  </a:lnTo>
                  <a:lnTo>
                    <a:pt x="73" y="73"/>
                  </a:lnTo>
                  <a:lnTo>
                    <a:pt x="79" y="69"/>
                  </a:lnTo>
                  <a:lnTo>
                    <a:pt x="84" y="66"/>
                  </a:lnTo>
                  <a:lnTo>
                    <a:pt x="89" y="64"/>
                  </a:lnTo>
                  <a:lnTo>
                    <a:pt x="96" y="63"/>
                  </a:lnTo>
                  <a:lnTo>
                    <a:pt x="795" y="63"/>
                  </a:lnTo>
                  <a:lnTo>
                    <a:pt x="795" y="63"/>
                  </a:lnTo>
                  <a:lnTo>
                    <a:pt x="802" y="64"/>
                  </a:lnTo>
                  <a:lnTo>
                    <a:pt x="808" y="66"/>
                  </a:lnTo>
                  <a:lnTo>
                    <a:pt x="814" y="69"/>
                  </a:lnTo>
                  <a:lnTo>
                    <a:pt x="818" y="73"/>
                  </a:lnTo>
                  <a:lnTo>
                    <a:pt x="822" y="78"/>
                  </a:lnTo>
                  <a:lnTo>
                    <a:pt x="825" y="83"/>
                  </a:lnTo>
                  <a:lnTo>
                    <a:pt x="826" y="89"/>
                  </a:lnTo>
                  <a:lnTo>
                    <a:pt x="827" y="95"/>
                  </a:lnTo>
                  <a:lnTo>
                    <a:pt x="827" y="414"/>
                  </a:lnTo>
                  <a:close/>
                  <a:moveTo>
                    <a:pt x="955" y="349"/>
                  </a:moveTo>
                  <a:lnTo>
                    <a:pt x="891" y="349"/>
                  </a:lnTo>
                  <a:lnTo>
                    <a:pt x="891" y="158"/>
                  </a:lnTo>
                  <a:lnTo>
                    <a:pt x="955" y="158"/>
                  </a:lnTo>
                  <a:lnTo>
                    <a:pt x="955" y="349"/>
                  </a:lnTo>
                  <a:close/>
                  <a:moveTo>
                    <a:pt x="237" y="155"/>
                  </a:moveTo>
                  <a:lnTo>
                    <a:pt x="237" y="155"/>
                  </a:lnTo>
                  <a:lnTo>
                    <a:pt x="234" y="150"/>
                  </a:lnTo>
                  <a:lnTo>
                    <a:pt x="230" y="144"/>
                  </a:lnTo>
                  <a:lnTo>
                    <a:pt x="224" y="139"/>
                  </a:lnTo>
                  <a:lnTo>
                    <a:pt x="218" y="136"/>
                  </a:lnTo>
                  <a:lnTo>
                    <a:pt x="212" y="132"/>
                  </a:lnTo>
                  <a:lnTo>
                    <a:pt x="205" y="129"/>
                  </a:lnTo>
                  <a:lnTo>
                    <a:pt x="198" y="127"/>
                  </a:lnTo>
                  <a:lnTo>
                    <a:pt x="191" y="127"/>
                  </a:lnTo>
                  <a:lnTo>
                    <a:pt x="160" y="127"/>
                  </a:lnTo>
                  <a:lnTo>
                    <a:pt x="160" y="127"/>
                  </a:lnTo>
                  <a:lnTo>
                    <a:pt x="154" y="127"/>
                  </a:lnTo>
                  <a:lnTo>
                    <a:pt x="147" y="129"/>
                  </a:lnTo>
                  <a:lnTo>
                    <a:pt x="142" y="133"/>
                  </a:lnTo>
                  <a:lnTo>
                    <a:pt x="138" y="136"/>
                  </a:lnTo>
                  <a:lnTo>
                    <a:pt x="133" y="141"/>
                  </a:lnTo>
                  <a:lnTo>
                    <a:pt x="130" y="147"/>
                  </a:lnTo>
                  <a:lnTo>
                    <a:pt x="129" y="152"/>
                  </a:lnTo>
                  <a:lnTo>
                    <a:pt x="128" y="158"/>
                  </a:lnTo>
                  <a:lnTo>
                    <a:pt x="128" y="349"/>
                  </a:lnTo>
                  <a:lnTo>
                    <a:pt x="128" y="349"/>
                  </a:lnTo>
                  <a:lnTo>
                    <a:pt x="129" y="356"/>
                  </a:lnTo>
                  <a:lnTo>
                    <a:pt x="130" y="362"/>
                  </a:lnTo>
                  <a:lnTo>
                    <a:pt x="133" y="368"/>
                  </a:lnTo>
                  <a:lnTo>
                    <a:pt x="138" y="372"/>
                  </a:lnTo>
                  <a:lnTo>
                    <a:pt x="142" y="376"/>
                  </a:lnTo>
                  <a:lnTo>
                    <a:pt x="147" y="379"/>
                  </a:lnTo>
                  <a:lnTo>
                    <a:pt x="154" y="380"/>
                  </a:lnTo>
                  <a:lnTo>
                    <a:pt x="160" y="382"/>
                  </a:lnTo>
                  <a:lnTo>
                    <a:pt x="319" y="382"/>
                  </a:lnTo>
                  <a:lnTo>
                    <a:pt x="319" y="382"/>
                  </a:lnTo>
                  <a:lnTo>
                    <a:pt x="324" y="380"/>
                  </a:lnTo>
                  <a:lnTo>
                    <a:pt x="330" y="379"/>
                  </a:lnTo>
                  <a:lnTo>
                    <a:pt x="334" y="376"/>
                  </a:lnTo>
                  <a:lnTo>
                    <a:pt x="337" y="373"/>
                  </a:lnTo>
                  <a:lnTo>
                    <a:pt x="338" y="369"/>
                  </a:lnTo>
                  <a:lnTo>
                    <a:pt x="339" y="364"/>
                  </a:lnTo>
                  <a:lnTo>
                    <a:pt x="338" y="359"/>
                  </a:lnTo>
                  <a:lnTo>
                    <a:pt x="336" y="353"/>
                  </a:lnTo>
                  <a:lnTo>
                    <a:pt x="237" y="15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0" name="Freeform 35"/>
            <p:cNvSpPr>
              <a:spLocks noEditPoints="1"/>
            </p:cNvSpPr>
            <p:nvPr/>
          </p:nvSpPr>
          <p:spPr bwMode="auto">
            <a:xfrm>
              <a:off x="10986647" y="2127018"/>
              <a:ext cx="389940" cy="194971"/>
            </a:xfrm>
            <a:custGeom>
              <a:avLst/>
              <a:gdLst>
                <a:gd name="T0" fmla="*/ 890 w 1018"/>
                <a:gd name="T1" fmla="*/ 95 h 508"/>
                <a:gd name="T2" fmla="*/ 886 w 1018"/>
                <a:gd name="T3" fmla="*/ 67 h 508"/>
                <a:gd name="T4" fmla="*/ 874 w 1018"/>
                <a:gd name="T5" fmla="*/ 41 h 508"/>
                <a:gd name="T6" fmla="*/ 856 w 1018"/>
                <a:gd name="T7" fmla="*/ 22 h 508"/>
                <a:gd name="T8" fmla="*/ 832 w 1018"/>
                <a:gd name="T9" fmla="*/ 7 h 508"/>
                <a:gd name="T10" fmla="*/ 805 w 1018"/>
                <a:gd name="T11" fmla="*/ 1 h 508"/>
                <a:gd name="T12" fmla="*/ 95 w 1018"/>
                <a:gd name="T13" fmla="*/ 0 h 508"/>
                <a:gd name="T14" fmla="*/ 67 w 1018"/>
                <a:gd name="T15" fmla="*/ 4 h 508"/>
                <a:gd name="T16" fmla="*/ 43 w 1018"/>
                <a:gd name="T17" fmla="*/ 16 h 508"/>
                <a:gd name="T18" fmla="*/ 22 w 1018"/>
                <a:gd name="T19" fmla="*/ 35 h 508"/>
                <a:gd name="T20" fmla="*/ 7 w 1018"/>
                <a:gd name="T21" fmla="*/ 59 h 508"/>
                <a:gd name="T22" fmla="*/ 1 w 1018"/>
                <a:gd name="T23" fmla="*/ 85 h 508"/>
                <a:gd name="T24" fmla="*/ 0 w 1018"/>
                <a:gd name="T25" fmla="*/ 414 h 508"/>
                <a:gd name="T26" fmla="*/ 4 w 1018"/>
                <a:gd name="T27" fmla="*/ 442 h 508"/>
                <a:gd name="T28" fmla="*/ 17 w 1018"/>
                <a:gd name="T29" fmla="*/ 466 h 508"/>
                <a:gd name="T30" fmla="*/ 35 w 1018"/>
                <a:gd name="T31" fmla="*/ 487 h 508"/>
                <a:gd name="T32" fmla="*/ 59 w 1018"/>
                <a:gd name="T33" fmla="*/ 501 h 508"/>
                <a:gd name="T34" fmla="*/ 85 w 1018"/>
                <a:gd name="T35" fmla="*/ 508 h 508"/>
                <a:gd name="T36" fmla="*/ 796 w 1018"/>
                <a:gd name="T37" fmla="*/ 508 h 508"/>
                <a:gd name="T38" fmla="*/ 824 w 1018"/>
                <a:gd name="T39" fmla="*/ 504 h 508"/>
                <a:gd name="T40" fmla="*/ 848 w 1018"/>
                <a:gd name="T41" fmla="*/ 492 h 508"/>
                <a:gd name="T42" fmla="*/ 869 w 1018"/>
                <a:gd name="T43" fmla="*/ 474 h 508"/>
                <a:gd name="T44" fmla="*/ 883 w 1018"/>
                <a:gd name="T45" fmla="*/ 450 h 508"/>
                <a:gd name="T46" fmla="*/ 890 w 1018"/>
                <a:gd name="T47" fmla="*/ 423 h 508"/>
                <a:gd name="T48" fmla="*/ 955 w 1018"/>
                <a:gd name="T49" fmla="*/ 414 h 508"/>
                <a:gd name="T50" fmla="*/ 979 w 1018"/>
                <a:gd name="T51" fmla="*/ 408 h 508"/>
                <a:gd name="T52" fmla="*/ 1007 w 1018"/>
                <a:gd name="T53" fmla="*/ 385 h 508"/>
                <a:gd name="T54" fmla="*/ 1018 w 1018"/>
                <a:gd name="T55" fmla="*/ 356 h 508"/>
                <a:gd name="T56" fmla="*/ 1018 w 1018"/>
                <a:gd name="T57" fmla="*/ 158 h 508"/>
                <a:gd name="T58" fmla="*/ 1012 w 1018"/>
                <a:gd name="T59" fmla="*/ 134 h 508"/>
                <a:gd name="T60" fmla="*/ 990 w 1018"/>
                <a:gd name="T61" fmla="*/ 106 h 508"/>
                <a:gd name="T62" fmla="*/ 961 w 1018"/>
                <a:gd name="T63" fmla="*/ 95 h 508"/>
                <a:gd name="T64" fmla="*/ 827 w 1018"/>
                <a:gd name="T65" fmla="*/ 414 h 508"/>
                <a:gd name="T66" fmla="*/ 825 w 1018"/>
                <a:gd name="T67" fmla="*/ 426 h 508"/>
                <a:gd name="T68" fmla="*/ 813 w 1018"/>
                <a:gd name="T69" fmla="*/ 439 h 508"/>
                <a:gd name="T70" fmla="*/ 796 w 1018"/>
                <a:gd name="T71" fmla="*/ 445 h 508"/>
                <a:gd name="T72" fmla="*/ 89 w 1018"/>
                <a:gd name="T73" fmla="*/ 445 h 508"/>
                <a:gd name="T74" fmla="*/ 73 w 1018"/>
                <a:gd name="T75" fmla="*/ 436 h 508"/>
                <a:gd name="T76" fmla="*/ 64 w 1018"/>
                <a:gd name="T77" fmla="*/ 420 h 508"/>
                <a:gd name="T78" fmla="*/ 64 w 1018"/>
                <a:gd name="T79" fmla="*/ 95 h 508"/>
                <a:gd name="T80" fmla="*/ 69 w 1018"/>
                <a:gd name="T81" fmla="*/ 78 h 508"/>
                <a:gd name="T82" fmla="*/ 83 w 1018"/>
                <a:gd name="T83" fmla="*/ 66 h 508"/>
                <a:gd name="T84" fmla="*/ 796 w 1018"/>
                <a:gd name="T85" fmla="*/ 63 h 508"/>
                <a:gd name="T86" fmla="*/ 808 w 1018"/>
                <a:gd name="T87" fmla="*/ 66 h 508"/>
                <a:gd name="T88" fmla="*/ 822 w 1018"/>
                <a:gd name="T89" fmla="*/ 78 h 508"/>
                <a:gd name="T90" fmla="*/ 827 w 1018"/>
                <a:gd name="T91" fmla="*/ 95 h 508"/>
                <a:gd name="T92" fmla="*/ 890 w 1018"/>
                <a:gd name="T93" fmla="*/ 349 h 508"/>
                <a:gd name="T94" fmla="*/ 955 w 1018"/>
                <a:gd name="T95" fmla="*/ 349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18" h="508">
                  <a:moveTo>
                    <a:pt x="955" y="95"/>
                  </a:moveTo>
                  <a:lnTo>
                    <a:pt x="890" y="95"/>
                  </a:lnTo>
                  <a:lnTo>
                    <a:pt x="890" y="95"/>
                  </a:lnTo>
                  <a:lnTo>
                    <a:pt x="890" y="85"/>
                  </a:lnTo>
                  <a:lnTo>
                    <a:pt x="889" y="76"/>
                  </a:lnTo>
                  <a:lnTo>
                    <a:pt x="886" y="67"/>
                  </a:lnTo>
                  <a:lnTo>
                    <a:pt x="883" y="59"/>
                  </a:lnTo>
                  <a:lnTo>
                    <a:pt x="879" y="50"/>
                  </a:lnTo>
                  <a:lnTo>
                    <a:pt x="874" y="41"/>
                  </a:lnTo>
                  <a:lnTo>
                    <a:pt x="869" y="35"/>
                  </a:lnTo>
                  <a:lnTo>
                    <a:pt x="862" y="27"/>
                  </a:lnTo>
                  <a:lnTo>
                    <a:pt x="856" y="22"/>
                  </a:lnTo>
                  <a:lnTo>
                    <a:pt x="848" y="16"/>
                  </a:lnTo>
                  <a:lnTo>
                    <a:pt x="841" y="11"/>
                  </a:lnTo>
                  <a:lnTo>
                    <a:pt x="832" y="7"/>
                  </a:lnTo>
                  <a:lnTo>
                    <a:pt x="824" y="4"/>
                  </a:lnTo>
                  <a:lnTo>
                    <a:pt x="814" y="2"/>
                  </a:lnTo>
                  <a:lnTo>
                    <a:pt x="805" y="1"/>
                  </a:lnTo>
                  <a:lnTo>
                    <a:pt x="796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85" y="1"/>
                  </a:lnTo>
                  <a:lnTo>
                    <a:pt x="76" y="2"/>
                  </a:lnTo>
                  <a:lnTo>
                    <a:pt x="67" y="4"/>
                  </a:lnTo>
                  <a:lnTo>
                    <a:pt x="59" y="7"/>
                  </a:lnTo>
                  <a:lnTo>
                    <a:pt x="50" y="11"/>
                  </a:lnTo>
                  <a:lnTo>
                    <a:pt x="43" y="16"/>
                  </a:lnTo>
                  <a:lnTo>
                    <a:pt x="35" y="22"/>
                  </a:lnTo>
                  <a:lnTo>
                    <a:pt x="29" y="27"/>
                  </a:lnTo>
                  <a:lnTo>
                    <a:pt x="22" y="35"/>
                  </a:lnTo>
                  <a:lnTo>
                    <a:pt x="17" y="41"/>
                  </a:lnTo>
                  <a:lnTo>
                    <a:pt x="11" y="50"/>
                  </a:lnTo>
                  <a:lnTo>
                    <a:pt x="7" y="59"/>
                  </a:lnTo>
                  <a:lnTo>
                    <a:pt x="4" y="67"/>
                  </a:lnTo>
                  <a:lnTo>
                    <a:pt x="2" y="76"/>
                  </a:lnTo>
                  <a:lnTo>
                    <a:pt x="1" y="85"/>
                  </a:lnTo>
                  <a:lnTo>
                    <a:pt x="0" y="95"/>
                  </a:lnTo>
                  <a:lnTo>
                    <a:pt x="0" y="414"/>
                  </a:lnTo>
                  <a:lnTo>
                    <a:pt x="0" y="414"/>
                  </a:lnTo>
                  <a:lnTo>
                    <a:pt x="1" y="423"/>
                  </a:lnTo>
                  <a:lnTo>
                    <a:pt x="2" y="432"/>
                  </a:lnTo>
                  <a:lnTo>
                    <a:pt x="4" y="442"/>
                  </a:lnTo>
                  <a:lnTo>
                    <a:pt x="7" y="450"/>
                  </a:lnTo>
                  <a:lnTo>
                    <a:pt x="11" y="459"/>
                  </a:lnTo>
                  <a:lnTo>
                    <a:pt x="17" y="466"/>
                  </a:lnTo>
                  <a:lnTo>
                    <a:pt x="22" y="474"/>
                  </a:lnTo>
                  <a:lnTo>
                    <a:pt x="29" y="480"/>
                  </a:lnTo>
                  <a:lnTo>
                    <a:pt x="35" y="487"/>
                  </a:lnTo>
                  <a:lnTo>
                    <a:pt x="43" y="492"/>
                  </a:lnTo>
                  <a:lnTo>
                    <a:pt x="50" y="497"/>
                  </a:lnTo>
                  <a:lnTo>
                    <a:pt x="59" y="501"/>
                  </a:lnTo>
                  <a:lnTo>
                    <a:pt x="67" y="504"/>
                  </a:lnTo>
                  <a:lnTo>
                    <a:pt x="76" y="507"/>
                  </a:lnTo>
                  <a:lnTo>
                    <a:pt x="85" y="508"/>
                  </a:lnTo>
                  <a:lnTo>
                    <a:pt x="95" y="508"/>
                  </a:lnTo>
                  <a:lnTo>
                    <a:pt x="796" y="508"/>
                  </a:lnTo>
                  <a:lnTo>
                    <a:pt x="796" y="508"/>
                  </a:lnTo>
                  <a:lnTo>
                    <a:pt x="805" y="508"/>
                  </a:lnTo>
                  <a:lnTo>
                    <a:pt x="814" y="507"/>
                  </a:lnTo>
                  <a:lnTo>
                    <a:pt x="824" y="504"/>
                  </a:lnTo>
                  <a:lnTo>
                    <a:pt x="832" y="501"/>
                  </a:lnTo>
                  <a:lnTo>
                    <a:pt x="841" y="497"/>
                  </a:lnTo>
                  <a:lnTo>
                    <a:pt x="848" y="492"/>
                  </a:lnTo>
                  <a:lnTo>
                    <a:pt x="856" y="487"/>
                  </a:lnTo>
                  <a:lnTo>
                    <a:pt x="862" y="480"/>
                  </a:lnTo>
                  <a:lnTo>
                    <a:pt x="869" y="474"/>
                  </a:lnTo>
                  <a:lnTo>
                    <a:pt x="874" y="466"/>
                  </a:lnTo>
                  <a:lnTo>
                    <a:pt x="879" y="459"/>
                  </a:lnTo>
                  <a:lnTo>
                    <a:pt x="883" y="450"/>
                  </a:lnTo>
                  <a:lnTo>
                    <a:pt x="886" y="442"/>
                  </a:lnTo>
                  <a:lnTo>
                    <a:pt x="889" y="432"/>
                  </a:lnTo>
                  <a:lnTo>
                    <a:pt x="890" y="423"/>
                  </a:lnTo>
                  <a:lnTo>
                    <a:pt x="890" y="414"/>
                  </a:lnTo>
                  <a:lnTo>
                    <a:pt x="955" y="414"/>
                  </a:lnTo>
                  <a:lnTo>
                    <a:pt x="955" y="414"/>
                  </a:lnTo>
                  <a:lnTo>
                    <a:pt x="961" y="413"/>
                  </a:lnTo>
                  <a:lnTo>
                    <a:pt x="967" y="412"/>
                  </a:lnTo>
                  <a:lnTo>
                    <a:pt x="979" y="408"/>
                  </a:lnTo>
                  <a:lnTo>
                    <a:pt x="990" y="402"/>
                  </a:lnTo>
                  <a:lnTo>
                    <a:pt x="1000" y="394"/>
                  </a:lnTo>
                  <a:lnTo>
                    <a:pt x="1007" y="385"/>
                  </a:lnTo>
                  <a:lnTo>
                    <a:pt x="1012" y="374"/>
                  </a:lnTo>
                  <a:lnTo>
                    <a:pt x="1017" y="362"/>
                  </a:lnTo>
                  <a:lnTo>
                    <a:pt x="1018" y="356"/>
                  </a:lnTo>
                  <a:lnTo>
                    <a:pt x="1018" y="349"/>
                  </a:lnTo>
                  <a:lnTo>
                    <a:pt x="1018" y="158"/>
                  </a:lnTo>
                  <a:lnTo>
                    <a:pt x="1018" y="158"/>
                  </a:lnTo>
                  <a:lnTo>
                    <a:pt x="1018" y="152"/>
                  </a:lnTo>
                  <a:lnTo>
                    <a:pt x="1017" y="145"/>
                  </a:lnTo>
                  <a:lnTo>
                    <a:pt x="1012" y="134"/>
                  </a:lnTo>
                  <a:lnTo>
                    <a:pt x="1007" y="123"/>
                  </a:lnTo>
                  <a:lnTo>
                    <a:pt x="1000" y="114"/>
                  </a:lnTo>
                  <a:lnTo>
                    <a:pt x="990" y="106"/>
                  </a:lnTo>
                  <a:lnTo>
                    <a:pt x="979" y="100"/>
                  </a:lnTo>
                  <a:lnTo>
                    <a:pt x="967" y="96"/>
                  </a:lnTo>
                  <a:lnTo>
                    <a:pt x="961" y="95"/>
                  </a:lnTo>
                  <a:lnTo>
                    <a:pt x="955" y="95"/>
                  </a:lnTo>
                  <a:lnTo>
                    <a:pt x="955" y="95"/>
                  </a:lnTo>
                  <a:close/>
                  <a:moveTo>
                    <a:pt x="827" y="414"/>
                  </a:moveTo>
                  <a:lnTo>
                    <a:pt x="827" y="414"/>
                  </a:lnTo>
                  <a:lnTo>
                    <a:pt x="827" y="420"/>
                  </a:lnTo>
                  <a:lnTo>
                    <a:pt x="825" y="426"/>
                  </a:lnTo>
                  <a:lnTo>
                    <a:pt x="822" y="431"/>
                  </a:lnTo>
                  <a:lnTo>
                    <a:pt x="817" y="436"/>
                  </a:lnTo>
                  <a:lnTo>
                    <a:pt x="813" y="439"/>
                  </a:lnTo>
                  <a:lnTo>
                    <a:pt x="808" y="443"/>
                  </a:lnTo>
                  <a:lnTo>
                    <a:pt x="801" y="445"/>
                  </a:lnTo>
                  <a:lnTo>
                    <a:pt x="796" y="445"/>
                  </a:lnTo>
                  <a:lnTo>
                    <a:pt x="95" y="445"/>
                  </a:lnTo>
                  <a:lnTo>
                    <a:pt x="95" y="445"/>
                  </a:lnTo>
                  <a:lnTo>
                    <a:pt x="89" y="445"/>
                  </a:lnTo>
                  <a:lnTo>
                    <a:pt x="83" y="443"/>
                  </a:lnTo>
                  <a:lnTo>
                    <a:pt x="78" y="439"/>
                  </a:lnTo>
                  <a:lnTo>
                    <a:pt x="73" y="436"/>
                  </a:lnTo>
                  <a:lnTo>
                    <a:pt x="69" y="431"/>
                  </a:lnTo>
                  <a:lnTo>
                    <a:pt x="66" y="426"/>
                  </a:lnTo>
                  <a:lnTo>
                    <a:pt x="64" y="420"/>
                  </a:lnTo>
                  <a:lnTo>
                    <a:pt x="64" y="414"/>
                  </a:lnTo>
                  <a:lnTo>
                    <a:pt x="64" y="95"/>
                  </a:lnTo>
                  <a:lnTo>
                    <a:pt x="64" y="95"/>
                  </a:lnTo>
                  <a:lnTo>
                    <a:pt x="64" y="89"/>
                  </a:lnTo>
                  <a:lnTo>
                    <a:pt x="66" y="83"/>
                  </a:lnTo>
                  <a:lnTo>
                    <a:pt x="69" y="78"/>
                  </a:lnTo>
                  <a:lnTo>
                    <a:pt x="73" y="73"/>
                  </a:lnTo>
                  <a:lnTo>
                    <a:pt x="78" y="69"/>
                  </a:lnTo>
                  <a:lnTo>
                    <a:pt x="83" y="66"/>
                  </a:lnTo>
                  <a:lnTo>
                    <a:pt x="89" y="64"/>
                  </a:lnTo>
                  <a:lnTo>
                    <a:pt x="95" y="63"/>
                  </a:lnTo>
                  <a:lnTo>
                    <a:pt x="796" y="63"/>
                  </a:lnTo>
                  <a:lnTo>
                    <a:pt x="796" y="63"/>
                  </a:lnTo>
                  <a:lnTo>
                    <a:pt x="801" y="64"/>
                  </a:lnTo>
                  <a:lnTo>
                    <a:pt x="808" y="66"/>
                  </a:lnTo>
                  <a:lnTo>
                    <a:pt x="813" y="69"/>
                  </a:lnTo>
                  <a:lnTo>
                    <a:pt x="817" y="73"/>
                  </a:lnTo>
                  <a:lnTo>
                    <a:pt x="822" y="78"/>
                  </a:lnTo>
                  <a:lnTo>
                    <a:pt x="825" y="83"/>
                  </a:lnTo>
                  <a:lnTo>
                    <a:pt x="827" y="89"/>
                  </a:lnTo>
                  <a:lnTo>
                    <a:pt x="827" y="95"/>
                  </a:lnTo>
                  <a:lnTo>
                    <a:pt x="827" y="414"/>
                  </a:lnTo>
                  <a:close/>
                  <a:moveTo>
                    <a:pt x="955" y="349"/>
                  </a:moveTo>
                  <a:lnTo>
                    <a:pt x="890" y="349"/>
                  </a:lnTo>
                  <a:lnTo>
                    <a:pt x="890" y="158"/>
                  </a:lnTo>
                  <a:lnTo>
                    <a:pt x="955" y="158"/>
                  </a:lnTo>
                  <a:lnTo>
                    <a:pt x="955" y="34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1" name="Freeform 36"/>
            <p:cNvSpPr>
              <a:spLocks noEditPoints="1"/>
            </p:cNvSpPr>
            <p:nvPr/>
          </p:nvSpPr>
          <p:spPr bwMode="auto">
            <a:xfrm>
              <a:off x="7662592" y="2029532"/>
              <a:ext cx="290544" cy="389940"/>
            </a:xfrm>
            <a:custGeom>
              <a:avLst/>
              <a:gdLst>
                <a:gd name="T0" fmla="*/ 728 w 763"/>
                <a:gd name="T1" fmla="*/ 81 h 1018"/>
                <a:gd name="T2" fmla="*/ 692 w 763"/>
                <a:gd name="T3" fmla="*/ 46 h 1018"/>
                <a:gd name="T4" fmla="*/ 588 w 763"/>
                <a:gd name="T5" fmla="*/ 14 h 1018"/>
                <a:gd name="T6" fmla="*/ 382 w 763"/>
                <a:gd name="T7" fmla="*/ 0 h 1018"/>
                <a:gd name="T8" fmla="*/ 207 w 763"/>
                <a:gd name="T9" fmla="*/ 10 h 1018"/>
                <a:gd name="T10" fmla="*/ 86 w 763"/>
                <a:gd name="T11" fmla="*/ 39 h 1018"/>
                <a:gd name="T12" fmla="*/ 39 w 763"/>
                <a:gd name="T13" fmla="*/ 74 h 1018"/>
                <a:gd name="T14" fmla="*/ 2 w 763"/>
                <a:gd name="T15" fmla="*/ 182 h 1018"/>
                <a:gd name="T16" fmla="*/ 4 w 763"/>
                <a:gd name="T17" fmla="*/ 214 h 1018"/>
                <a:gd name="T18" fmla="*/ 51 w 763"/>
                <a:gd name="T19" fmla="*/ 260 h 1018"/>
                <a:gd name="T20" fmla="*/ 128 w 763"/>
                <a:gd name="T21" fmla="*/ 928 h 1018"/>
                <a:gd name="T22" fmla="*/ 146 w 763"/>
                <a:gd name="T23" fmla="*/ 963 h 1018"/>
                <a:gd name="T24" fmla="*/ 205 w 763"/>
                <a:gd name="T25" fmla="*/ 995 h 1018"/>
                <a:gd name="T26" fmla="*/ 333 w 763"/>
                <a:gd name="T27" fmla="*/ 1016 h 1018"/>
                <a:gd name="T28" fmla="*/ 430 w 763"/>
                <a:gd name="T29" fmla="*/ 1016 h 1018"/>
                <a:gd name="T30" fmla="*/ 558 w 763"/>
                <a:gd name="T31" fmla="*/ 995 h 1018"/>
                <a:gd name="T32" fmla="*/ 617 w 763"/>
                <a:gd name="T33" fmla="*/ 963 h 1018"/>
                <a:gd name="T34" fmla="*/ 635 w 763"/>
                <a:gd name="T35" fmla="*/ 928 h 1018"/>
                <a:gd name="T36" fmla="*/ 713 w 763"/>
                <a:gd name="T37" fmla="*/ 260 h 1018"/>
                <a:gd name="T38" fmla="*/ 759 w 763"/>
                <a:gd name="T39" fmla="*/ 214 h 1018"/>
                <a:gd name="T40" fmla="*/ 761 w 763"/>
                <a:gd name="T41" fmla="*/ 182 h 1018"/>
                <a:gd name="T42" fmla="*/ 478 w 763"/>
                <a:gd name="T43" fmla="*/ 67 h 1018"/>
                <a:gd name="T44" fmla="*/ 635 w 763"/>
                <a:gd name="T45" fmla="*/ 90 h 1018"/>
                <a:gd name="T46" fmla="*/ 587 w 763"/>
                <a:gd name="T47" fmla="*/ 112 h 1018"/>
                <a:gd name="T48" fmla="*/ 382 w 763"/>
                <a:gd name="T49" fmla="*/ 128 h 1018"/>
                <a:gd name="T50" fmla="*/ 207 w 763"/>
                <a:gd name="T51" fmla="*/ 117 h 1018"/>
                <a:gd name="T52" fmla="*/ 111 w 763"/>
                <a:gd name="T53" fmla="*/ 96 h 1018"/>
                <a:gd name="T54" fmla="*/ 244 w 763"/>
                <a:gd name="T55" fmla="*/ 70 h 1018"/>
                <a:gd name="T56" fmla="*/ 573 w 763"/>
                <a:gd name="T57" fmla="*/ 919 h 1018"/>
                <a:gd name="T58" fmla="*/ 514 w 763"/>
                <a:gd name="T59" fmla="*/ 941 h 1018"/>
                <a:gd name="T60" fmla="*/ 382 w 763"/>
                <a:gd name="T61" fmla="*/ 954 h 1018"/>
                <a:gd name="T62" fmla="*/ 228 w 763"/>
                <a:gd name="T63" fmla="*/ 936 h 1018"/>
                <a:gd name="T64" fmla="*/ 173 w 763"/>
                <a:gd name="T65" fmla="*/ 738 h 1018"/>
                <a:gd name="T66" fmla="*/ 322 w 763"/>
                <a:gd name="T67" fmla="*/ 762 h 1018"/>
                <a:gd name="T68" fmla="*/ 441 w 763"/>
                <a:gd name="T69" fmla="*/ 762 h 1018"/>
                <a:gd name="T70" fmla="*/ 590 w 763"/>
                <a:gd name="T71" fmla="*/ 738 h 1018"/>
                <a:gd name="T72" fmla="*/ 586 w 763"/>
                <a:gd name="T73" fmla="*/ 425 h 1018"/>
                <a:gd name="T74" fmla="*/ 426 w 763"/>
                <a:gd name="T75" fmla="*/ 444 h 1018"/>
                <a:gd name="T76" fmla="*/ 261 w 763"/>
                <a:gd name="T77" fmla="*/ 439 h 1018"/>
                <a:gd name="T78" fmla="*/ 143 w 763"/>
                <a:gd name="T79" fmla="*/ 414 h 1018"/>
                <a:gd name="T80" fmla="*/ 225 w 763"/>
                <a:gd name="T81" fmla="*/ 308 h 1018"/>
                <a:gd name="T82" fmla="*/ 382 w 763"/>
                <a:gd name="T83" fmla="*/ 318 h 1018"/>
                <a:gd name="T84" fmla="*/ 504 w 763"/>
                <a:gd name="T85" fmla="*/ 313 h 1018"/>
                <a:gd name="T86" fmla="*/ 620 w 763"/>
                <a:gd name="T87" fmla="*/ 414 h 1018"/>
                <a:gd name="T88" fmla="*/ 283 w 763"/>
                <a:gd name="T89" fmla="*/ 251 h 1018"/>
                <a:gd name="T90" fmla="*/ 158 w 763"/>
                <a:gd name="T91" fmla="*/ 232 h 1018"/>
                <a:gd name="T92" fmla="*/ 83 w 763"/>
                <a:gd name="T93" fmla="*/ 206 h 1018"/>
                <a:gd name="T94" fmla="*/ 80 w 763"/>
                <a:gd name="T95" fmla="*/ 149 h 1018"/>
                <a:gd name="T96" fmla="*/ 223 w 763"/>
                <a:gd name="T97" fmla="*/ 184 h 1018"/>
                <a:gd name="T98" fmla="*/ 441 w 763"/>
                <a:gd name="T99" fmla="*/ 190 h 1018"/>
                <a:gd name="T100" fmla="*/ 642 w 763"/>
                <a:gd name="T101" fmla="*/ 166 h 1018"/>
                <a:gd name="T102" fmla="*/ 694 w 763"/>
                <a:gd name="T103" fmla="*/ 197 h 1018"/>
                <a:gd name="T104" fmla="*/ 641 w 763"/>
                <a:gd name="T105" fmla="*/ 222 h 1018"/>
                <a:gd name="T106" fmla="*/ 534 w 763"/>
                <a:gd name="T107" fmla="*/ 245 h 1018"/>
                <a:gd name="T108" fmla="*/ 382 w 763"/>
                <a:gd name="T109" fmla="*/ 255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63" h="1018">
                  <a:moveTo>
                    <a:pt x="761" y="182"/>
                  </a:moveTo>
                  <a:lnTo>
                    <a:pt x="762" y="182"/>
                  </a:lnTo>
                  <a:lnTo>
                    <a:pt x="730" y="86"/>
                  </a:lnTo>
                  <a:lnTo>
                    <a:pt x="730" y="86"/>
                  </a:lnTo>
                  <a:lnTo>
                    <a:pt x="728" y="81"/>
                  </a:lnTo>
                  <a:lnTo>
                    <a:pt x="724" y="74"/>
                  </a:lnTo>
                  <a:lnTo>
                    <a:pt x="719" y="68"/>
                  </a:lnTo>
                  <a:lnTo>
                    <a:pt x="713" y="60"/>
                  </a:lnTo>
                  <a:lnTo>
                    <a:pt x="703" y="54"/>
                  </a:lnTo>
                  <a:lnTo>
                    <a:pt x="692" y="46"/>
                  </a:lnTo>
                  <a:lnTo>
                    <a:pt x="677" y="39"/>
                  </a:lnTo>
                  <a:lnTo>
                    <a:pt x="660" y="32"/>
                  </a:lnTo>
                  <a:lnTo>
                    <a:pt x="640" y="26"/>
                  </a:lnTo>
                  <a:lnTo>
                    <a:pt x="616" y="20"/>
                  </a:lnTo>
                  <a:lnTo>
                    <a:pt x="588" y="14"/>
                  </a:lnTo>
                  <a:lnTo>
                    <a:pt x="556" y="10"/>
                  </a:lnTo>
                  <a:lnTo>
                    <a:pt x="519" y="6"/>
                  </a:lnTo>
                  <a:lnTo>
                    <a:pt x="479" y="2"/>
                  </a:lnTo>
                  <a:lnTo>
                    <a:pt x="433" y="1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331" y="1"/>
                  </a:lnTo>
                  <a:lnTo>
                    <a:pt x="284" y="2"/>
                  </a:lnTo>
                  <a:lnTo>
                    <a:pt x="244" y="6"/>
                  </a:lnTo>
                  <a:lnTo>
                    <a:pt x="207" y="10"/>
                  </a:lnTo>
                  <a:lnTo>
                    <a:pt x="175" y="14"/>
                  </a:lnTo>
                  <a:lnTo>
                    <a:pt x="147" y="20"/>
                  </a:lnTo>
                  <a:lnTo>
                    <a:pt x="124" y="26"/>
                  </a:lnTo>
                  <a:lnTo>
                    <a:pt x="103" y="32"/>
                  </a:lnTo>
                  <a:lnTo>
                    <a:pt x="86" y="39"/>
                  </a:lnTo>
                  <a:lnTo>
                    <a:pt x="71" y="46"/>
                  </a:lnTo>
                  <a:lnTo>
                    <a:pt x="60" y="54"/>
                  </a:lnTo>
                  <a:lnTo>
                    <a:pt x="51" y="60"/>
                  </a:lnTo>
                  <a:lnTo>
                    <a:pt x="44" y="68"/>
                  </a:lnTo>
                  <a:lnTo>
                    <a:pt x="39" y="74"/>
                  </a:lnTo>
                  <a:lnTo>
                    <a:pt x="36" y="81"/>
                  </a:lnTo>
                  <a:lnTo>
                    <a:pt x="33" y="86"/>
                  </a:lnTo>
                  <a:lnTo>
                    <a:pt x="1" y="182"/>
                  </a:lnTo>
                  <a:lnTo>
                    <a:pt x="2" y="182"/>
                  </a:lnTo>
                  <a:lnTo>
                    <a:pt x="2" y="182"/>
                  </a:lnTo>
                  <a:lnTo>
                    <a:pt x="0" y="186"/>
                  </a:lnTo>
                  <a:lnTo>
                    <a:pt x="0" y="191"/>
                  </a:lnTo>
                  <a:lnTo>
                    <a:pt x="0" y="191"/>
                  </a:lnTo>
                  <a:lnTo>
                    <a:pt x="1" y="203"/>
                  </a:lnTo>
                  <a:lnTo>
                    <a:pt x="4" y="214"/>
                  </a:lnTo>
                  <a:lnTo>
                    <a:pt x="10" y="225"/>
                  </a:lnTo>
                  <a:lnTo>
                    <a:pt x="17" y="234"/>
                  </a:lnTo>
                  <a:lnTo>
                    <a:pt x="27" y="244"/>
                  </a:lnTo>
                  <a:lnTo>
                    <a:pt x="38" y="252"/>
                  </a:lnTo>
                  <a:lnTo>
                    <a:pt x="51" y="260"/>
                  </a:lnTo>
                  <a:lnTo>
                    <a:pt x="65" y="267"/>
                  </a:lnTo>
                  <a:lnTo>
                    <a:pt x="128" y="926"/>
                  </a:lnTo>
                  <a:lnTo>
                    <a:pt x="128" y="926"/>
                  </a:lnTo>
                  <a:lnTo>
                    <a:pt x="128" y="928"/>
                  </a:lnTo>
                  <a:lnTo>
                    <a:pt x="128" y="928"/>
                  </a:lnTo>
                  <a:lnTo>
                    <a:pt x="130" y="936"/>
                  </a:lnTo>
                  <a:lnTo>
                    <a:pt x="132" y="943"/>
                  </a:lnTo>
                  <a:lnTo>
                    <a:pt x="135" y="951"/>
                  </a:lnTo>
                  <a:lnTo>
                    <a:pt x="141" y="957"/>
                  </a:lnTo>
                  <a:lnTo>
                    <a:pt x="146" y="963"/>
                  </a:lnTo>
                  <a:lnTo>
                    <a:pt x="153" y="969"/>
                  </a:lnTo>
                  <a:lnTo>
                    <a:pt x="160" y="975"/>
                  </a:lnTo>
                  <a:lnTo>
                    <a:pt x="168" y="979"/>
                  </a:lnTo>
                  <a:lnTo>
                    <a:pt x="186" y="987"/>
                  </a:lnTo>
                  <a:lnTo>
                    <a:pt x="205" y="995"/>
                  </a:lnTo>
                  <a:lnTo>
                    <a:pt x="227" y="1001"/>
                  </a:lnTo>
                  <a:lnTo>
                    <a:pt x="249" y="1006"/>
                  </a:lnTo>
                  <a:lnTo>
                    <a:pt x="271" y="1010"/>
                  </a:lnTo>
                  <a:lnTo>
                    <a:pt x="293" y="1013"/>
                  </a:lnTo>
                  <a:lnTo>
                    <a:pt x="333" y="1016"/>
                  </a:lnTo>
                  <a:lnTo>
                    <a:pt x="364" y="1017"/>
                  </a:lnTo>
                  <a:lnTo>
                    <a:pt x="382" y="1018"/>
                  </a:lnTo>
                  <a:lnTo>
                    <a:pt x="382" y="1018"/>
                  </a:lnTo>
                  <a:lnTo>
                    <a:pt x="399" y="1017"/>
                  </a:lnTo>
                  <a:lnTo>
                    <a:pt x="430" y="1016"/>
                  </a:lnTo>
                  <a:lnTo>
                    <a:pt x="470" y="1013"/>
                  </a:lnTo>
                  <a:lnTo>
                    <a:pt x="493" y="1010"/>
                  </a:lnTo>
                  <a:lnTo>
                    <a:pt x="514" y="1006"/>
                  </a:lnTo>
                  <a:lnTo>
                    <a:pt x="537" y="1001"/>
                  </a:lnTo>
                  <a:lnTo>
                    <a:pt x="558" y="995"/>
                  </a:lnTo>
                  <a:lnTo>
                    <a:pt x="577" y="987"/>
                  </a:lnTo>
                  <a:lnTo>
                    <a:pt x="596" y="979"/>
                  </a:lnTo>
                  <a:lnTo>
                    <a:pt x="603" y="975"/>
                  </a:lnTo>
                  <a:lnTo>
                    <a:pt x="611" y="969"/>
                  </a:lnTo>
                  <a:lnTo>
                    <a:pt x="617" y="963"/>
                  </a:lnTo>
                  <a:lnTo>
                    <a:pt x="622" y="957"/>
                  </a:lnTo>
                  <a:lnTo>
                    <a:pt x="628" y="951"/>
                  </a:lnTo>
                  <a:lnTo>
                    <a:pt x="631" y="943"/>
                  </a:lnTo>
                  <a:lnTo>
                    <a:pt x="634" y="936"/>
                  </a:lnTo>
                  <a:lnTo>
                    <a:pt x="635" y="928"/>
                  </a:lnTo>
                  <a:lnTo>
                    <a:pt x="635" y="928"/>
                  </a:lnTo>
                  <a:lnTo>
                    <a:pt x="636" y="926"/>
                  </a:lnTo>
                  <a:lnTo>
                    <a:pt x="699" y="267"/>
                  </a:lnTo>
                  <a:lnTo>
                    <a:pt x="699" y="267"/>
                  </a:lnTo>
                  <a:lnTo>
                    <a:pt x="713" y="260"/>
                  </a:lnTo>
                  <a:lnTo>
                    <a:pt x="725" y="252"/>
                  </a:lnTo>
                  <a:lnTo>
                    <a:pt x="736" y="244"/>
                  </a:lnTo>
                  <a:lnTo>
                    <a:pt x="746" y="234"/>
                  </a:lnTo>
                  <a:lnTo>
                    <a:pt x="753" y="225"/>
                  </a:lnTo>
                  <a:lnTo>
                    <a:pt x="759" y="214"/>
                  </a:lnTo>
                  <a:lnTo>
                    <a:pt x="762" y="203"/>
                  </a:lnTo>
                  <a:lnTo>
                    <a:pt x="763" y="191"/>
                  </a:lnTo>
                  <a:lnTo>
                    <a:pt x="763" y="191"/>
                  </a:lnTo>
                  <a:lnTo>
                    <a:pt x="763" y="186"/>
                  </a:lnTo>
                  <a:lnTo>
                    <a:pt x="761" y="182"/>
                  </a:lnTo>
                  <a:lnTo>
                    <a:pt x="761" y="182"/>
                  </a:lnTo>
                  <a:close/>
                  <a:moveTo>
                    <a:pt x="382" y="64"/>
                  </a:moveTo>
                  <a:lnTo>
                    <a:pt x="382" y="64"/>
                  </a:lnTo>
                  <a:lnTo>
                    <a:pt x="433" y="65"/>
                  </a:lnTo>
                  <a:lnTo>
                    <a:pt x="478" y="67"/>
                  </a:lnTo>
                  <a:lnTo>
                    <a:pt x="519" y="70"/>
                  </a:lnTo>
                  <a:lnTo>
                    <a:pt x="556" y="74"/>
                  </a:lnTo>
                  <a:lnTo>
                    <a:pt x="587" y="80"/>
                  </a:lnTo>
                  <a:lnTo>
                    <a:pt x="614" y="85"/>
                  </a:lnTo>
                  <a:lnTo>
                    <a:pt x="635" y="90"/>
                  </a:lnTo>
                  <a:lnTo>
                    <a:pt x="653" y="96"/>
                  </a:lnTo>
                  <a:lnTo>
                    <a:pt x="653" y="96"/>
                  </a:lnTo>
                  <a:lnTo>
                    <a:pt x="635" y="101"/>
                  </a:lnTo>
                  <a:lnTo>
                    <a:pt x="614" y="107"/>
                  </a:lnTo>
                  <a:lnTo>
                    <a:pt x="587" y="112"/>
                  </a:lnTo>
                  <a:lnTo>
                    <a:pt x="556" y="117"/>
                  </a:lnTo>
                  <a:lnTo>
                    <a:pt x="519" y="122"/>
                  </a:lnTo>
                  <a:lnTo>
                    <a:pt x="478" y="125"/>
                  </a:lnTo>
                  <a:lnTo>
                    <a:pt x="433" y="127"/>
                  </a:lnTo>
                  <a:lnTo>
                    <a:pt x="382" y="128"/>
                  </a:lnTo>
                  <a:lnTo>
                    <a:pt x="382" y="128"/>
                  </a:lnTo>
                  <a:lnTo>
                    <a:pt x="331" y="127"/>
                  </a:lnTo>
                  <a:lnTo>
                    <a:pt x="286" y="125"/>
                  </a:lnTo>
                  <a:lnTo>
                    <a:pt x="244" y="122"/>
                  </a:lnTo>
                  <a:lnTo>
                    <a:pt x="207" y="117"/>
                  </a:lnTo>
                  <a:lnTo>
                    <a:pt x="176" y="112"/>
                  </a:lnTo>
                  <a:lnTo>
                    <a:pt x="149" y="107"/>
                  </a:lnTo>
                  <a:lnTo>
                    <a:pt x="128" y="101"/>
                  </a:lnTo>
                  <a:lnTo>
                    <a:pt x="111" y="96"/>
                  </a:lnTo>
                  <a:lnTo>
                    <a:pt x="111" y="96"/>
                  </a:lnTo>
                  <a:lnTo>
                    <a:pt x="128" y="90"/>
                  </a:lnTo>
                  <a:lnTo>
                    <a:pt x="149" y="85"/>
                  </a:lnTo>
                  <a:lnTo>
                    <a:pt x="176" y="80"/>
                  </a:lnTo>
                  <a:lnTo>
                    <a:pt x="207" y="74"/>
                  </a:lnTo>
                  <a:lnTo>
                    <a:pt x="244" y="70"/>
                  </a:lnTo>
                  <a:lnTo>
                    <a:pt x="286" y="67"/>
                  </a:lnTo>
                  <a:lnTo>
                    <a:pt x="331" y="65"/>
                  </a:lnTo>
                  <a:lnTo>
                    <a:pt x="382" y="64"/>
                  </a:lnTo>
                  <a:lnTo>
                    <a:pt x="382" y="64"/>
                  </a:lnTo>
                  <a:close/>
                  <a:moveTo>
                    <a:pt x="573" y="919"/>
                  </a:moveTo>
                  <a:lnTo>
                    <a:pt x="573" y="919"/>
                  </a:lnTo>
                  <a:lnTo>
                    <a:pt x="566" y="924"/>
                  </a:lnTo>
                  <a:lnTo>
                    <a:pt x="553" y="929"/>
                  </a:lnTo>
                  <a:lnTo>
                    <a:pt x="536" y="936"/>
                  </a:lnTo>
                  <a:lnTo>
                    <a:pt x="514" y="941"/>
                  </a:lnTo>
                  <a:lnTo>
                    <a:pt x="487" y="947"/>
                  </a:lnTo>
                  <a:lnTo>
                    <a:pt x="456" y="951"/>
                  </a:lnTo>
                  <a:lnTo>
                    <a:pt x="421" y="953"/>
                  </a:lnTo>
                  <a:lnTo>
                    <a:pt x="382" y="954"/>
                  </a:lnTo>
                  <a:lnTo>
                    <a:pt x="382" y="954"/>
                  </a:lnTo>
                  <a:lnTo>
                    <a:pt x="342" y="953"/>
                  </a:lnTo>
                  <a:lnTo>
                    <a:pt x="307" y="951"/>
                  </a:lnTo>
                  <a:lnTo>
                    <a:pt x="276" y="947"/>
                  </a:lnTo>
                  <a:lnTo>
                    <a:pt x="249" y="941"/>
                  </a:lnTo>
                  <a:lnTo>
                    <a:pt x="228" y="936"/>
                  </a:lnTo>
                  <a:lnTo>
                    <a:pt x="210" y="929"/>
                  </a:lnTo>
                  <a:lnTo>
                    <a:pt x="198" y="924"/>
                  </a:lnTo>
                  <a:lnTo>
                    <a:pt x="190" y="919"/>
                  </a:lnTo>
                  <a:lnTo>
                    <a:pt x="173" y="738"/>
                  </a:lnTo>
                  <a:lnTo>
                    <a:pt x="173" y="738"/>
                  </a:lnTo>
                  <a:lnTo>
                    <a:pt x="202" y="746"/>
                  </a:lnTo>
                  <a:lnTo>
                    <a:pt x="233" y="752"/>
                  </a:lnTo>
                  <a:lnTo>
                    <a:pt x="264" y="757"/>
                  </a:lnTo>
                  <a:lnTo>
                    <a:pt x="294" y="760"/>
                  </a:lnTo>
                  <a:lnTo>
                    <a:pt x="322" y="762"/>
                  </a:lnTo>
                  <a:lnTo>
                    <a:pt x="347" y="763"/>
                  </a:lnTo>
                  <a:lnTo>
                    <a:pt x="382" y="763"/>
                  </a:lnTo>
                  <a:lnTo>
                    <a:pt x="382" y="763"/>
                  </a:lnTo>
                  <a:lnTo>
                    <a:pt x="416" y="763"/>
                  </a:lnTo>
                  <a:lnTo>
                    <a:pt x="441" y="762"/>
                  </a:lnTo>
                  <a:lnTo>
                    <a:pt x="469" y="760"/>
                  </a:lnTo>
                  <a:lnTo>
                    <a:pt x="499" y="757"/>
                  </a:lnTo>
                  <a:lnTo>
                    <a:pt x="530" y="752"/>
                  </a:lnTo>
                  <a:lnTo>
                    <a:pt x="561" y="746"/>
                  </a:lnTo>
                  <a:lnTo>
                    <a:pt x="590" y="738"/>
                  </a:lnTo>
                  <a:lnTo>
                    <a:pt x="573" y="919"/>
                  </a:lnTo>
                  <a:close/>
                  <a:moveTo>
                    <a:pt x="620" y="414"/>
                  </a:moveTo>
                  <a:lnTo>
                    <a:pt x="620" y="414"/>
                  </a:lnTo>
                  <a:lnTo>
                    <a:pt x="605" y="420"/>
                  </a:lnTo>
                  <a:lnTo>
                    <a:pt x="586" y="425"/>
                  </a:lnTo>
                  <a:lnTo>
                    <a:pt x="562" y="431"/>
                  </a:lnTo>
                  <a:lnTo>
                    <a:pt x="534" y="436"/>
                  </a:lnTo>
                  <a:lnTo>
                    <a:pt x="502" y="439"/>
                  </a:lnTo>
                  <a:lnTo>
                    <a:pt x="466" y="442"/>
                  </a:lnTo>
                  <a:lnTo>
                    <a:pt x="426" y="444"/>
                  </a:lnTo>
                  <a:lnTo>
                    <a:pt x="382" y="446"/>
                  </a:lnTo>
                  <a:lnTo>
                    <a:pt x="382" y="446"/>
                  </a:lnTo>
                  <a:lnTo>
                    <a:pt x="337" y="444"/>
                  </a:lnTo>
                  <a:lnTo>
                    <a:pt x="297" y="442"/>
                  </a:lnTo>
                  <a:lnTo>
                    <a:pt x="261" y="439"/>
                  </a:lnTo>
                  <a:lnTo>
                    <a:pt x="229" y="436"/>
                  </a:lnTo>
                  <a:lnTo>
                    <a:pt x="201" y="431"/>
                  </a:lnTo>
                  <a:lnTo>
                    <a:pt x="177" y="425"/>
                  </a:lnTo>
                  <a:lnTo>
                    <a:pt x="158" y="420"/>
                  </a:lnTo>
                  <a:lnTo>
                    <a:pt x="143" y="414"/>
                  </a:lnTo>
                  <a:lnTo>
                    <a:pt x="131" y="291"/>
                  </a:lnTo>
                  <a:lnTo>
                    <a:pt x="131" y="291"/>
                  </a:lnTo>
                  <a:lnTo>
                    <a:pt x="161" y="297"/>
                  </a:lnTo>
                  <a:lnTo>
                    <a:pt x="193" y="304"/>
                  </a:lnTo>
                  <a:lnTo>
                    <a:pt x="225" y="308"/>
                  </a:lnTo>
                  <a:lnTo>
                    <a:pt x="259" y="313"/>
                  </a:lnTo>
                  <a:lnTo>
                    <a:pt x="291" y="315"/>
                  </a:lnTo>
                  <a:lnTo>
                    <a:pt x="323" y="317"/>
                  </a:lnTo>
                  <a:lnTo>
                    <a:pt x="353" y="318"/>
                  </a:lnTo>
                  <a:lnTo>
                    <a:pt x="382" y="318"/>
                  </a:lnTo>
                  <a:lnTo>
                    <a:pt x="382" y="318"/>
                  </a:lnTo>
                  <a:lnTo>
                    <a:pt x="410" y="318"/>
                  </a:lnTo>
                  <a:lnTo>
                    <a:pt x="440" y="317"/>
                  </a:lnTo>
                  <a:lnTo>
                    <a:pt x="472" y="315"/>
                  </a:lnTo>
                  <a:lnTo>
                    <a:pt x="504" y="313"/>
                  </a:lnTo>
                  <a:lnTo>
                    <a:pt x="538" y="308"/>
                  </a:lnTo>
                  <a:lnTo>
                    <a:pt x="570" y="304"/>
                  </a:lnTo>
                  <a:lnTo>
                    <a:pt x="602" y="297"/>
                  </a:lnTo>
                  <a:lnTo>
                    <a:pt x="632" y="291"/>
                  </a:lnTo>
                  <a:lnTo>
                    <a:pt x="620" y="414"/>
                  </a:lnTo>
                  <a:close/>
                  <a:moveTo>
                    <a:pt x="382" y="255"/>
                  </a:moveTo>
                  <a:lnTo>
                    <a:pt x="382" y="255"/>
                  </a:lnTo>
                  <a:lnTo>
                    <a:pt x="348" y="255"/>
                  </a:lnTo>
                  <a:lnTo>
                    <a:pt x="315" y="254"/>
                  </a:lnTo>
                  <a:lnTo>
                    <a:pt x="283" y="251"/>
                  </a:lnTo>
                  <a:lnTo>
                    <a:pt x="254" y="248"/>
                  </a:lnTo>
                  <a:lnTo>
                    <a:pt x="228" y="245"/>
                  </a:lnTo>
                  <a:lnTo>
                    <a:pt x="203" y="241"/>
                  </a:lnTo>
                  <a:lnTo>
                    <a:pt x="179" y="236"/>
                  </a:lnTo>
                  <a:lnTo>
                    <a:pt x="158" y="232"/>
                  </a:lnTo>
                  <a:lnTo>
                    <a:pt x="139" y="227"/>
                  </a:lnTo>
                  <a:lnTo>
                    <a:pt x="121" y="222"/>
                  </a:lnTo>
                  <a:lnTo>
                    <a:pt x="106" y="217"/>
                  </a:lnTo>
                  <a:lnTo>
                    <a:pt x="94" y="212"/>
                  </a:lnTo>
                  <a:lnTo>
                    <a:pt x="83" y="206"/>
                  </a:lnTo>
                  <a:lnTo>
                    <a:pt x="74" y="202"/>
                  </a:lnTo>
                  <a:lnTo>
                    <a:pt x="69" y="197"/>
                  </a:lnTo>
                  <a:lnTo>
                    <a:pt x="65" y="192"/>
                  </a:lnTo>
                  <a:lnTo>
                    <a:pt x="80" y="149"/>
                  </a:lnTo>
                  <a:lnTo>
                    <a:pt x="80" y="149"/>
                  </a:lnTo>
                  <a:lnTo>
                    <a:pt x="99" y="157"/>
                  </a:lnTo>
                  <a:lnTo>
                    <a:pt x="121" y="166"/>
                  </a:lnTo>
                  <a:lnTo>
                    <a:pt x="150" y="172"/>
                  </a:lnTo>
                  <a:lnTo>
                    <a:pt x="184" y="178"/>
                  </a:lnTo>
                  <a:lnTo>
                    <a:pt x="223" y="184"/>
                  </a:lnTo>
                  <a:lnTo>
                    <a:pt x="269" y="188"/>
                  </a:lnTo>
                  <a:lnTo>
                    <a:pt x="322" y="190"/>
                  </a:lnTo>
                  <a:lnTo>
                    <a:pt x="382" y="191"/>
                  </a:lnTo>
                  <a:lnTo>
                    <a:pt x="382" y="191"/>
                  </a:lnTo>
                  <a:lnTo>
                    <a:pt x="441" y="190"/>
                  </a:lnTo>
                  <a:lnTo>
                    <a:pt x="494" y="188"/>
                  </a:lnTo>
                  <a:lnTo>
                    <a:pt x="540" y="184"/>
                  </a:lnTo>
                  <a:lnTo>
                    <a:pt x="580" y="178"/>
                  </a:lnTo>
                  <a:lnTo>
                    <a:pt x="613" y="172"/>
                  </a:lnTo>
                  <a:lnTo>
                    <a:pt x="642" y="166"/>
                  </a:lnTo>
                  <a:lnTo>
                    <a:pt x="664" y="157"/>
                  </a:lnTo>
                  <a:lnTo>
                    <a:pt x="684" y="149"/>
                  </a:lnTo>
                  <a:lnTo>
                    <a:pt x="699" y="192"/>
                  </a:lnTo>
                  <a:lnTo>
                    <a:pt x="699" y="192"/>
                  </a:lnTo>
                  <a:lnTo>
                    <a:pt x="694" y="197"/>
                  </a:lnTo>
                  <a:lnTo>
                    <a:pt x="688" y="202"/>
                  </a:lnTo>
                  <a:lnTo>
                    <a:pt x="679" y="206"/>
                  </a:lnTo>
                  <a:lnTo>
                    <a:pt x="669" y="212"/>
                  </a:lnTo>
                  <a:lnTo>
                    <a:pt x="656" y="217"/>
                  </a:lnTo>
                  <a:lnTo>
                    <a:pt x="641" y="222"/>
                  </a:lnTo>
                  <a:lnTo>
                    <a:pt x="624" y="228"/>
                  </a:lnTo>
                  <a:lnTo>
                    <a:pt x="604" y="232"/>
                  </a:lnTo>
                  <a:lnTo>
                    <a:pt x="583" y="236"/>
                  </a:lnTo>
                  <a:lnTo>
                    <a:pt x="559" y="241"/>
                  </a:lnTo>
                  <a:lnTo>
                    <a:pt x="534" y="245"/>
                  </a:lnTo>
                  <a:lnTo>
                    <a:pt x="508" y="248"/>
                  </a:lnTo>
                  <a:lnTo>
                    <a:pt x="479" y="251"/>
                  </a:lnTo>
                  <a:lnTo>
                    <a:pt x="448" y="254"/>
                  </a:lnTo>
                  <a:lnTo>
                    <a:pt x="415" y="255"/>
                  </a:lnTo>
                  <a:lnTo>
                    <a:pt x="382" y="255"/>
                  </a:lnTo>
                  <a:lnTo>
                    <a:pt x="382" y="25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2" name="Freeform 37"/>
            <p:cNvSpPr>
              <a:spLocks noEditPoints="1"/>
            </p:cNvSpPr>
            <p:nvPr/>
          </p:nvSpPr>
          <p:spPr bwMode="auto">
            <a:xfrm>
              <a:off x="8296437" y="1251563"/>
              <a:ext cx="388029" cy="389940"/>
            </a:xfrm>
            <a:custGeom>
              <a:avLst/>
              <a:gdLst>
                <a:gd name="T0" fmla="*/ 912 w 1018"/>
                <a:gd name="T1" fmla="*/ 322 h 1018"/>
                <a:gd name="T2" fmla="*/ 779 w 1018"/>
                <a:gd name="T3" fmla="*/ 156 h 1018"/>
                <a:gd name="T4" fmla="*/ 582 w 1018"/>
                <a:gd name="T5" fmla="*/ 70 h 1018"/>
                <a:gd name="T6" fmla="*/ 515 w 1018"/>
                <a:gd name="T7" fmla="*/ 1 h 1018"/>
                <a:gd name="T8" fmla="*/ 478 w 1018"/>
                <a:gd name="T9" fmla="*/ 65 h 1018"/>
                <a:gd name="T10" fmla="*/ 288 w 1018"/>
                <a:gd name="T11" fmla="*/ 123 h 1018"/>
                <a:gd name="T12" fmla="*/ 133 w 1018"/>
                <a:gd name="T13" fmla="*/ 270 h 1018"/>
                <a:gd name="T14" fmla="*/ 66 w 1018"/>
                <a:gd name="T15" fmla="*/ 477 h 1018"/>
                <a:gd name="T16" fmla="*/ 0 w 1018"/>
                <a:gd name="T17" fmla="*/ 509 h 1018"/>
                <a:gd name="T18" fmla="*/ 68 w 1018"/>
                <a:gd name="T19" fmla="*/ 561 h 1018"/>
                <a:gd name="T20" fmla="*/ 145 w 1018"/>
                <a:gd name="T21" fmla="*/ 764 h 1018"/>
                <a:gd name="T22" fmla="*/ 305 w 1018"/>
                <a:gd name="T23" fmla="*/ 903 h 1018"/>
                <a:gd name="T24" fmla="*/ 478 w 1018"/>
                <a:gd name="T25" fmla="*/ 986 h 1018"/>
                <a:gd name="T26" fmla="*/ 522 w 1018"/>
                <a:gd name="T27" fmla="*/ 1015 h 1018"/>
                <a:gd name="T28" fmla="*/ 601 w 1018"/>
                <a:gd name="T29" fmla="*/ 944 h 1018"/>
                <a:gd name="T30" fmla="*/ 795 w 1018"/>
                <a:gd name="T31" fmla="*/ 850 h 1018"/>
                <a:gd name="T32" fmla="*/ 921 w 1018"/>
                <a:gd name="T33" fmla="*/ 678 h 1018"/>
                <a:gd name="T34" fmla="*/ 998 w 1018"/>
                <a:gd name="T35" fmla="*/ 539 h 1018"/>
                <a:gd name="T36" fmla="*/ 1009 w 1018"/>
                <a:gd name="T37" fmla="*/ 486 h 1018"/>
                <a:gd name="T38" fmla="*/ 881 w 1018"/>
                <a:gd name="T39" fmla="*/ 591 h 1018"/>
                <a:gd name="T40" fmla="*/ 800 w 1018"/>
                <a:gd name="T41" fmla="*/ 754 h 1018"/>
                <a:gd name="T42" fmla="*/ 656 w 1018"/>
                <a:gd name="T43" fmla="*/ 860 h 1018"/>
                <a:gd name="T44" fmla="*/ 539 w 1018"/>
                <a:gd name="T45" fmla="*/ 814 h 1018"/>
                <a:gd name="T46" fmla="*/ 486 w 1018"/>
                <a:gd name="T47" fmla="*/ 805 h 1018"/>
                <a:gd name="T48" fmla="*/ 394 w 1018"/>
                <a:gd name="T49" fmla="*/ 872 h 1018"/>
                <a:gd name="T50" fmla="*/ 239 w 1018"/>
                <a:gd name="T51" fmla="*/ 778 h 1018"/>
                <a:gd name="T52" fmla="*/ 145 w 1018"/>
                <a:gd name="T53" fmla="*/ 624 h 1018"/>
                <a:gd name="T54" fmla="*/ 214 w 1018"/>
                <a:gd name="T55" fmla="*/ 531 h 1018"/>
                <a:gd name="T56" fmla="*/ 203 w 1018"/>
                <a:gd name="T57" fmla="*/ 480 h 1018"/>
                <a:gd name="T58" fmla="*/ 157 w 1018"/>
                <a:gd name="T59" fmla="*/ 362 h 1018"/>
                <a:gd name="T60" fmla="*/ 264 w 1018"/>
                <a:gd name="T61" fmla="*/ 217 h 1018"/>
                <a:gd name="T62" fmla="*/ 426 w 1018"/>
                <a:gd name="T63" fmla="*/ 136 h 1018"/>
                <a:gd name="T64" fmla="*/ 497 w 1018"/>
                <a:gd name="T65" fmla="*/ 220 h 1018"/>
                <a:gd name="T66" fmla="*/ 541 w 1018"/>
                <a:gd name="T67" fmla="*/ 191 h 1018"/>
                <a:gd name="T68" fmla="*/ 686 w 1018"/>
                <a:gd name="T69" fmla="*/ 171 h 1018"/>
                <a:gd name="T70" fmla="*/ 821 w 1018"/>
                <a:gd name="T71" fmla="*/ 290 h 1018"/>
                <a:gd name="T72" fmla="*/ 887 w 1018"/>
                <a:gd name="T73" fmla="*/ 460 h 1018"/>
                <a:gd name="T74" fmla="*/ 795 w 1018"/>
                <a:gd name="T75" fmla="*/ 509 h 1018"/>
                <a:gd name="T76" fmla="*/ 604 w 1018"/>
                <a:gd name="T77" fmla="*/ 509 h 1018"/>
                <a:gd name="T78" fmla="*/ 562 w 1018"/>
                <a:gd name="T79" fmla="*/ 430 h 1018"/>
                <a:gd name="T80" fmla="*/ 472 w 1018"/>
                <a:gd name="T81" fmla="*/ 421 h 1018"/>
                <a:gd name="T82" fmla="*/ 414 w 1018"/>
                <a:gd name="T83" fmla="*/ 499 h 1018"/>
                <a:gd name="T84" fmla="*/ 449 w 1018"/>
                <a:gd name="T85" fmla="*/ 583 h 1018"/>
                <a:gd name="T86" fmla="*/ 538 w 1018"/>
                <a:gd name="T87" fmla="*/ 600 h 1018"/>
                <a:gd name="T88" fmla="*/ 602 w 1018"/>
                <a:gd name="T89" fmla="*/ 528 h 1018"/>
                <a:gd name="T90" fmla="*/ 497 w 1018"/>
                <a:gd name="T91" fmla="*/ 480 h 1018"/>
                <a:gd name="T92" fmla="*/ 541 w 1018"/>
                <a:gd name="T93" fmla="*/ 509 h 1018"/>
                <a:gd name="T94" fmla="*/ 502 w 1018"/>
                <a:gd name="T95" fmla="*/ 540 h 1018"/>
                <a:gd name="T96" fmla="*/ 540 w 1018"/>
                <a:gd name="T97" fmla="*/ 311 h 1018"/>
                <a:gd name="T98" fmla="*/ 443 w 1018"/>
                <a:gd name="T99" fmla="*/ 296 h 1018"/>
                <a:gd name="T100" fmla="*/ 291 w 1018"/>
                <a:gd name="T101" fmla="*/ 463 h 1018"/>
                <a:gd name="T102" fmla="*/ 318 w 1018"/>
                <a:gd name="T103" fmla="*/ 541 h 1018"/>
                <a:gd name="T104" fmla="*/ 351 w 1018"/>
                <a:gd name="T105" fmla="*/ 492 h 1018"/>
                <a:gd name="T106" fmla="*/ 447 w 1018"/>
                <a:gd name="T107" fmla="*/ 363 h 1018"/>
                <a:gd name="T108" fmla="*/ 539 w 1018"/>
                <a:gd name="T109" fmla="*/ 330 h 1018"/>
                <a:gd name="T110" fmla="*/ 671 w 1018"/>
                <a:gd name="T111" fmla="*/ 497 h 1018"/>
                <a:gd name="T112" fmla="*/ 621 w 1018"/>
                <a:gd name="T113" fmla="*/ 621 h 1018"/>
                <a:gd name="T114" fmla="*/ 497 w 1018"/>
                <a:gd name="T115" fmla="*/ 671 h 1018"/>
                <a:gd name="T116" fmla="*/ 486 w 1018"/>
                <a:gd name="T117" fmla="*/ 722 h 1018"/>
                <a:gd name="T118" fmla="*/ 633 w 1018"/>
                <a:gd name="T119" fmla="*/ 693 h 1018"/>
                <a:gd name="T120" fmla="*/ 732 w 1018"/>
                <a:gd name="T121" fmla="*/ 509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1018">
                  <a:moveTo>
                    <a:pt x="986" y="477"/>
                  </a:moveTo>
                  <a:lnTo>
                    <a:pt x="953" y="477"/>
                  </a:lnTo>
                  <a:lnTo>
                    <a:pt x="953" y="477"/>
                  </a:lnTo>
                  <a:lnTo>
                    <a:pt x="951" y="456"/>
                  </a:lnTo>
                  <a:lnTo>
                    <a:pt x="947" y="437"/>
                  </a:lnTo>
                  <a:lnTo>
                    <a:pt x="944" y="416"/>
                  </a:lnTo>
                  <a:lnTo>
                    <a:pt x="939" y="397"/>
                  </a:lnTo>
                  <a:lnTo>
                    <a:pt x="934" y="378"/>
                  </a:lnTo>
                  <a:lnTo>
                    <a:pt x="927" y="358"/>
                  </a:lnTo>
                  <a:lnTo>
                    <a:pt x="921" y="340"/>
                  </a:lnTo>
                  <a:lnTo>
                    <a:pt x="912" y="322"/>
                  </a:lnTo>
                  <a:lnTo>
                    <a:pt x="903" y="305"/>
                  </a:lnTo>
                  <a:lnTo>
                    <a:pt x="895" y="288"/>
                  </a:lnTo>
                  <a:lnTo>
                    <a:pt x="884" y="270"/>
                  </a:lnTo>
                  <a:lnTo>
                    <a:pt x="873" y="254"/>
                  </a:lnTo>
                  <a:lnTo>
                    <a:pt x="862" y="238"/>
                  </a:lnTo>
                  <a:lnTo>
                    <a:pt x="850" y="223"/>
                  </a:lnTo>
                  <a:lnTo>
                    <a:pt x="837" y="208"/>
                  </a:lnTo>
                  <a:lnTo>
                    <a:pt x="823" y="194"/>
                  </a:lnTo>
                  <a:lnTo>
                    <a:pt x="809" y="181"/>
                  </a:lnTo>
                  <a:lnTo>
                    <a:pt x="795" y="168"/>
                  </a:lnTo>
                  <a:lnTo>
                    <a:pt x="779" y="156"/>
                  </a:lnTo>
                  <a:lnTo>
                    <a:pt x="764" y="145"/>
                  </a:lnTo>
                  <a:lnTo>
                    <a:pt x="748" y="133"/>
                  </a:lnTo>
                  <a:lnTo>
                    <a:pt x="731" y="123"/>
                  </a:lnTo>
                  <a:lnTo>
                    <a:pt x="714" y="114"/>
                  </a:lnTo>
                  <a:lnTo>
                    <a:pt x="695" y="105"/>
                  </a:lnTo>
                  <a:lnTo>
                    <a:pt x="678" y="98"/>
                  </a:lnTo>
                  <a:lnTo>
                    <a:pt x="659" y="90"/>
                  </a:lnTo>
                  <a:lnTo>
                    <a:pt x="641" y="84"/>
                  </a:lnTo>
                  <a:lnTo>
                    <a:pt x="621" y="78"/>
                  </a:lnTo>
                  <a:lnTo>
                    <a:pt x="601" y="74"/>
                  </a:lnTo>
                  <a:lnTo>
                    <a:pt x="582" y="70"/>
                  </a:lnTo>
                  <a:lnTo>
                    <a:pt x="561" y="68"/>
                  </a:lnTo>
                  <a:lnTo>
                    <a:pt x="541" y="65"/>
                  </a:lnTo>
                  <a:lnTo>
                    <a:pt x="541" y="32"/>
                  </a:lnTo>
                  <a:lnTo>
                    <a:pt x="541" y="32"/>
                  </a:lnTo>
                  <a:lnTo>
                    <a:pt x="540" y="26"/>
                  </a:lnTo>
                  <a:lnTo>
                    <a:pt x="539" y="19"/>
                  </a:lnTo>
                  <a:lnTo>
                    <a:pt x="535" y="14"/>
                  </a:lnTo>
                  <a:lnTo>
                    <a:pt x="531" y="10"/>
                  </a:lnTo>
                  <a:lnTo>
                    <a:pt x="527" y="5"/>
                  </a:lnTo>
                  <a:lnTo>
                    <a:pt x="522" y="2"/>
                  </a:lnTo>
                  <a:lnTo>
                    <a:pt x="515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2" y="1"/>
                  </a:lnTo>
                  <a:lnTo>
                    <a:pt x="497" y="2"/>
                  </a:lnTo>
                  <a:lnTo>
                    <a:pt x="491" y="5"/>
                  </a:lnTo>
                  <a:lnTo>
                    <a:pt x="486" y="10"/>
                  </a:lnTo>
                  <a:lnTo>
                    <a:pt x="483" y="14"/>
                  </a:lnTo>
                  <a:lnTo>
                    <a:pt x="480" y="19"/>
                  </a:lnTo>
                  <a:lnTo>
                    <a:pt x="478" y="26"/>
                  </a:lnTo>
                  <a:lnTo>
                    <a:pt x="478" y="32"/>
                  </a:lnTo>
                  <a:lnTo>
                    <a:pt x="478" y="65"/>
                  </a:lnTo>
                  <a:lnTo>
                    <a:pt x="478" y="65"/>
                  </a:lnTo>
                  <a:lnTo>
                    <a:pt x="457" y="68"/>
                  </a:lnTo>
                  <a:lnTo>
                    <a:pt x="437" y="70"/>
                  </a:lnTo>
                  <a:lnTo>
                    <a:pt x="416" y="74"/>
                  </a:lnTo>
                  <a:lnTo>
                    <a:pt x="397" y="78"/>
                  </a:lnTo>
                  <a:lnTo>
                    <a:pt x="378" y="84"/>
                  </a:lnTo>
                  <a:lnTo>
                    <a:pt x="358" y="90"/>
                  </a:lnTo>
                  <a:lnTo>
                    <a:pt x="340" y="98"/>
                  </a:lnTo>
                  <a:lnTo>
                    <a:pt x="322" y="105"/>
                  </a:lnTo>
                  <a:lnTo>
                    <a:pt x="305" y="114"/>
                  </a:lnTo>
                  <a:lnTo>
                    <a:pt x="288" y="123"/>
                  </a:lnTo>
                  <a:lnTo>
                    <a:pt x="270" y="133"/>
                  </a:lnTo>
                  <a:lnTo>
                    <a:pt x="254" y="145"/>
                  </a:lnTo>
                  <a:lnTo>
                    <a:pt x="238" y="156"/>
                  </a:lnTo>
                  <a:lnTo>
                    <a:pt x="223" y="168"/>
                  </a:lnTo>
                  <a:lnTo>
                    <a:pt x="208" y="181"/>
                  </a:lnTo>
                  <a:lnTo>
                    <a:pt x="194" y="194"/>
                  </a:lnTo>
                  <a:lnTo>
                    <a:pt x="181" y="208"/>
                  </a:lnTo>
                  <a:lnTo>
                    <a:pt x="169" y="223"/>
                  </a:lnTo>
                  <a:lnTo>
                    <a:pt x="156" y="238"/>
                  </a:lnTo>
                  <a:lnTo>
                    <a:pt x="145" y="254"/>
                  </a:lnTo>
                  <a:lnTo>
                    <a:pt x="133" y="270"/>
                  </a:lnTo>
                  <a:lnTo>
                    <a:pt x="123" y="288"/>
                  </a:lnTo>
                  <a:lnTo>
                    <a:pt x="114" y="305"/>
                  </a:lnTo>
                  <a:lnTo>
                    <a:pt x="105" y="322"/>
                  </a:lnTo>
                  <a:lnTo>
                    <a:pt x="98" y="340"/>
                  </a:lnTo>
                  <a:lnTo>
                    <a:pt x="90" y="358"/>
                  </a:lnTo>
                  <a:lnTo>
                    <a:pt x="84" y="378"/>
                  </a:lnTo>
                  <a:lnTo>
                    <a:pt x="78" y="397"/>
                  </a:lnTo>
                  <a:lnTo>
                    <a:pt x="74" y="416"/>
                  </a:lnTo>
                  <a:lnTo>
                    <a:pt x="70" y="437"/>
                  </a:lnTo>
                  <a:lnTo>
                    <a:pt x="68" y="456"/>
                  </a:lnTo>
                  <a:lnTo>
                    <a:pt x="66" y="477"/>
                  </a:lnTo>
                  <a:lnTo>
                    <a:pt x="32" y="477"/>
                  </a:lnTo>
                  <a:lnTo>
                    <a:pt x="32" y="477"/>
                  </a:lnTo>
                  <a:lnTo>
                    <a:pt x="26" y="477"/>
                  </a:lnTo>
                  <a:lnTo>
                    <a:pt x="19" y="480"/>
                  </a:lnTo>
                  <a:lnTo>
                    <a:pt x="14" y="483"/>
                  </a:lnTo>
                  <a:lnTo>
                    <a:pt x="10" y="486"/>
                  </a:lnTo>
                  <a:lnTo>
                    <a:pt x="5" y="491"/>
                  </a:lnTo>
                  <a:lnTo>
                    <a:pt x="2" y="497"/>
                  </a:lnTo>
                  <a:lnTo>
                    <a:pt x="1" y="502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1" y="515"/>
                  </a:lnTo>
                  <a:lnTo>
                    <a:pt x="2" y="521"/>
                  </a:lnTo>
                  <a:lnTo>
                    <a:pt x="5" y="527"/>
                  </a:lnTo>
                  <a:lnTo>
                    <a:pt x="10" y="531"/>
                  </a:lnTo>
                  <a:lnTo>
                    <a:pt x="14" y="535"/>
                  </a:lnTo>
                  <a:lnTo>
                    <a:pt x="19" y="539"/>
                  </a:lnTo>
                  <a:lnTo>
                    <a:pt x="26" y="540"/>
                  </a:lnTo>
                  <a:lnTo>
                    <a:pt x="32" y="541"/>
                  </a:lnTo>
                  <a:lnTo>
                    <a:pt x="66" y="541"/>
                  </a:lnTo>
                  <a:lnTo>
                    <a:pt x="66" y="541"/>
                  </a:lnTo>
                  <a:lnTo>
                    <a:pt x="68" y="561"/>
                  </a:lnTo>
                  <a:lnTo>
                    <a:pt x="70" y="582"/>
                  </a:lnTo>
                  <a:lnTo>
                    <a:pt x="74" y="601"/>
                  </a:lnTo>
                  <a:lnTo>
                    <a:pt x="78" y="621"/>
                  </a:lnTo>
                  <a:lnTo>
                    <a:pt x="84" y="641"/>
                  </a:lnTo>
                  <a:lnTo>
                    <a:pt x="90" y="659"/>
                  </a:lnTo>
                  <a:lnTo>
                    <a:pt x="98" y="678"/>
                  </a:lnTo>
                  <a:lnTo>
                    <a:pt x="105" y="695"/>
                  </a:lnTo>
                  <a:lnTo>
                    <a:pt x="114" y="713"/>
                  </a:lnTo>
                  <a:lnTo>
                    <a:pt x="123" y="731"/>
                  </a:lnTo>
                  <a:lnTo>
                    <a:pt x="133" y="748"/>
                  </a:lnTo>
                  <a:lnTo>
                    <a:pt x="145" y="764"/>
                  </a:lnTo>
                  <a:lnTo>
                    <a:pt x="156" y="779"/>
                  </a:lnTo>
                  <a:lnTo>
                    <a:pt x="169" y="795"/>
                  </a:lnTo>
                  <a:lnTo>
                    <a:pt x="181" y="809"/>
                  </a:lnTo>
                  <a:lnTo>
                    <a:pt x="194" y="823"/>
                  </a:lnTo>
                  <a:lnTo>
                    <a:pt x="208" y="837"/>
                  </a:lnTo>
                  <a:lnTo>
                    <a:pt x="223" y="850"/>
                  </a:lnTo>
                  <a:lnTo>
                    <a:pt x="238" y="862"/>
                  </a:lnTo>
                  <a:lnTo>
                    <a:pt x="254" y="873"/>
                  </a:lnTo>
                  <a:lnTo>
                    <a:pt x="270" y="884"/>
                  </a:lnTo>
                  <a:lnTo>
                    <a:pt x="288" y="895"/>
                  </a:lnTo>
                  <a:lnTo>
                    <a:pt x="305" y="903"/>
                  </a:lnTo>
                  <a:lnTo>
                    <a:pt x="322" y="912"/>
                  </a:lnTo>
                  <a:lnTo>
                    <a:pt x="340" y="921"/>
                  </a:lnTo>
                  <a:lnTo>
                    <a:pt x="358" y="927"/>
                  </a:lnTo>
                  <a:lnTo>
                    <a:pt x="378" y="933"/>
                  </a:lnTo>
                  <a:lnTo>
                    <a:pt x="397" y="939"/>
                  </a:lnTo>
                  <a:lnTo>
                    <a:pt x="416" y="944"/>
                  </a:lnTo>
                  <a:lnTo>
                    <a:pt x="437" y="947"/>
                  </a:lnTo>
                  <a:lnTo>
                    <a:pt x="457" y="951"/>
                  </a:lnTo>
                  <a:lnTo>
                    <a:pt x="478" y="953"/>
                  </a:lnTo>
                  <a:lnTo>
                    <a:pt x="478" y="986"/>
                  </a:lnTo>
                  <a:lnTo>
                    <a:pt x="478" y="986"/>
                  </a:lnTo>
                  <a:lnTo>
                    <a:pt x="478" y="992"/>
                  </a:lnTo>
                  <a:lnTo>
                    <a:pt x="480" y="998"/>
                  </a:lnTo>
                  <a:lnTo>
                    <a:pt x="483" y="1003"/>
                  </a:lnTo>
                  <a:lnTo>
                    <a:pt x="486" y="1009"/>
                  </a:lnTo>
                  <a:lnTo>
                    <a:pt x="491" y="1012"/>
                  </a:lnTo>
                  <a:lnTo>
                    <a:pt x="497" y="1015"/>
                  </a:lnTo>
                  <a:lnTo>
                    <a:pt x="502" y="1017"/>
                  </a:lnTo>
                  <a:lnTo>
                    <a:pt x="509" y="1018"/>
                  </a:lnTo>
                  <a:lnTo>
                    <a:pt x="509" y="1018"/>
                  </a:lnTo>
                  <a:lnTo>
                    <a:pt x="515" y="1017"/>
                  </a:lnTo>
                  <a:lnTo>
                    <a:pt x="522" y="1015"/>
                  </a:lnTo>
                  <a:lnTo>
                    <a:pt x="527" y="1012"/>
                  </a:lnTo>
                  <a:lnTo>
                    <a:pt x="531" y="1009"/>
                  </a:lnTo>
                  <a:lnTo>
                    <a:pt x="535" y="1003"/>
                  </a:lnTo>
                  <a:lnTo>
                    <a:pt x="539" y="998"/>
                  </a:lnTo>
                  <a:lnTo>
                    <a:pt x="540" y="992"/>
                  </a:lnTo>
                  <a:lnTo>
                    <a:pt x="541" y="986"/>
                  </a:lnTo>
                  <a:lnTo>
                    <a:pt x="541" y="953"/>
                  </a:lnTo>
                  <a:lnTo>
                    <a:pt x="541" y="953"/>
                  </a:lnTo>
                  <a:lnTo>
                    <a:pt x="561" y="951"/>
                  </a:lnTo>
                  <a:lnTo>
                    <a:pt x="582" y="947"/>
                  </a:lnTo>
                  <a:lnTo>
                    <a:pt x="601" y="944"/>
                  </a:lnTo>
                  <a:lnTo>
                    <a:pt x="621" y="939"/>
                  </a:lnTo>
                  <a:lnTo>
                    <a:pt x="641" y="933"/>
                  </a:lnTo>
                  <a:lnTo>
                    <a:pt x="659" y="927"/>
                  </a:lnTo>
                  <a:lnTo>
                    <a:pt x="678" y="921"/>
                  </a:lnTo>
                  <a:lnTo>
                    <a:pt x="695" y="912"/>
                  </a:lnTo>
                  <a:lnTo>
                    <a:pt x="714" y="903"/>
                  </a:lnTo>
                  <a:lnTo>
                    <a:pt x="731" y="895"/>
                  </a:lnTo>
                  <a:lnTo>
                    <a:pt x="748" y="884"/>
                  </a:lnTo>
                  <a:lnTo>
                    <a:pt x="764" y="873"/>
                  </a:lnTo>
                  <a:lnTo>
                    <a:pt x="779" y="862"/>
                  </a:lnTo>
                  <a:lnTo>
                    <a:pt x="795" y="850"/>
                  </a:lnTo>
                  <a:lnTo>
                    <a:pt x="809" y="837"/>
                  </a:lnTo>
                  <a:lnTo>
                    <a:pt x="823" y="823"/>
                  </a:lnTo>
                  <a:lnTo>
                    <a:pt x="837" y="809"/>
                  </a:lnTo>
                  <a:lnTo>
                    <a:pt x="850" y="795"/>
                  </a:lnTo>
                  <a:lnTo>
                    <a:pt x="862" y="779"/>
                  </a:lnTo>
                  <a:lnTo>
                    <a:pt x="873" y="764"/>
                  </a:lnTo>
                  <a:lnTo>
                    <a:pt x="884" y="748"/>
                  </a:lnTo>
                  <a:lnTo>
                    <a:pt x="895" y="731"/>
                  </a:lnTo>
                  <a:lnTo>
                    <a:pt x="903" y="713"/>
                  </a:lnTo>
                  <a:lnTo>
                    <a:pt x="912" y="695"/>
                  </a:lnTo>
                  <a:lnTo>
                    <a:pt x="921" y="678"/>
                  </a:lnTo>
                  <a:lnTo>
                    <a:pt x="927" y="659"/>
                  </a:lnTo>
                  <a:lnTo>
                    <a:pt x="934" y="641"/>
                  </a:lnTo>
                  <a:lnTo>
                    <a:pt x="939" y="621"/>
                  </a:lnTo>
                  <a:lnTo>
                    <a:pt x="944" y="601"/>
                  </a:lnTo>
                  <a:lnTo>
                    <a:pt x="947" y="582"/>
                  </a:lnTo>
                  <a:lnTo>
                    <a:pt x="951" y="561"/>
                  </a:lnTo>
                  <a:lnTo>
                    <a:pt x="953" y="541"/>
                  </a:lnTo>
                  <a:lnTo>
                    <a:pt x="986" y="541"/>
                  </a:lnTo>
                  <a:lnTo>
                    <a:pt x="986" y="541"/>
                  </a:lnTo>
                  <a:lnTo>
                    <a:pt x="993" y="540"/>
                  </a:lnTo>
                  <a:lnTo>
                    <a:pt x="998" y="539"/>
                  </a:lnTo>
                  <a:lnTo>
                    <a:pt x="1003" y="535"/>
                  </a:lnTo>
                  <a:lnTo>
                    <a:pt x="1009" y="531"/>
                  </a:lnTo>
                  <a:lnTo>
                    <a:pt x="1012" y="527"/>
                  </a:lnTo>
                  <a:lnTo>
                    <a:pt x="1015" y="521"/>
                  </a:lnTo>
                  <a:lnTo>
                    <a:pt x="1017" y="515"/>
                  </a:lnTo>
                  <a:lnTo>
                    <a:pt x="1018" y="509"/>
                  </a:lnTo>
                  <a:lnTo>
                    <a:pt x="1018" y="509"/>
                  </a:lnTo>
                  <a:lnTo>
                    <a:pt x="1017" y="502"/>
                  </a:lnTo>
                  <a:lnTo>
                    <a:pt x="1015" y="497"/>
                  </a:lnTo>
                  <a:lnTo>
                    <a:pt x="1012" y="491"/>
                  </a:lnTo>
                  <a:lnTo>
                    <a:pt x="1009" y="486"/>
                  </a:lnTo>
                  <a:lnTo>
                    <a:pt x="1003" y="483"/>
                  </a:lnTo>
                  <a:lnTo>
                    <a:pt x="998" y="480"/>
                  </a:lnTo>
                  <a:lnTo>
                    <a:pt x="993" y="477"/>
                  </a:lnTo>
                  <a:lnTo>
                    <a:pt x="986" y="477"/>
                  </a:lnTo>
                  <a:lnTo>
                    <a:pt x="986" y="477"/>
                  </a:lnTo>
                  <a:close/>
                  <a:moveTo>
                    <a:pt x="827" y="541"/>
                  </a:moveTo>
                  <a:lnTo>
                    <a:pt x="888" y="541"/>
                  </a:lnTo>
                  <a:lnTo>
                    <a:pt x="888" y="541"/>
                  </a:lnTo>
                  <a:lnTo>
                    <a:pt x="887" y="558"/>
                  </a:lnTo>
                  <a:lnTo>
                    <a:pt x="884" y="575"/>
                  </a:lnTo>
                  <a:lnTo>
                    <a:pt x="881" y="591"/>
                  </a:lnTo>
                  <a:lnTo>
                    <a:pt x="877" y="608"/>
                  </a:lnTo>
                  <a:lnTo>
                    <a:pt x="872" y="624"/>
                  </a:lnTo>
                  <a:lnTo>
                    <a:pt x="867" y="641"/>
                  </a:lnTo>
                  <a:lnTo>
                    <a:pt x="861" y="656"/>
                  </a:lnTo>
                  <a:lnTo>
                    <a:pt x="854" y="671"/>
                  </a:lnTo>
                  <a:lnTo>
                    <a:pt x="847" y="686"/>
                  </a:lnTo>
                  <a:lnTo>
                    <a:pt x="839" y="701"/>
                  </a:lnTo>
                  <a:lnTo>
                    <a:pt x="831" y="715"/>
                  </a:lnTo>
                  <a:lnTo>
                    <a:pt x="821" y="729"/>
                  </a:lnTo>
                  <a:lnTo>
                    <a:pt x="811" y="741"/>
                  </a:lnTo>
                  <a:lnTo>
                    <a:pt x="800" y="754"/>
                  </a:lnTo>
                  <a:lnTo>
                    <a:pt x="790" y="766"/>
                  </a:lnTo>
                  <a:lnTo>
                    <a:pt x="778" y="778"/>
                  </a:lnTo>
                  <a:lnTo>
                    <a:pt x="766" y="790"/>
                  </a:lnTo>
                  <a:lnTo>
                    <a:pt x="754" y="800"/>
                  </a:lnTo>
                  <a:lnTo>
                    <a:pt x="741" y="811"/>
                  </a:lnTo>
                  <a:lnTo>
                    <a:pt x="729" y="821"/>
                  </a:lnTo>
                  <a:lnTo>
                    <a:pt x="715" y="830"/>
                  </a:lnTo>
                  <a:lnTo>
                    <a:pt x="701" y="839"/>
                  </a:lnTo>
                  <a:lnTo>
                    <a:pt x="686" y="847"/>
                  </a:lnTo>
                  <a:lnTo>
                    <a:pt x="671" y="854"/>
                  </a:lnTo>
                  <a:lnTo>
                    <a:pt x="656" y="860"/>
                  </a:lnTo>
                  <a:lnTo>
                    <a:pt x="641" y="867"/>
                  </a:lnTo>
                  <a:lnTo>
                    <a:pt x="625" y="872"/>
                  </a:lnTo>
                  <a:lnTo>
                    <a:pt x="608" y="877"/>
                  </a:lnTo>
                  <a:lnTo>
                    <a:pt x="591" y="881"/>
                  </a:lnTo>
                  <a:lnTo>
                    <a:pt x="575" y="884"/>
                  </a:lnTo>
                  <a:lnTo>
                    <a:pt x="558" y="887"/>
                  </a:lnTo>
                  <a:lnTo>
                    <a:pt x="541" y="888"/>
                  </a:lnTo>
                  <a:lnTo>
                    <a:pt x="541" y="827"/>
                  </a:lnTo>
                  <a:lnTo>
                    <a:pt x="541" y="827"/>
                  </a:lnTo>
                  <a:lnTo>
                    <a:pt x="540" y="821"/>
                  </a:lnTo>
                  <a:lnTo>
                    <a:pt x="539" y="814"/>
                  </a:lnTo>
                  <a:lnTo>
                    <a:pt x="535" y="809"/>
                  </a:lnTo>
                  <a:lnTo>
                    <a:pt x="531" y="805"/>
                  </a:lnTo>
                  <a:lnTo>
                    <a:pt x="527" y="800"/>
                  </a:lnTo>
                  <a:lnTo>
                    <a:pt x="522" y="797"/>
                  </a:lnTo>
                  <a:lnTo>
                    <a:pt x="515" y="796"/>
                  </a:lnTo>
                  <a:lnTo>
                    <a:pt x="509" y="795"/>
                  </a:lnTo>
                  <a:lnTo>
                    <a:pt x="509" y="795"/>
                  </a:lnTo>
                  <a:lnTo>
                    <a:pt x="502" y="796"/>
                  </a:lnTo>
                  <a:lnTo>
                    <a:pt x="497" y="797"/>
                  </a:lnTo>
                  <a:lnTo>
                    <a:pt x="491" y="800"/>
                  </a:lnTo>
                  <a:lnTo>
                    <a:pt x="486" y="805"/>
                  </a:lnTo>
                  <a:lnTo>
                    <a:pt x="483" y="809"/>
                  </a:lnTo>
                  <a:lnTo>
                    <a:pt x="480" y="814"/>
                  </a:lnTo>
                  <a:lnTo>
                    <a:pt x="478" y="821"/>
                  </a:lnTo>
                  <a:lnTo>
                    <a:pt x="478" y="827"/>
                  </a:lnTo>
                  <a:lnTo>
                    <a:pt x="478" y="888"/>
                  </a:lnTo>
                  <a:lnTo>
                    <a:pt x="478" y="888"/>
                  </a:lnTo>
                  <a:lnTo>
                    <a:pt x="460" y="887"/>
                  </a:lnTo>
                  <a:lnTo>
                    <a:pt x="443" y="884"/>
                  </a:lnTo>
                  <a:lnTo>
                    <a:pt x="426" y="881"/>
                  </a:lnTo>
                  <a:lnTo>
                    <a:pt x="410" y="877"/>
                  </a:lnTo>
                  <a:lnTo>
                    <a:pt x="394" y="872"/>
                  </a:lnTo>
                  <a:lnTo>
                    <a:pt x="378" y="867"/>
                  </a:lnTo>
                  <a:lnTo>
                    <a:pt x="362" y="860"/>
                  </a:lnTo>
                  <a:lnTo>
                    <a:pt x="347" y="854"/>
                  </a:lnTo>
                  <a:lnTo>
                    <a:pt x="332" y="847"/>
                  </a:lnTo>
                  <a:lnTo>
                    <a:pt x="318" y="839"/>
                  </a:lnTo>
                  <a:lnTo>
                    <a:pt x="304" y="830"/>
                  </a:lnTo>
                  <a:lnTo>
                    <a:pt x="290" y="821"/>
                  </a:lnTo>
                  <a:lnTo>
                    <a:pt x="277" y="811"/>
                  </a:lnTo>
                  <a:lnTo>
                    <a:pt x="264" y="800"/>
                  </a:lnTo>
                  <a:lnTo>
                    <a:pt x="251" y="790"/>
                  </a:lnTo>
                  <a:lnTo>
                    <a:pt x="239" y="778"/>
                  </a:lnTo>
                  <a:lnTo>
                    <a:pt x="228" y="766"/>
                  </a:lnTo>
                  <a:lnTo>
                    <a:pt x="217" y="754"/>
                  </a:lnTo>
                  <a:lnTo>
                    <a:pt x="207" y="741"/>
                  </a:lnTo>
                  <a:lnTo>
                    <a:pt x="197" y="729"/>
                  </a:lnTo>
                  <a:lnTo>
                    <a:pt x="188" y="715"/>
                  </a:lnTo>
                  <a:lnTo>
                    <a:pt x="179" y="701"/>
                  </a:lnTo>
                  <a:lnTo>
                    <a:pt x="171" y="686"/>
                  </a:lnTo>
                  <a:lnTo>
                    <a:pt x="164" y="671"/>
                  </a:lnTo>
                  <a:lnTo>
                    <a:pt x="157" y="656"/>
                  </a:lnTo>
                  <a:lnTo>
                    <a:pt x="151" y="641"/>
                  </a:lnTo>
                  <a:lnTo>
                    <a:pt x="145" y="624"/>
                  </a:lnTo>
                  <a:lnTo>
                    <a:pt x="141" y="608"/>
                  </a:lnTo>
                  <a:lnTo>
                    <a:pt x="136" y="591"/>
                  </a:lnTo>
                  <a:lnTo>
                    <a:pt x="133" y="575"/>
                  </a:lnTo>
                  <a:lnTo>
                    <a:pt x="131" y="558"/>
                  </a:lnTo>
                  <a:lnTo>
                    <a:pt x="129" y="541"/>
                  </a:lnTo>
                  <a:lnTo>
                    <a:pt x="191" y="541"/>
                  </a:lnTo>
                  <a:lnTo>
                    <a:pt x="191" y="541"/>
                  </a:lnTo>
                  <a:lnTo>
                    <a:pt x="197" y="540"/>
                  </a:lnTo>
                  <a:lnTo>
                    <a:pt x="203" y="539"/>
                  </a:lnTo>
                  <a:lnTo>
                    <a:pt x="208" y="535"/>
                  </a:lnTo>
                  <a:lnTo>
                    <a:pt x="214" y="531"/>
                  </a:lnTo>
                  <a:lnTo>
                    <a:pt x="217" y="527"/>
                  </a:lnTo>
                  <a:lnTo>
                    <a:pt x="220" y="521"/>
                  </a:lnTo>
                  <a:lnTo>
                    <a:pt x="222" y="515"/>
                  </a:lnTo>
                  <a:lnTo>
                    <a:pt x="222" y="509"/>
                  </a:lnTo>
                  <a:lnTo>
                    <a:pt x="222" y="509"/>
                  </a:lnTo>
                  <a:lnTo>
                    <a:pt x="222" y="502"/>
                  </a:lnTo>
                  <a:lnTo>
                    <a:pt x="220" y="497"/>
                  </a:lnTo>
                  <a:lnTo>
                    <a:pt x="217" y="491"/>
                  </a:lnTo>
                  <a:lnTo>
                    <a:pt x="214" y="486"/>
                  </a:lnTo>
                  <a:lnTo>
                    <a:pt x="208" y="483"/>
                  </a:lnTo>
                  <a:lnTo>
                    <a:pt x="203" y="480"/>
                  </a:lnTo>
                  <a:lnTo>
                    <a:pt x="197" y="477"/>
                  </a:lnTo>
                  <a:lnTo>
                    <a:pt x="191" y="477"/>
                  </a:lnTo>
                  <a:lnTo>
                    <a:pt x="129" y="477"/>
                  </a:lnTo>
                  <a:lnTo>
                    <a:pt x="129" y="477"/>
                  </a:lnTo>
                  <a:lnTo>
                    <a:pt x="131" y="460"/>
                  </a:lnTo>
                  <a:lnTo>
                    <a:pt x="133" y="443"/>
                  </a:lnTo>
                  <a:lnTo>
                    <a:pt x="136" y="426"/>
                  </a:lnTo>
                  <a:lnTo>
                    <a:pt x="141" y="410"/>
                  </a:lnTo>
                  <a:lnTo>
                    <a:pt x="145" y="394"/>
                  </a:lnTo>
                  <a:lnTo>
                    <a:pt x="151" y="378"/>
                  </a:lnTo>
                  <a:lnTo>
                    <a:pt x="157" y="362"/>
                  </a:lnTo>
                  <a:lnTo>
                    <a:pt x="164" y="347"/>
                  </a:lnTo>
                  <a:lnTo>
                    <a:pt x="171" y="332"/>
                  </a:lnTo>
                  <a:lnTo>
                    <a:pt x="179" y="318"/>
                  </a:lnTo>
                  <a:lnTo>
                    <a:pt x="188" y="304"/>
                  </a:lnTo>
                  <a:lnTo>
                    <a:pt x="197" y="290"/>
                  </a:lnTo>
                  <a:lnTo>
                    <a:pt x="207" y="277"/>
                  </a:lnTo>
                  <a:lnTo>
                    <a:pt x="217" y="264"/>
                  </a:lnTo>
                  <a:lnTo>
                    <a:pt x="228" y="251"/>
                  </a:lnTo>
                  <a:lnTo>
                    <a:pt x="239" y="239"/>
                  </a:lnTo>
                  <a:lnTo>
                    <a:pt x="251" y="227"/>
                  </a:lnTo>
                  <a:lnTo>
                    <a:pt x="264" y="217"/>
                  </a:lnTo>
                  <a:lnTo>
                    <a:pt x="277" y="207"/>
                  </a:lnTo>
                  <a:lnTo>
                    <a:pt x="290" y="197"/>
                  </a:lnTo>
                  <a:lnTo>
                    <a:pt x="304" y="188"/>
                  </a:lnTo>
                  <a:lnTo>
                    <a:pt x="318" y="179"/>
                  </a:lnTo>
                  <a:lnTo>
                    <a:pt x="332" y="171"/>
                  </a:lnTo>
                  <a:lnTo>
                    <a:pt x="347" y="164"/>
                  </a:lnTo>
                  <a:lnTo>
                    <a:pt x="362" y="157"/>
                  </a:lnTo>
                  <a:lnTo>
                    <a:pt x="378" y="151"/>
                  </a:lnTo>
                  <a:lnTo>
                    <a:pt x="394" y="145"/>
                  </a:lnTo>
                  <a:lnTo>
                    <a:pt x="410" y="141"/>
                  </a:lnTo>
                  <a:lnTo>
                    <a:pt x="426" y="136"/>
                  </a:lnTo>
                  <a:lnTo>
                    <a:pt x="443" y="133"/>
                  </a:lnTo>
                  <a:lnTo>
                    <a:pt x="460" y="131"/>
                  </a:lnTo>
                  <a:lnTo>
                    <a:pt x="478" y="129"/>
                  </a:lnTo>
                  <a:lnTo>
                    <a:pt x="478" y="191"/>
                  </a:lnTo>
                  <a:lnTo>
                    <a:pt x="478" y="191"/>
                  </a:lnTo>
                  <a:lnTo>
                    <a:pt x="478" y="197"/>
                  </a:lnTo>
                  <a:lnTo>
                    <a:pt x="480" y="203"/>
                  </a:lnTo>
                  <a:lnTo>
                    <a:pt x="483" y="208"/>
                  </a:lnTo>
                  <a:lnTo>
                    <a:pt x="486" y="214"/>
                  </a:lnTo>
                  <a:lnTo>
                    <a:pt x="491" y="217"/>
                  </a:lnTo>
                  <a:lnTo>
                    <a:pt x="497" y="220"/>
                  </a:lnTo>
                  <a:lnTo>
                    <a:pt x="502" y="222"/>
                  </a:lnTo>
                  <a:lnTo>
                    <a:pt x="509" y="222"/>
                  </a:lnTo>
                  <a:lnTo>
                    <a:pt x="509" y="222"/>
                  </a:lnTo>
                  <a:lnTo>
                    <a:pt x="515" y="222"/>
                  </a:lnTo>
                  <a:lnTo>
                    <a:pt x="522" y="220"/>
                  </a:lnTo>
                  <a:lnTo>
                    <a:pt x="527" y="217"/>
                  </a:lnTo>
                  <a:lnTo>
                    <a:pt x="531" y="214"/>
                  </a:lnTo>
                  <a:lnTo>
                    <a:pt x="535" y="208"/>
                  </a:lnTo>
                  <a:lnTo>
                    <a:pt x="539" y="203"/>
                  </a:lnTo>
                  <a:lnTo>
                    <a:pt x="540" y="197"/>
                  </a:lnTo>
                  <a:lnTo>
                    <a:pt x="541" y="191"/>
                  </a:lnTo>
                  <a:lnTo>
                    <a:pt x="541" y="129"/>
                  </a:lnTo>
                  <a:lnTo>
                    <a:pt x="541" y="129"/>
                  </a:lnTo>
                  <a:lnTo>
                    <a:pt x="558" y="131"/>
                  </a:lnTo>
                  <a:lnTo>
                    <a:pt x="575" y="133"/>
                  </a:lnTo>
                  <a:lnTo>
                    <a:pt x="591" y="136"/>
                  </a:lnTo>
                  <a:lnTo>
                    <a:pt x="608" y="141"/>
                  </a:lnTo>
                  <a:lnTo>
                    <a:pt x="625" y="145"/>
                  </a:lnTo>
                  <a:lnTo>
                    <a:pt x="641" y="151"/>
                  </a:lnTo>
                  <a:lnTo>
                    <a:pt x="656" y="157"/>
                  </a:lnTo>
                  <a:lnTo>
                    <a:pt x="671" y="164"/>
                  </a:lnTo>
                  <a:lnTo>
                    <a:pt x="686" y="171"/>
                  </a:lnTo>
                  <a:lnTo>
                    <a:pt x="701" y="179"/>
                  </a:lnTo>
                  <a:lnTo>
                    <a:pt x="715" y="188"/>
                  </a:lnTo>
                  <a:lnTo>
                    <a:pt x="729" y="197"/>
                  </a:lnTo>
                  <a:lnTo>
                    <a:pt x="741" y="207"/>
                  </a:lnTo>
                  <a:lnTo>
                    <a:pt x="754" y="217"/>
                  </a:lnTo>
                  <a:lnTo>
                    <a:pt x="766" y="227"/>
                  </a:lnTo>
                  <a:lnTo>
                    <a:pt x="778" y="239"/>
                  </a:lnTo>
                  <a:lnTo>
                    <a:pt x="790" y="251"/>
                  </a:lnTo>
                  <a:lnTo>
                    <a:pt x="800" y="264"/>
                  </a:lnTo>
                  <a:lnTo>
                    <a:pt x="811" y="277"/>
                  </a:lnTo>
                  <a:lnTo>
                    <a:pt x="821" y="290"/>
                  </a:lnTo>
                  <a:lnTo>
                    <a:pt x="831" y="304"/>
                  </a:lnTo>
                  <a:lnTo>
                    <a:pt x="839" y="318"/>
                  </a:lnTo>
                  <a:lnTo>
                    <a:pt x="847" y="332"/>
                  </a:lnTo>
                  <a:lnTo>
                    <a:pt x="854" y="347"/>
                  </a:lnTo>
                  <a:lnTo>
                    <a:pt x="861" y="362"/>
                  </a:lnTo>
                  <a:lnTo>
                    <a:pt x="867" y="378"/>
                  </a:lnTo>
                  <a:lnTo>
                    <a:pt x="872" y="394"/>
                  </a:lnTo>
                  <a:lnTo>
                    <a:pt x="877" y="410"/>
                  </a:lnTo>
                  <a:lnTo>
                    <a:pt x="881" y="426"/>
                  </a:lnTo>
                  <a:lnTo>
                    <a:pt x="884" y="443"/>
                  </a:lnTo>
                  <a:lnTo>
                    <a:pt x="887" y="460"/>
                  </a:lnTo>
                  <a:lnTo>
                    <a:pt x="888" y="477"/>
                  </a:lnTo>
                  <a:lnTo>
                    <a:pt x="827" y="477"/>
                  </a:lnTo>
                  <a:lnTo>
                    <a:pt x="827" y="477"/>
                  </a:lnTo>
                  <a:lnTo>
                    <a:pt x="821" y="477"/>
                  </a:lnTo>
                  <a:lnTo>
                    <a:pt x="814" y="480"/>
                  </a:lnTo>
                  <a:lnTo>
                    <a:pt x="809" y="483"/>
                  </a:lnTo>
                  <a:lnTo>
                    <a:pt x="805" y="486"/>
                  </a:lnTo>
                  <a:lnTo>
                    <a:pt x="800" y="491"/>
                  </a:lnTo>
                  <a:lnTo>
                    <a:pt x="797" y="497"/>
                  </a:lnTo>
                  <a:lnTo>
                    <a:pt x="796" y="502"/>
                  </a:lnTo>
                  <a:lnTo>
                    <a:pt x="795" y="509"/>
                  </a:lnTo>
                  <a:lnTo>
                    <a:pt x="795" y="509"/>
                  </a:lnTo>
                  <a:lnTo>
                    <a:pt x="796" y="515"/>
                  </a:lnTo>
                  <a:lnTo>
                    <a:pt x="797" y="521"/>
                  </a:lnTo>
                  <a:lnTo>
                    <a:pt x="800" y="527"/>
                  </a:lnTo>
                  <a:lnTo>
                    <a:pt x="805" y="531"/>
                  </a:lnTo>
                  <a:lnTo>
                    <a:pt x="809" y="535"/>
                  </a:lnTo>
                  <a:lnTo>
                    <a:pt x="814" y="539"/>
                  </a:lnTo>
                  <a:lnTo>
                    <a:pt x="821" y="540"/>
                  </a:lnTo>
                  <a:lnTo>
                    <a:pt x="827" y="541"/>
                  </a:lnTo>
                  <a:lnTo>
                    <a:pt x="827" y="541"/>
                  </a:lnTo>
                  <a:close/>
                  <a:moveTo>
                    <a:pt x="604" y="509"/>
                  </a:moveTo>
                  <a:lnTo>
                    <a:pt x="604" y="509"/>
                  </a:lnTo>
                  <a:lnTo>
                    <a:pt x="604" y="499"/>
                  </a:lnTo>
                  <a:lnTo>
                    <a:pt x="602" y="489"/>
                  </a:lnTo>
                  <a:lnTo>
                    <a:pt x="600" y="481"/>
                  </a:lnTo>
                  <a:lnTo>
                    <a:pt x="597" y="472"/>
                  </a:lnTo>
                  <a:lnTo>
                    <a:pt x="592" y="463"/>
                  </a:lnTo>
                  <a:lnTo>
                    <a:pt x="588" y="456"/>
                  </a:lnTo>
                  <a:lnTo>
                    <a:pt x="583" y="448"/>
                  </a:lnTo>
                  <a:lnTo>
                    <a:pt x="576" y="441"/>
                  </a:lnTo>
                  <a:lnTo>
                    <a:pt x="570" y="436"/>
                  </a:lnTo>
                  <a:lnTo>
                    <a:pt x="562" y="430"/>
                  </a:lnTo>
                  <a:lnTo>
                    <a:pt x="555" y="425"/>
                  </a:lnTo>
                  <a:lnTo>
                    <a:pt x="546" y="421"/>
                  </a:lnTo>
                  <a:lnTo>
                    <a:pt x="538" y="417"/>
                  </a:lnTo>
                  <a:lnTo>
                    <a:pt x="528" y="415"/>
                  </a:lnTo>
                  <a:lnTo>
                    <a:pt x="518" y="414"/>
                  </a:lnTo>
                  <a:lnTo>
                    <a:pt x="509" y="413"/>
                  </a:lnTo>
                  <a:lnTo>
                    <a:pt x="509" y="413"/>
                  </a:lnTo>
                  <a:lnTo>
                    <a:pt x="499" y="414"/>
                  </a:lnTo>
                  <a:lnTo>
                    <a:pt x="489" y="415"/>
                  </a:lnTo>
                  <a:lnTo>
                    <a:pt x="481" y="417"/>
                  </a:lnTo>
                  <a:lnTo>
                    <a:pt x="472" y="421"/>
                  </a:lnTo>
                  <a:lnTo>
                    <a:pt x="464" y="425"/>
                  </a:lnTo>
                  <a:lnTo>
                    <a:pt x="456" y="430"/>
                  </a:lnTo>
                  <a:lnTo>
                    <a:pt x="449" y="436"/>
                  </a:lnTo>
                  <a:lnTo>
                    <a:pt x="441" y="441"/>
                  </a:lnTo>
                  <a:lnTo>
                    <a:pt x="436" y="448"/>
                  </a:lnTo>
                  <a:lnTo>
                    <a:pt x="430" y="456"/>
                  </a:lnTo>
                  <a:lnTo>
                    <a:pt x="425" y="463"/>
                  </a:lnTo>
                  <a:lnTo>
                    <a:pt x="421" y="472"/>
                  </a:lnTo>
                  <a:lnTo>
                    <a:pt x="417" y="481"/>
                  </a:lnTo>
                  <a:lnTo>
                    <a:pt x="415" y="489"/>
                  </a:lnTo>
                  <a:lnTo>
                    <a:pt x="414" y="499"/>
                  </a:lnTo>
                  <a:lnTo>
                    <a:pt x="413" y="509"/>
                  </a:lnTo>
                  <a:lnTo>
                    <a:pt x="413" y="509"/>
                  </a:lnTo>
                  <a:lnTo>
                    <a:pt x="414" y="518"/>
                  </a:lnTo>
                  <a:lnTo>
                    <a:pt x="415" y="528"/>
                  </a:lnTo>
                  <a:lnTo>
                    <a:pt x="417" y="538"/>
                  </a:lnTo>
                  <a:lnTo>
                    <a:pt x="421" y="546"/>
                  </a:lnTo>
                  <a:lnTo>
                    <a:pt x="425" y="555"/>
                  </a:lnTo>
                  <a:lnTo>
                    <a:pt x="430" y="562"/>
                  </a:lnTo>
                  <a:lnTo>
                    <a:pt x="436" y="570"/>
                  </a:lnTo>
                  <a:lnTo>
                    <a:pt x="441" y="576"/>
                  </a:lnTo>
                  <a:lnTo>
                    <a:pt x="449" y="583"/>
                  </a:lnTo>
                  <a:lnTo>
                    <a:pt x="456" y="588"/>
                  </a:lnTo>
                  <a:lnTo>
                    <a:pt x="464" y="592"/>
                  </a:lnTo>
                  <a:lnTo>
                    <a:pt x="472" y="597"/>
                  </a:lnTo>
                  <a:lnTo>
                    <a:pt x="481" y="600"/>
                  </a:lnTo>
                  <a:lnTo>
                    <a:pt x="489" y="602"/>
                  </a:lnTo>
                  <a:lnTo>
                    <a:pt x="499" y="604"/>
                  </a:lnTo>
                  <a:lnTo>
                    <a:pt x="509" y="604"/>
                  </a:lnTo>
                  <a:lnTo>
                    <a:pt x="509" y="604"/>
                  </a:lnTo>
                  <a:lnTo>
                    <a:pt x="518" y="604"/>
                  </a:lnTo>
                  <a:lnTo>
                    <a:pt x="528" y="602"/>
                  </a:lnTo>
                  <a:lnTo>
                    <a:pt x="538" y="600"/>
                  </a:lnTo>
                  <a:lnTo>
                    <a:pt x="546" y="597"/>
                  </a:lnTo>
                  <a:lnTo>
                    <a:pt x="555" y="592"/>
                  </a:lnTo>
                  <a:lnTo>
                    <a:pt x="562" y="588"/>
                  </a:lnTo>
                  <a:lnTo>
                    <a:pt x="570" y="583"/>
                  </a:lnTo>
                  <a:lnTo>
                    <a:pt x="576" y="576"/>
                  </a:lnTo>
                  <a:lnTo>
                    <a:pt x="583" y="570"/>
                  </a:lnTo>
                  <a:lnTo>
                    <a:pt x="588" y="562"/>
                  </a:lnTo>
                  <a:lnTo>
                    <a:pt x="592" y="555"/>
                  </a:lnTo>
                  <a:lnTo>
                    <a:pt x="597" y="546"/>
                  </a:lnTo>
                  <a:lnTo>
                    <a:pt x="600" y="538"/>
                  </a:lnTo>
                  <a:lnTo>
                    <a:pt x="602" y="528"/>
                  </a:lnTo>
                  <a:lnTo>
                    <a:pt x="604" y="518"/>
                  </a:lnTo>
                  <a:lnTo>
                    <a:pt x="604" y="509"/>
                  </a:lnTo>
                  <a:lnTo>
                    <a:pt x="604" y="509"/>
                  </a:lnTo>
                  <a:close/>
                  <a:moveTo>
                    <a:pt x="478" y="509"/>
                  </a:moveTo>
                  <a:lnTo>
                    <a:pt x="478" y="509"/>
                  </a:lnTo>
                  <a:lnTo>
                    <a:pt x="478" y="502"/>
                  </a:lnTo>
                  <a:lnTo>
                    <a:pt x="480" y="497"/>
                  </a:lnTo>
                  <a:lnTo>
                    <a:pt x="483" y="491"/>
                  </a:lnTo>
                  <a:lnTo>
                    <a:pt x="486" y="486"/>
                  </a:lnTo>
                  <a:lnTo>
                    <a:pt x="491" y="483"/>
                  </a:lnTo>
                  <a:lnTo>
                    <a:pt x="497" y="480"/>
                  </a:lnTo>
                  <a:lnTo>
                    <a:pt x="502" y="477"/>
                  </a:lnTo>
                  <a:lnTo>
                    <a:pt x="509" y="477"/>
                  </a:lnTo>
                  <a:lnTo>
                    <a:pt x="509" y="477"/>
                  </a:lnTo>
                  <a:lnTo>
                    <a:pt x="515" y="477"/>
                  </a:lnTo>
                  <a:lnTo>
                    <a:pt x="522" y="480"/>
                  </a:lnTo>
                  <a:lnTo>
                    <a:pt x="527" y="483"/>
                  </a:lnTo>
                  <a:lnTo>
                    <a:pt x="531" y="486"/>
                  </a:lnTo>
                  <a:lnTo>
                    <a:pt x="535" y="491"/>
                  </a:lnTo>
                  <a:lnTo>
                    <a:pt x="539" y="497"/>
                  </a:lnTo>
                  <a:lnTo>
                    <a:pt x="540" y="502"/>
                  </a:lnTo>
                  <a:lnTo>
                    <a:pt x="541" y="509"/>
                  </a:lnTo>
                  <a:lnTo>
                    <a:pt x="541" y="509"/>
                  </a:lnTo>
                  <a:lnTo>
                    <a:pt x="540" y="515"/>
                  </a:lnTo>
                  <a:lnTo>
                    <a:pt x="539" y="521"/>
                  </a:lnTo>
                  <a:lnTo>
                    <a:pt x="535" y="527"/>
                  </a:lnTo>
                  <a:lnTo>
                    <a:pt x="531" y="531"/>
                  </a:lnTo>
                  <a:lnTo>
                    <a:pt x="527" y="535"/>
                  </a:lnTo>
                  <a:lnTo>
                    <a:pt x="522" y="539"/>
                  </a:lnTo>
                  <a:lnTo>
                    <a:pt x="515" y="540"/>
                  </a:lnTo>
                  <a:lnTo>
                    <a:pt x="509" y="541"/>
                  </a:lnTo>
                  <a:lnTo>
                    <a:pt x="509" y="541"/>
                  </a:lnTo>
                  <a:lnTo>
                    <a:pt x="502" y="540"/>
                  </a:lnTo>
                  <a:lnTo>
                    <a:pt x="497" y="539"/>
                  </a:lnTo>
                  <a:lnTo>
                    <a:pt x="491" y="535"/>
                  </a:lnTo>
                  <a:lnTo>
                    <a:pt x="486" y="531"/>
                  </a:lnTo>
                  <a:lnTo>
                    <a:pt x="483" y="527"/>
                  </a:lnTo>
                  <a:lnTo>
                    <a:pt x="480" y="521"/>
                  </a:lnTo>
                  <a:lnTo>
                    <a:pt x="478" y="515"/>
                  </a:lnTo>
                  <a:lnTo>
                    <a:pt x="478" y="509"/>
                  </a:lnTo>
                  <a:lnTo>
                    <a:pt x="478" y="509"/>
                  </a:lnTo>
                  <a:close/>
                  <a:moveTo>
                    <a:pt x="541" y="318"/>
                  </a:moveTo>
                  <a:lnTo>
                    <a:pt x="541" y="318"/>
                  </a:lnTo>
                  <a:lnTo>
                    <a:pt x="540" y="311"/>
                  </a:lnTo>
                  <a:lnTo>
                    <a:pt x="539" y="306"/>
                  </a:lnTo>
                  <a:lnTo>
                    <a:pt x="535" y="300"/>
                  </a:lnTo>
                  <a:lnTo>
                    <a:pt x="531" y="295"/>
                  </a:lnTo>
                  <a:lnTo>
                    <a:pt x="527" y="292"/>
                  </a:lnTo>
                  <a:lnTo>
                    <a:pt x="522" y="289"/>
                  </a:lnTo>
                  <a:lnTo>
                    <a:pt x="515" y="286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86" y="288"/>
                  </a:lnTo>
                  <a:lnTo>
                    <a:pt x="465" y="291"/>
                  </a:lnTo>
                  <a:lnTo>
                    <a:pt x="443" y="296"/>
                  </a:lnTo>
                  <a:lnTo>
                    <a:pt x="423" y="304"/>
                  </a:lnTo>
                  <a:lnTo>
                    <a:pt x="402" y="313"/>
                  </a:lnTo>
                  <a:lnTo>
                    <a:pt x="384" y="324"/>
                  </a:lnTo>
                  <a:lnTo>
                    <a:pt x="367" y="337"/>
                  </a:lnTo>
                  <a:lnTo>
                    <a:pt x="352" y="352"/>
                  </a:lnTo>
                  <a:lnTo>
                    <a:pt x="337" y="367"/>
                  </a:lnTo>
                  <a:lnTo>
                    <a:pt x="324" y="384"/>
                  </a:lnTo>
                  <a:lnTo>
                    <a:pt x="313" y="402"/>
                  </a:lnTo>
                  <a:lnTo>
                    <a:pt x="304" y="423"/>
                  </a:lnTo>
                  <a:lnTo>
                    <a:pt x="296" y="443"/>
                  </a:lnTo>
                  <a:lnTo>
                    <a:pt x="291" y="463"/>
                  </a:lnTo>
                  <a:lnTo>
                    <a:pt x="288" y="486"/>
                  </a:lnTo>
                  <a:lnTo>
                    <a:pt x="287" y="509"/>
                  </a:lnTo>
                  <a:lnTo>
                    <a:pt x="287" y="509"/>
                  </a:lnTo>
                  <a:lnTo>
                    <a:pt x="287" y="515"/>
                  </a:lnTo>
                  <a:lnTo>
                    <a:pt x="289" y="521"/>
                  </a:lnTo>
                  <a:lnTo>
                    <a:pt x="292" y="527"/>
                  </a:lnTo>
                  <a:lnTo>
                    <a:pt x="295" y="531"/>
                  </a:lnTo>
                  <a:lnTo>
                    <a:pt x="300" y="535"/>
                  </a:lnTo>
                  <a:lnTo>
                    <a:pt x="306" y="539"/>
                  </a:lnTo>
                  <a:lnTo>
                    <a:pt x="311" y="540"/>
                  </a:lnTo>
                  <a:lnTo>
                    <a:pt x="318" y="541"/>
                  </a:lnTo>
                  <a:lnTo>
                    <a:pt x="318" y="541"/>
                  </a:lnTo>
                  <a:lnTo>
                    <a:pt x="324" y="540"/>
                  </a:lnTo>
                  <a:lnTo>
                    <a:pt x="331" y="539"/>
                  </a:lnTo>
                  <a:lnTo>
                    <a:pt x="336" y="535"/>
                  </a:lnTo>
                  <a:lnTo>
                    <a:pt x="340" y="531"/>
                  </a:lnTo>
                  <a:lnTo>
                    <a:pt x="344" y="527"/>
                  </a:lnTo>
                  <a:lnTo>
                    <a:pt x="348" y="521"/>
                  </a:lnTo>
                  <a:lnTo>
                    <a:pt x="349" y="515"/>
                  </a:lnTo>
                  <a:lnTo>
                    <a:pt x="350" y="509"/>
                  </a:lnTo>
                  <a:lnTo>
                    <a:pt x="350" y="509"/>
                  </a:lnTo>
                  <a:lnTo>
                    <a:pt x="351" y="492"/>
                  </a:lnTo>
                  <a:lnTo>
                    <a:pt x="353" y="476"/>
                  </a:lnTo>
                  <a:lnTo>
                    <a:pt x="357" y="461"/>
                  </a:lnTo>
                  <a:lnTo>
                    <a:pt x="363" y="447"/>
                  </a:lnTo>
                  <a:lnTo>
                    <a:pt x="369" y="433"/>
                  </a:lnTo>
                  <a:lnTo>
                    <a:pt x="377" y="420"/>
                  </a:lnTo>
                  <a:lnTo>
                    <a:pt x="386" y="408"/>
                  </a:lnTo>
                  <a:lnTo>
                    <a:pt x="397" y="396"/>
                  </a:lnTo>
                  <a:lnTo>
                    <a:pt x="408" y="386"/>
                  </a:lnTo>
                  <a:lnTo>
                    <a:pt x="420" y="377"/>
                  </a:lnTo>
                  <a:lnTo>
                    <a:pt x="434" y="369"/>
                  </a:lnTo>
                  <a:lnTo>
                    <a:pt x="447" y="363"/>
                  </a:lnTo>
                  <a:lnTo>
                    <a:pt x="461" y="357"/>
                  </a:lnTo>
                  <a:lnTo>
                    <a:pt x="476" y="353"/>
                  </a:lnTo>
                  <a:lnTo>
                    <a:pt x="493" y="351"/>
                  </a:lnTo>
                  <a:lnTo>
                    <a:pt x="509" y="350"/>
                  </a:lnTo>
                  <a:lnTo>
                    <a:pt x="509" y="350"/>
                  </a:lnTo>
                  <a:lnTo>
                    <a:pt x="515" y="349"/>
                  </a:lnTo>
                  <a:lnTo>
                    <a:pt x="522" y="348"/>
                  </a:lnTo>
                  <a:lnTo>
                    <a:pt x="527" y="344"/>
                  </a:lnTo>
                  <a:lnTo>
                    <a:pt x="531" y="340"/>
                  </a:lnTo>
                  <a:lnTo>
                    <a:pt x="535" y="336"/>
                  </a:lnTo>
                  <a:lnTo>
                    <a:pt x="539" y="330"/>
                  </a:lnTo>
                  <a:lnTo>
                    <a:pt x="540" y="324"/>
                  </a:lnTo>
                  <a:lnTo>
                    <a:pt x="541" y="318"/>
                  </a:lnTo>
                  <a:lnTo>
                    <a:pt x="541" y="318"/>
                  </a:lnTo>
                  <a:close/>
                  <a:moveTo>
                    <a:pt x="700" y="477"/>
                  </a:moveTo>
                  <a:lnTo>
                    <a:pt x="700" y="477"/>
                  </a:lnTo>
                  <a:lnTo>
                    <a:pt x="693" y="477"/>
                  </a:lnTo>
                  <a:lnTo>
                    <a:pt x="688" y="480"/>
                  </a:lnTo>
                  <a:lnTo>
                    <a:pt x="682" y="483"/>
                  </a:lnTo>
                  <a:lnTo>
                    <a:pt x="677" y="486"/>
                  </a:lnTo>
                  <a:lnTo>
                    <a:pt x="674" y="491"/>
                  </a:lnTo>
                  <a:lnTo>
                    <a:pt x="671" y="497"/>
                  </a:lnTo>
                  <a:lnTo>
                    <a:pt x="669" y="502"/>
                  </a:lnTo>
                  <a:lnTo>
                    <a:pt x="667" y="509"/>
                  </a:lnTo>
                  <a:lnTo>
                    <a:pt x="667" y="509"/>
                  </a:lnTo>
                  <a:lnTo>
                    <a:pt x="667" y="525"/>
                  </a:lnTo>
                  <a:lnTo>
                    <a:pt x="664" y="541"/>
                  </a:lnTo>
                  <a:lnTo>
                    <a:pt x="661" y="556"/>
                  </a:lnTo>
                  <a:lnTo>
                    <a:pt x="656" y="571"/>
                  </a:lnTo>
                  <a:lnTo>
                    <a:pt x="649" y="585"/>
                  </a:lnTo>
                  <a:lnTo>
                    <a:pt x="641" y="598"/>
                  </a:lnTo>
                  <a:lnTo>
                    <a:pt x="632" y="609"/>
                  </a:lnTo>
                  <a:lnTo>
                    <a:pt x="621" y="621"/>
                  </a:lnTo>
                  <a:lnTo>
                    <a:pt x="609" y="632"/>
                  </a:lnTo>
                  <a:lnTo>
                    <a:pt x="598" y="641"/>
                  </a:lnTo>
                  <a:lnTo>
                    <a:pt x="585" y="649"/>
                  </a:lnTo>
                  <a:lnTo>
                    <a:pt x="571" y="656"/>
                  </a:lnTo>
                  <a:lnTo>
                    <a:pt x="556" y="661"/>
                  </a:lnTo>
                  <a:lnTo>
                    <a:pt x="541" y="664"/>
                  </a:lnTo>
                  <a:lnTo>
                    <a:pt x="525" y="667"/>
                  </a:lnTo>
                  <a:lnTo>
                    <a:pt x="509" y="667"/>
                  </a:lnTo>
                  <a:lnTo>
                    <a:pt x="509" y="667"/>
                  </a:lnTo>
                  <a:lnTo>
                    <a:pt x="502" y="668"/>
                  </a:lnTo>
                  <a:lnTo>
                    <a:pt x="497" y="671"/>
                  </a:lnTo>
                  <a:lnTo>
                    <a:pt x="491" y="674"/>
                  </a:lnTo>
                  <a:lnTo>
                    <a:pt x="486" y="677"/>
                  </a:lnTo>
                  <a:lnTo>
                    <a:pt x="483" y="682"/>
                  </a:lnTo>
                  <a:lnTo>
                    <a:pt x="480" y="688"/>
                  </a:lnTo>
                  <a:lnTo>
                    <a:pt x="478" y="693"/>
                  </a:lnTo>
                  <a:lnTo>
                    <a:pt x="478" y="700"/>
                  </a:lnTo>
                  <a:lnTo>
                    <a:pt x="478" y="700"/>
                  </a:lnTo>
                  <a:lnTo>
                    <a:pt x="478" y="706"/>
                  </a:lnTo>
                  <a:lnTo>
                    <a:pt x="480" y="712"/>
                  </a:lnTo>
                  <a:lnTo>
                    <a:pt x="483" y="718"/>
                  </a:lnTo>
                  <a:lnTo>
                    <a:pt x="486" y="722"/>
                  </a:lnTo>
                  <a:lnTo>
                    <a:pt x="491" y="726"/>
                  </a:lnTo>
                  <a:lnTo>
                    <a:pt x="497" y="729"/>
                  </a:lnTo>
                  <a:lnTo>
                    <a:pt x="502" y="731"/>
                  </a:lnTo>
                  <a:lnTo>
                    <a:pt x="509" y="732"/>
                  </a:lnTo>
                  <a:lnTo>
                    <a:pt x="509" y="732"/>
                  </a:lnTo>
                  <a:lnTo>
                    <a:pt x="531" y="731"/>
                  </a:lnTo>
                  <a:lnTo>
                    <a:pt x="554" y="727"/>
                  </a:lnTo>
                  <a:lnTo>
                    <a:pt x="575" y="721"/>
                  </a:lnTo>
                  <a:lnTo>
                    <a:pt x="596" y="713"/>
                  </a:lnTo>
                  <a:lnTo>
                    <a:pt x="615" y="705"/>
                  </a:lnTo>
                  <a:lnTo>
                    <a:pt x="633" y="693"/>
                  </a:lnTo>
                  <a:lnTo>
                    <a:pt x="650" y="680"/>
                  </a:lnTo>
                  <a:lnTo>
                    <a:pt x="666" y="666"/>
                  </a:lnTo>
                  <a:lnTo>
                    <a:pt x="680" y="650"/>
                  </a:lnTo>
                  <a:lnTo>
                    <a:pt x="693" y="633"/>
                  </a:lnTo>
                  <a:lnTo>
                    <a:pt x="705" y="615"/>
                  </a:lnTo>
                  <a:lnTo>
                    <a:pt x="714" y="595"/>
                  </a:lnTo>
                  <a:lnTo>
                    <a:pt x="721" y="575"/>
                  </a:lnTo>
                  <a:lnTo>
                    <a:pt x="728" y="554"/>
                  </a:lnTo>
                  <a:lnTo>
                    <a:pt x="731" y="531"/>
                  </a:lnTo>
                  <a:lnTo>
                    <a:pt x="732" y="509"/>
                  </a:lnTo>
                  <a:lnTo>
                    <a:pt x="732" y="509"/>
                  </a:lnTo>
                  <a:lnTo>
                    <a:pt x="731" y="502"/>
                  </a:lnTo>
                  <a:lnTo>
                    <a:pt x="729" y="497"/>
                  </a:lnTo>
                  <a:lnTo>
                    <a:pt x="726" y="491"/>
                  </a:lnTo>
                  <a:lnTo>
                    <a:pt x="722" y="486"/>
                  </a:lnTo>
                  <a:lnTo>
                    <a:pt x="718" y="483"/>
                  </a:lnTo>
                  <a:lnTo>
                    <a:pt x="712" y="480"/>
                  </a:lnTo>
                  <a:lnTo>
                    <a:pt x="706" y="477"/>
                  </a:lnTo>
                  <a:lnTo>
                    <a:pt x="700" y="477"/>
                  </a:lnTo>
                  <a:lnTo>
                    <a:pt x="700" y="4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3" name="Freeform 38"/>
            <p:cNvSpPr>
              <a:spLocks noEditPoints="1"/>
            </p:cNvSpPr>
            <p:nvPr/>
          </p:nvSpPr>
          <p:spPr bwMode="auto">
            <a:xfrm>
              <a:off x="7626275" y="4363440"/>
              <a:ext cx="388029" cy="389940"/>
            </a:xfrm>
            <a:custGeom>
              <a:avLst/>
              <a:gdLst>
                <a:gd name="T0" fmla="*/ 158 w 1017"/>
                <a:gd name="T1" fmla="*/ 923 h 1018"/>
                <a:gd name="T2" fmla="*/ 200 w 1017"/>
                <a:gd name="T3" fmla="*/ 1002 h 1018"/>
                <a:gd name="T4" fmla="*/ 292 w 1017"/>
                <a:gd name="T5" fmla="*/ 1011 h 1018"/>
                <a:gd name="T6" fmla="*/ 348 w 1017"/>
                <a:gd name="T7" fmla="*/ 933 h 1018"/>
                <a:gd name="T8" fmla="*/ 280 w 1017"/>
                <a:gd name="T9" fmla="*/ 778 h 1018"/>
                <a:gd name="T10" fmla="*/ 254 w 1017"/>
                <a:gd name="T11" fmla="*/ 955 h 1018"/>
                <a:gd name="T12" fmla="*/ 223 w 1017"/>
                <a:gd name="T13" fmla="*/ 919 h 1018"/>
                <a:gd name="T14" fmla="*/ 286 w 1017"/>
                <a:gd name="T15" fmla="*/ 923 h 1018"/>
                <a:gd name="T16" fmla="*/ 482 w 1017"/>
                <a:gd name="T17" fmla="*/ 778 h 1018"/>
                <a:gd name="T18" fmla="*/ 414 w 1017"/>
                <a:gd name="T19" fmla="*/ 933 h 1018"/>
                <a:gd name="T20" fmla="*/ 472 w 1017"/>
                <a:gd name="T21" fmla="*/ 1011 h 1018"/>
                <a:gd name="T22" fmla="*/ 562 w 1017"/>
                <a:gd name="T23" fmla="*/ 1002 h 1018"/>
                <a:gd name="T24" fmla="*/ 604 w 1017"/>
                <a:gd name="T25" fmla="*/ 923 h 1018"/>
                <a:gd name="T26" fmla="*/ 530 w 1017"/>
                <a:gd name="T27" fmla="*/ 772 h 1018"/>
                <a:gd name="T28" fmla="*/ 502 w 1017"/>
                <a:gd name="T29" fmla="*/ 954 h 1018"/>
                <a:gd name="T30" fmla="*/ 486 w 1017"/>
                <a:gd name="T31" fmla="*/ 897 h 1018"/>
                <a:gd name="T32" fmla="*/ 537 w 1017"/>
                <a:gd name="T33" fmla="*/ 936 h 1018"/>
                <a:gd name="T34" fmla="*/ 706 w 1017"/>
                <a:gd name="T35" fmla="*/ 826 h 1018"/>
                <a:gd name="T36" fmla="*/ 671 w 1017"/>
                <a:gd name="T37" fmla="*/ 951 h 1018"/>
                <a:gd name="T38" fmla="*/ 743 w 1017"/>
                <a:gd name="T39" fmla="*/ 1016 h 1018"/>
                <a:gd name="T40" fmla="*/ 830 w 1017"/>
                <a:gd name="T41" fmla="*/ 991 h 1018"/>
                <a:gd name="T42" fmla="*/ 856 w 1017"/>
                <a:gd name="T43" fmla="*/ 907 h 1018"/>
                <a:gd name="T44" fmla="*/ 770 w 1017"/>
                <a:gd name="T45" fmla="*/ 765 h 1018"/>
                <a:gd name="T46" fmla="*/ 745 w 1017"/>
                <a:gd name="T47" fmla="*/ 950 h 1018"/>
                <a:gd name="T48" fmla="*/ 763 w 1017"/>
                <a:gd name="T49" fmla="*/ 854 h 1018"/>
                <a:gd name="T50" fmla="*/ 785 w 1017"/>
                <a:gd name="T51" fmla="*/ 945 h 1018"/>
                <a:gd name="T52" fmla="*/ 606 w 1017"/>
                <a:gd name="T53" fmla="*/ 79 h 1018"/>
                <a:gd name="T54" fmla="*/ 469 w 1017"/>
                <a:gd name="T55" fmla="*/ 51 h 1018"/>
                <a:gd name="T56" fmla="*/ 333 w 1017"/>
                <a:gd name="T57" fmla="*/ 0 h 1018"/>
                <a:gd name="T58" fmla="*/ 152 w 1017"/>
                <a:gd name="T59" fmla="*/ 109 h 1018"/>
                <a:gd name="T60" fmla="*/ 137 w 1017"/>
                <a:gd name="T61" fmla="*/ 272 h 1018"/>
                <a:gd name="T62" fmla="*/ 15 w 1017"/>
                <a:gd name="T63" fmla="*/ 396 h 1018"/>
                <a:gd name="T64" fmla="*/ 26 w 1017"/>
                <a:gd name="T65" fmla="*/ 584 h 1018"/>
                <a:gd name="T66" fmla="*/ 222 w 1017"/>
                <a:gd name="T67" fmla="*/ 701 h 1018"/>
                <a:gd name="T68" fmla="*/ 837 w 1017"/>
                <a:gd name="T69" fmla="*/ 669 h 1018"/>
                <a:gd name="T70" fmla="*/ 963 w 1017"/>
                <a:gd name="T71" fmla="*/ 560 h 1018"/>
                <a:gd name="T72" fmla="*/ 1017 w 1017"/>
                <a:gd name="T73" fmla="*/ 398 h 1018"/>
                <a:gd name="T74" fmla="*/ 986 w 1017"/>
                <a:gd name="T75" fmla="*/ 245 h 1018"/>
                <a:gd name="T76" fmla="*/ 877 w 1017"/>
                <a:gd name="T77" fmla="*/ 118 h 1018"/>
                <a:gd name="T78" fmla="*/ 715 w 1017"/>
                <a:gd name="T79" fmla="*/ 65 h 1018"/>
                <a:gd name="T80" fmla="*/ 134 w 1017"/>
                <a:gd name="T81" fmla="*/ 610 h 1018"/>
                <a:gd name="T82" fmla="*/ 63 w 1017"/>
                <a:gd name="T83" fmla="*/ 478 h 1018"/>
                <a:gd name="T84" fmla="*/ 126 w 1017"/>
                <a:gd name="T85" fmla="*/ 351 h 1018"/>
                <a:gd name="T86" fmla="*/ 209 w 1017"/>
                <a:gd name="T87" fmla="*/ 305 h 1018"/>
                <a:gd name="T88" fmla="*/ 191 w 1017"/>
                <a:gd name="T89" fmla="*/ 192 h 1018"/>
                <a:gd name="T90" fmla="*/ 278 w 1017"/>
                <a:gd name="T91" fmla="*/ 75 h 1018"/>
                <a:gd name="T92" fmla="*/ 404 w 1017"/>
                <a:gd name="T93" fmla="*/ 83 h 1018"/>
                <a:gd name="T94" fmla="*/ 474 w 1017"/>
                <a:gd name="T95" fmla="*/ 179 h 1018"/>
                <a:gd name="T96" fmla="*/ 545 w 1017"/>
                <a:gd name="T97" fmla="*/ 180 h 1018"/>
                <a:gd name="T98" fmla="*/ 738 w 1017"/>
                <a:gd name="T99" fmla="*/ 131 h 1018"/>
                <a:gd name="T100" fmla="*/ 933 w 1017"/>
                <a:gd name="T101" fmla="*/ 283 h 1018"/>
                <a:gd name="T102" fmla="*/ 948 w 1017"/>
                <a:gd name="T103" fmla="*/ 434 h 1018"/>
                <a:gd name="T104" fmla="*/ 774 w 1017"/>
                <a:gd name="T105" fmla="*/ 626 h 1018"/>
                <a:gd name="T106" fmla="*/ 681 w 1017"/>
                <a:gd name="T107" fmla="*/ 197 h 1018"/>
                <a:gd name="T108" fmla="*/ 681 w 1017"/>
                <a:gd name="T109" fmla="*/ 250 h 1018"/>
                <a:gd name="T110" fmla="*/ 780 w 1017"/>
                <a:gd name="T111" fmla="*/ 285 h 1018"/>
                <a:gd name="T112" fmla="*/ 827 w 1017"/>
                <a:gd name="T113" fmla="*/ 389 h 1018"/>
                <a:gd name="T114" fmla="*/ 876 w 1017"/>
                <a:gd name="T115" fmla="*/ 409 h 1018"/>
                <a:gd name="T116" fmla="*/ 867 w 1017"/>
                <a:gd name="T117" fmla="*/ 291 h 1018"/>
                <a:gd name="T118" fmla="*/ 699 w 1017"/>
                <a:gd name="T119" fmla="*/ 191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7" h="1018">
                  <a:moveTo>
                    <a:pt x="228" y="778"/>
                  </a:moveTo>
                  <a:lnTo>
                    <a:pt x="228" y="778"/>
                  </a:lnTo>
                  <a:lnTo>
                    <a:pt x="208" y="807"/>
                  </a:lnTo>
                  <a:lnTo>
                    <a:pt x="197" y="826"/>
                  </a:lnTo>
                  <a:lnTo>
                    <a:pt x="185" y="847"/>
                  </a:lnTo>
                  <a:lnTo>
                    <a:pt x="175" y="867"/>
                  </a:lnTo>
                  <a:lnTo>
                    <a:pt x="166" y="888"/>
                  </a:lnTo>
                  <a:lnTo>
                    <a:pt x="163" y="897"/>
                  </a:lnTo>
                  <a:lnTo>
                    <a:pt x="161" y="907"/>
                  </a:lnTo>
                  <a:lnTo>
                    <a:pt x="160" y="915"/>
                  </a:lnTo>
                  <a:lnTo>
                    <a:pt x="158" y="923"/>
                  </a:lnTo>
                  <a:lnTo>
                    <a:pt x="158" y="923"/>
                  </a:lnTo>
                  <a:lnTo>
                    <a:pt x="160" y="933"/>
                  </a:lnTo>
                  <a:lnTo>
                    <a:pt x="161" y="942"/>
                  </a:lnTo>
                  <a:lnTo>
                    <a:pt x="163" y="951"/>
                  </a:lnTo>
                  <a:lnTo>
                    <a:pt x="166" y="960"/>
                  </a:lnTo>
                  <a:lnTo>
                    <a:pt x="170" y="968"/>
                  </a:lnTo>
                  <a:lnTo>
                    <a:pt x="175" y="977"/>
                  </a:lnTo>
                  <a:lnTo>
                    <a:pt x="180" y="984"/>
                  </a:lnTo>
                  <a:lnTo>
                    <a:pt x="186" y="991"/>
                  </a:lnTo>
                  <a:lnTo>
                    <a:pt x="193" y="997"/>
                  </a:lnTo>
                  <a:lnTo>
                    <a:pt x="200" y="1002"/>
                  </a:lnTo>
                  <a:lnTo>
                    <a:pt x="209" y="1007"/>
                  </a:lnTo>
                  <a:lnTo>
                    <a:pt x="216" y="1011"/>
                  </a:lnTo>
                  <a:lnTo>
                    <a:pt x="226" y="1014"/>
                  </a:lnTo>
                  <a:lnTo>
                    <a:pt x="235" y="1016"/>
                  </a:lnTo>
                  <a:lnTo>
                    <a:pt x="244" y="1018"/>
                  </a:lnTo>
                  <a:lnTo>
                    <a:pt x="254" y="1018"/>
                  </a:lnTo>
                  <a:lnTo>
                    <a:pt x="254" y="1018"/>
                  </a:lnTo>
                  <a:lnTo>
                    <a:pt x="264" y="1018"/>
                  </a:lnTo>
                  <a:lnTo>
                    <a:pt x="273" y="1016"/>
                  </a:lnTo>
                  <a:lnTo>
                    <a:pt x="282" y="1014"/>
                  </a:lnTo>
                  <a:lnTo>
                    <a:pt x="292" y="1011"/>
                  </a:lnTo>
                  <a:lnTo>
                    <a:pt x="299" y="1007"/>
                  </a:lnTo>
                  <a:lnTo>
                    <a:pt x="308" y="1002"/>
                  </a:lnTo>
                  <a:lnTo>
                    <a:pt x="315" y="997"/>
                  </a:lnTo>
                  <a:lnTo>
                    <a:pt x="322" y="991"/>
                  </a:lnTo>
                  <a:lnTo>
                    <a:pt x="328" y="984"/>
                  </a:lnTo>
                  <a:lnTo>
                    <a:pt x="333" y="977"/>
                  </a:lnTo>
                  <a:lnTo>
                    <a:pt x="338" y="968"/>
                  </a:lnTo>
                  <a:lnTo>
                    <a:pt x="342" y="960"/>
                  </a:lnTo>
                  <a:lnTo>
                    <a:pt x="345" y="951"/>
                  </a:lnTo>
                  <a:lnTo>
                    <a:pt x="347" y="942"/>
                  </a:lnTo>
                  <a:lnTo>
                    <a:pt x="348" y="933"/>
                  </a:lnTo>
                  <a:lnTo>
                    <a:pt x="349" y="923"/>
                  </a:lnTo>
                  <a:lnTo>
                    <a:pt x="349" y="923"/>
                  </a:lnTo>
                  <a:lnTo>
                    <a:pt x="348" y="915"/>
                  </a:lnTo>
                  <a:lnTo>
                    <a:pt x="347" y="907"/>
                  </a:lnTo>
                  <a:lnTo>
                    <a:pt x="345" y="897"/>
                  </a:lnTo>
                  <a:lnTo>
                    <a:pt x="342" y="888"/>
                  </a:lnTo>
                  <a:lnTo>
                    <a:pt x="333" y="867"/>
                  </a:lnTo>
                  <a:lnTo>
                    <a:pt x="323" y="847"/>
                  </a:lnTo>
                  <a:lnTo>
                    <a:pt x="311" y="826"/>
                  </a:lnTo>
                  <a:lnTo>
                    <a:pt x="300" y="807"/>
                  </a:lnTo>
                  <a:lnTo>
                    <a:pt x="280" y="778"/>
                  </a:lnTo>
                  <a:lnTo>
                    <a:pt x="280" y="778"/>
                  </a:lnTo>
                  <a:lnTo>
                    <a:pt x="275" y="772"/>
                  </a:lnTo>
                  <a:lnTo>
                    <a:pt x="269" y="768"/>
                  </a:lnTo>
                  <a:lnTo>
                    <a:pt x="261" y="765"/>
                  </a:lnTo>
                  <a:lnTo>
                    <a:pt x="254" y="765"/>
                  </a:lnTo>
                  <a:lnTo>
                    <a:pt x="246" y="765"/>
                  </a:lnTo>
                  <a:lnTo>
                    <a:pt x="239" y="768"/>
                  </a:lnTo>
                  <a:lnTo>
                    <a:pt x="232" y="772"/>
                  </a:lnTo>
                  <a:lnTo>
                    <a:pt x="228" y="778"/>
                  </a:lnTo>
                  <a:lnTo>
                    <a:pt x="228" y="778"/>
                  </a:lnTo>
                  <a:close/>
                  <a:moveTo>
                    <a:pt x="254" y="955"/>
                  </a:moveTo>
                  <a:lnTo>
                    <a:pt x="254" y="955"/>
                  </a:lnTo>
                  <a:lnTo>
                    <a:pt x="248" y="954"/>
                  </a:lnTo>
                  <a:lnTo>
                    <a:pt x="241" y="952"/>
                  </a:lnTo>
                  <a:lnTo>
                    <a:pt x="236" y="950"/>
                  </a:lnTo>
                  <a:lnTo>
                    <a:pt x="231" y="945"/>
                  </a:lnTo>
                  <a:lnTo>
                    <a:pt x="227" y="941"/>
                  </a:lnTo>
                  <a:lnTo>
                    <a:pt x="225" y="936"/>
                  </a:lnTo>
                  <a:lnTo>
                    <a:pt x="223" y="929"/>
                  </a:lnTo>
                  <a:lnTo>
                    <a:pt x="222" y="923"/>
                  </a:lnTo>
                  <a:lnTo>
                    <a:pt x="222" y="923"/>
                  </a:lnTo>
                  <a:lnTo>
                    <a:pt x="223" y="919"/>
                  </a:lnTo>
                  <a:lnTo>
                    <a:pt x="225" y="912"/>
                  </a:lnTo>
                  <a:lnTo>
                    <a:pt x="231" y="897"/>
                  </a:lnTo>
                  <a:lnTo>
                    <a:pt x="241" y="877"/>
                  </a:lnTo>
                  <a:lnTo>
                    <a:pt x="254" y="854"/>
                  </a:lnTo>
                  <a:lnTo>
                    <a:pt x="254" y="854"/>
                  </a:lnTo>
                  <a:lnTo>
                    <a:pt x="267" y="877"/>
                  </a:lnTo>
                  <a:lnTo>
                    <a:pt x="276" y="897"/>
                  </a:lnTo>
                  <a:lnTo>
                    <a:pt x="283" y="912"/>
                  </a:lnTo>
                  <a:lnTo>
                    <a:pt x="285" y="919"/>
                  </a:lnTo>
                  <a:lnTo>
                    <a:pt x="286" y="923"/>
                  </a:lnTo>
                  <a:lnTo>
                    <a:pt x="286" y="923"/>
                  </a:lnTo>
                  <a:lnTo>
                    <a:pt x="285" y="929"/>
                  </a:lnTo>
                  <a:lnTo>
                    <a:pt x="283" y="936"/>
                  </a:lnTo>
                  <a:lnTo>
                    <a:pt x="281" y="941"/>
                  </a:lnTo>
                  <a:lnTo>
                    <a:pt x="276" y="945"/>
                  </a:lnTo>
                  <a:lnTo>
                    <a:pt x="272" y="950"/>
                  </a:lnTo>
                  <a:lnTo>
                    <a:pt x="267" y="952"/>
                  </a:lnTo>
                  <a:lnTo>
                    <a:pt x="260" y="954"/>
                  </a:lnTo>
                  <a:lnTo>
                    <a:pt x="254" y="955"/>
                  </a:lnTo>
                  <a:lnTo>
                    <a:pt x="254" y="955"/>
                  </a:lnTo>
                  <a:close/>
                  <a:moveTo>
                    <a:pt x="482" y="778"/>
                  </a:moveTo>
                  <a:lnTo>
                    <a:pt x="482" y="778"/>
                  </a:lnTo>
                  <a:lnTo>
                    <a:pt x="462" y="807"/>
                  </a:lnTo>
                  <a:lnTo>
                    <a:pt x="451" y="826"/>
                  </a:lnTo>
                  <a:lnTo>
                    <a:pt x="440" y="847"/>
                  </a:lnTo>
                  <a:lnTo>
                    <a:pt x="430" y="867"/>
                  </a:lnTo>
                  <a:lnTo>
                    <a:pt x="421" y="888"/>
                  </a:lnTo>
                  <a:lnTo>
                    <a:pt x="418" y="897"/>
                  </a:lnTo>
                  <a:lnTo>
                    <a:pt x="415" y="907"/>
                  </a:lnTo>
                  <a:lnTo>
                    <a:pt x="414" y="915"/>
                  </a:lnTo>
                  <a:lnTo>
                    <a:pt x="413" y="923"/>
                  </a:lnTo>
                  <a:lnTo>
                    <a:pt x="413" y="923"/>
                  </a:lnTo>
                  <a:lnTo>
                    <a:pt x="414" y="933"/>
                  </a:lnTo>
                  <a:lnTo>
                    <a:pt x="415" y="942"/>
                  </a:lnTo>
                  <a:lnTo>
                    <a:pt x="417" y="951"/>
                  </a:lnTo>
                  <a:lnTo>
                    <a:pt x="420" y="960"/>
                  </a:lnTo>
                  <a:lnTo>
                    <a:pt x="425" y="968"/>
                  </a:lnTo>
                  <a:lnTo>
                    <a:pt x="429" y="977"/>
                  </a:lnTo>
                  <a:lnTo>
                    <a:pt x="435" y="984"/>
                  </a:lnTo>
                  <a:lnTo>
                    <a:pt x="441" y="991"/>
                  </a:lnTo>
                  <a:lnTo>
                    <a:pt x="448" y="997"/>
                  </a:lnTo>
                  <a:lnTo>
                    <a:pt x="455" y="1002"/>
                  </a:lnTo>
                  <a:lnTo>
                    <a:pt x="463" y="1007"/>
                  </a:lnTo>
                  <a:lnTo>
                    <a:pt x="472" y="1011"/>
                  </a:lnTo>
                  <a:lnTo>
                    <a:pt x="480" y="1014"/>
                  </a:lnTo>
                  <a:lnTo>
                    <a:pt x="489" y="1016"/>
                  </a:lnTo>
                  <a:lnTo>
                    <a:pt x="499" y="1018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18" y="1018"/>
                  </a:lnTo>
                  <a:lnTo>
                    <a:pt x="528" y="1016"/>
                  </a:lnTo>
                  <a:lnTo>
                    <a:pt x="537" y="1014"/>
                  </a:lnTo>
                  <a:lnTo>
                    <a:pt x="546" y="1011"/>
                  </a:lnTo>
                  <a:lnTo>
                    <a:pt x="554" y="1007"/>
                  </a:lnTo>
                  <a:lnTo>
                    <a:pt x="562" y="1002"/>
                  </a:lnTo>
                  <a:lnTo>
                    <a:pt x="569" y="997"/>
                  </a:lnTo>
                  <a:lnTo>
                    <a:pt x="576" y="991"/>
                  </a:lnTo>
                  <a:lnTo>
                    <a:pt x="582" y="984"/>
                  </a:lnTo>
                  <a:lnTo>
                    <a:pt x="588" y="977"/>
                  </a:lnTo>
                  <a:lnTo>
                    <a:pt x="592" y="968"/>
                  </a:lnTo>
                  <a:lnTo>
                    <a:pt x="596" y="960"/>
                  </a:lnTo>
                  <a:lnTo>
                    <a:pt x="599" y="951"/>
                  </a:lnTo>
                  <a:lnTo>
                    <a:pt x="602" y="942"/>
                  </a:lnTo>
                  <a:lnTo>
                    <a:pt x="604" y="933"/>
                  </a:lnTo>
                  <a:lnTo>
                    <a:pt x="604" y="923"/>
                  </a:lnTo>
                  <a:lnTo>
                    <a:pt x="604" y="923"/>
                  </a:lnTo>
                  <a:lnTo>
                    <a:pt x="604" y="915"/>
                  </a:lnTo>
                  <a:lnTo>
                    <a:pt x="602" y="907"/>
                  </a:lnTo>
                  <a:lnTo>
                    <a:pt x="599" y="897"/>
                  </a:lnTo>
                  <a:lnTo>
                    <a:pt x="596" y="888"/>
                  </a:lnTo>
                  <a:lnTo>
                    <a:pt x="588" y="867"/>
                  </a:lnTo>
                  <a:lnTo>
                    <a:pt x="577" y="847"/>
                  </a:lnTo>
                  <a:lnTo>
                    <a:pt x="565" y="826"/>
                  </a:lnTo>
                  <a:lnTo>
                    <a:pt x="554" y="807"/>
                  </a:lnTo>
                  <a:lnTo>
                    <a:pt x="535" y="778"/>
                  </a:lnTo>
                  <a:lnTo>
                    <a:pt x="535" y="778"/>
                  </a:lnTo>
                  <a:lnTo>
                    <a:pt x="530" y="772"/>
                  </a:lnTo>
                  <a:lnTo>
                    <a:pt x="523" y="768"/>
                  </a:lnTo>
                  <a:lnTo>
                    <a:pt x="516" y="765"/>
                  </a:lnTo>
                  <a:lnTo>
                    <a:pt x="508" y="765"/>
                  </a:lnTo>
                  <a:lnTo>
                    <a:pt x="501" y="765"/>
                  </a:lnTo>
                  <a:lnTo>
                    <a:pt x="493" y="768"/>
                  </a:lnTo>
                  <a:lnTo>
                    <a:pt x="488" y="772"/>
                  </a:lnTo>
                  <a:lnTo>
                    <a:pt x="482" y="778"/>
                  </a:lnTo>
                  <a:lnTo>
                    <a:pt x="482" y="778"/>
                  </a:lnTo>
                  <a:close/>
                  <a:moveTo>
                    <a:pt x="508" y="955"/>
                  </a:moveTo>
                  <a:lnTo>
                    <a:pt x="508" y="955"/>
                  </a:lnTo>
                  <a:lnTo>
                    <a:pt x="502" y="954"/>
                  </a:lnTo>
                  <a:lnTo>
                    <a:pt x="496" y="952"/>
                  </a:lnTo>
                  <a:lnTo>
                    <a:pt x="491" y="950"/>
                  </a:lnTo>
                  <a:lnTo>
                    <a:pt x="486" y="945"/>
                  </a:lnTo>
                  <a:lnTo>
                    <a:pt x="482" y="941"/>
                  </a:lnTo>
                  <a:lnTo>
                    <a:pt x="479" y="936"/>
                  </a:lnTo>
                  <a:lnTo>
                    <a:pt x="477" y="929"/>
                  </a:lnTo>
                  <a:lnTo>
                    <a:pt x="477" y="923"/>
                  </a:lnTo>
                  <a:lnTo>
                    <a:pt x="477" y="923"/>
                  </a:lnTo>
                  <a:lnTo>
                    <a:pt x="477" y="919"/>
                  </a:lnTo>
                  <a:lnTo>
                    <a:pt x="479" y="912"/>
                  </a:lnTo>
                  <a:lnTo>
                    <a:pt x="486" y="897"/>
                  </a:lnTo>
                  <a:lnTo>
                    <a:pt x="495" y="877"/>
                  </a:lnTo>
                  <a:lnTo>
                    <a:pt x="508" y="854"/>
                  </a:lnTo>
                  <a:lnTo>
                    <a:pt x="508" y="854"/>
                  </a:lnTo>
                  <a:lnTo>
                    <a:pt x="521" y="877"/>
                  </a:lnTo>
                  <a:lnTo>
                    <a:pt x="531" y="897"/>
                  </a:lnTo>
                  <a:lnTo>
                    <a:pt x="537" y="912"/>
                  </a:lnTo>
                  <a:lnTo>
                    <a:pt x="539" y="919"/>
                  </a:lnTo>
                  <a:lnTo>
                    <a:pt x="540" y="923"/>
                  </a:lnTo>
                  <a:lnTo>
                    <a:pt x="540" y="923"/>
                  </a:lnTo>
                  <a:lnTo>
                    <a:pt x="539" y="929"/>
                  </a:lnTo>
                  <a:lnTo>
                    <a:pt x="537" y="936"/>
                  </a:lnTo>
                  <a:lnTo>
                    <a:pt x="535" y="941"/>
                  </a:lnTo>
                  <a:lnTo>
                    <a:pt x="531" y="945"/>
                  </a:lnTo>
                  <a:lnTo>
                    <a:pt x="526" y="950"/>
                  </a:lnTo>
                  <a:lnTo>
                    <a:pt x="521" y="952"/>
                  </a:lnTo>
                  <a:lnTo>
                    <a:pt x="515" y="954"/>
                  </a:lnTo>
                  <a:lnTo>
                    <a:pt x="508" y="955"/>
                  </a:lnTo>
                  <a:lnTo>
                    <a:pt x="508" y="955"/>
                  </a:lnTo>
                  <a:close/>
                  <a:moveTo>
                    <a:pt x="737" y="778"/>
                  </a:moveTo>
                  <a:lnTo>
                    <a:pt x="737" y="778"/>
                  </a:lnTo>
                  <a:lnTo>
                    <a:pt x="717" y="807"/>
                  </a:lnTo>
                  <a:lnTo>
                    <a:pt x="706" y="826"/>
                  </a:lnTo>
                  <a:lnTo>
                    <a:pt x="694" y="847"/>
                  </a:lnTo>
                  <a:lnTo>
                    <a:pt x="684" y="867"/>
                  </a:lnTo>
                  <a:lnTo>
                    <a:pt x="676" y="888"/>
                  </a:lnTo>
                  <a:lnTo>
                    <a:pt x="672" y="897"/>
                  </a:lnTo>
                  <a:lnTo>
                    <a:pt x="669" y="907"/>
                  </a:lnTo>
                  <a:lnTo>
                    <a:pt x="668" y="915"/>
                  </a:lnTo>
                  <a:lnTo>
                    <a:pt x="667" y="923"/>
                  </a:lnTo>
                  <a:lnTo>
                    <a:pt x="667" y="923"/>
                  </a:lnTo>
                  <a:lnTo>
                    <a:pt x="668" y="933"/>
                  </a:lnTo>
                  <a:lnTo>
                    <a:pt x="669" y="942"/>
                  </a:lnTo>
                  <a:lnTo>
                    <a:pt x="671" y="951"/>
                  </a:lnTo>
                  <a:lnTo>
                    <a:pt x="675" y="960"/>
                  </a:lnTo>
                  <a:lnTo>
                    <a:pt x="679" y="968"/>
                  </a:lnTo>
                  <a:lnTo>
                    <a:pt x="684" y="977"/>
                  </a:lnTo>
                  <a:lnTo>
                    <a:pt x="690" y="984"/>
                  </a:lnTo>
                  <a:lnTo>
                    <a:pt x="695" y="991"/>
                  </a:lnTo>
                  <a:lnTo>
                    <a:pt x="702" y="997"/>
                  </a:lnTo>
                  <a:lnTo>
                    <a:pt x="710" y="1002"/>
                  </a:lnTo>
                  <a:lnTo>
                    <a:pt x="717" y="1007"/>
                  </a:lnTo>
                  <a:lnTo>
                    <a:pt x="726" y="1011"/>
                  </a:lnTo>
                  <a:lnTo>
                    <a:pt x="735" y="1014"/>
                  </a:lnTo>
                  <a:lnTo>
                    <a:pt x="743" y="1016"/>
                  </a:lnTo>
                  <a:lnTo>
                    <a:pt x="753" y="1018"/>
                  </a:lnTo>
                  <a:lnTo>
                    <a:pt x="763" y="1018"/>
                  </a:lnTo>
                  <a:lnTo>
                    <a:pt x="763" y="1018"/>
                  </a:lnTo>
                  <a:lnTo>
                    <a:pt x="772" y="1018"/>
                  </a:lnTo>
                  <a:lnTo>
                    <a:pt x="782" y="1016"/>
                  </a:lnTo>
                  <a:lnTo>
                    <a:pt x="792" y="1014"/>
                  </a:lnTo>
                  <a:lnTo>
                    <a:pt x="800" y="1011"/>
                  </a:lnTo>
                  <a:lnTo>
                    <a:pt x="809" y="1007"/>
                  </a:lnTo>
                  <a:lnTo>
                    <a:pt x="816" y="1002"/>
                  </a:lnTo>
                  <a:lnTo>
                    <a:pt x="824" y="997"/>
                  </a:lnTo>
                  <a:lnTo>
                    <a:pt x="830" y="991"/>
                  </a:lnTo>
                  <a:lnTo>
                    <a:pt x="837" y="984"/>
                  </a:lnTo>
                  <a:lnTo>
                    <a:pt x="842" y="977"/>
                  </a:lnTo>
                  <a:lnTo>
                    <a:pt x="846" y="968"/>
                  </a:lnTo>
                  <a:lnTo>
                    <a:pt x="851" y="960"/>
                  </a:lnTo>
                  <a:lnTo>
                    <a:pt x="854" y="951"/>
                  </a:lnTo>
                  <a:lnTo>
                    <a:pt x="856" y="942"/>
                  </a:lnTo>
                  <a:lnTo>
                    <a:pt x="858" y="933"/>
                  </a:lnTo>
                  <a:lnTo>
                    <a:pt x="858" y="923"/>
                  </a:lnTo>
                  <a:lnTo>
                    <a:pt x="858" y="923"/>
                  </a:lnTo>
                  <a:lnTo>
                    <a:pt x="858" y="915"/>
                  </a:lnTo>
                  <a:lnTo>
                    <a:pt x="856" y="907"/>
                  </a:lnTo>
                  <a:lnTo>
                    <a:pt x="854" y="897"/>
                  </a:lnTo>
                  <a:lnTo>
                    <a:pt x="851" y="888"/>
                  </a:lnTo>
                  <a:lnTo>
                    <a:pt x="842" y="867"/>
                  </a:lnTo>
                  <a:lnTo>
                    <a:pt x="831" y="847"/>
                  </a:lnTo>
                  <a:lnTo>
                    <a:pt x="820" y="826"/>
                  </a:lnTo>
                  <a:lnTo>
                    <a:pt x="809" y="807"/>
                  </a:lnTo>
                  <a:lnTo>
                    <a:pt x="789" y="778"/>
                  </a:lnTo>
                  <a:lnTo>
                    <a:pt x="789" y="778"/>
                  </a:lnTo>
                  <a:lnTo>
                    <a:pt x="784" y="772"/>
                  </a:lnTo>
                  <a:lnTo>
                    <a:pt x="778" y="768"/>
                  </a:lnTo>
                  <a:lnTo>
                    <a:pt x="770" y="765"/>
                  </a:lnTo>
                  <a:lnTo>
                    <a:pt x="763" y="765"/>
                  </a:lnTo>
                  <a:lnTo>
                    <a:pt x="755" y="765"/>
                  </a:lnTo>
                  <a:lnTo>
                    <a:pt x="749" y="768"/>
                  </a:lnTo>
                  <a:lnTo>
                    <a:pt x="742" y="772"/>
                  </a:lnTo>
                  <a:lnTo>
                    <a:pt x="737" y="778"/>
                  </a:lnTo>
                  <a:lnTo>
                    <a:pt x="737" y="778"/>
                  </a:lnTo>
                  <a:close/>
                  <a:moveTo>
                    <a:pt x="763" y="955"/>
                  </a:moveTo>
                  <a:lnTo>
                    <a:pt x="763" y="955"/>
                  </a:lnTo>
                  <a:lnTo>
                    <a:pt x="756" y="954"/>
                  </a:lnTo>
                  <a:lnTo>
                    <a:pt x="751" y="952"/>
                  </a:lnTo>
                  <a:lnTo>
                    <a:pt x="745" y="950"/>
                  </a:lnTo>
                  <a:lnTo>
                    <a:pt x="740" y="945"/>
                  </a:lnTo>
                  <a:lnTo>
                    <a:pt x="737" y="941"/>
                  </a:lnTo>
                  <a:lnTo>
                    <a:pt x="734" y="936"/>
                  </a:lnTo>
                  <a:lnTo>
                    <a:pt x="731" y="929"/>
                  </a:lnTo>
                  <a:lnTo>
                    <a:pt x="731" y="923"/>
                  </a:lnTo>
                  <a:lnTo>
                    <a:pt x="731" y="923"/>
                  </a:lnTo>
                  <a:lnTo>
                    <a:pt x="731" y="919"/>
                  </a:lnTo>
                  <a:lnTo>
                    <a:pt x="734" y="912"/>
                  </a:lnTo>
                  <a:lnTo>
                    <a:pt x="740" y="897"/>
                  </a:lnTo>
                  <a:lnTo>
                    <a:pt x="750" y="877"/>
                  </a:lnTo>
                  <a:lnTo>
                    <a:pt x="763" y="854"/>
                  </a:lnTo>
                  <a:lnTo>
                    <a:pt x="763" y="854"/>
                  </a:lnTo>
                  <a:lnTo>
                    <a:pt x="775" y="877"/>
                  </a:lnTo>
                  <a:lnTo>
                    <a:pt x="785" y="897"/>
                  </a:lnTo>
                  <a:lnTo>
                    <a:pt x="793" y="912"/>
                  </a:lnTo>
                  <a:lnTo>
                    <a:pt x="794" y="919"/>
                  </a:lnTo>
                  <a:lnTo>
                    <a:pt x="795" y="923"/>
                  </a:lnTo>
                  <a:lnTo>
                    <a:pt x="795" y="923"/>
                  </a:lnTo>
                  <a:lnTo>
                    <a:pt x="794" y="929"/>
                  </a:lnTo>
                  <a:lnTo>
                    <a:pt x="793" y="936"/>
                  </a:lnTo>
                  <a:lnTo>
                    <a:pt x="789" y="941"/>
                  </a:lnTo>
                  <a:lnTo>
                    <a:pt x="785" y="945"/>
                  </a:lnTo>
                  <a:lnTo>
                    <a:pt x="781" y="950"/>
                  </a:lnTo>
                  <a:lnTo>
                    <a:pt x="775" y="952"/>
                  </a:lnTo>
                  <a:lnTo>
                    <a:pt x="769" y="954"/>
                  </a:lnTo>
                  <a:lnTo>
                    <a:pt x="763" y="955"/>
                  </a:lnTo>
                  <a:lnTo>
                    <a:pt x="763" y="955"/>
                  </a:lnTo>
                  <a:close/>
                  <a:moveTo>
                    <a:pt x="699" y="65"/>
                  </a:moveTo>
                  <a:lnTo>
                    <a:pt x="699" y="65"/>
                  </a:lnTo>
                  <a:lnTo>
                    <a:pt x="676" y="66"/>
                  </a:lnTo>
                  <a:lnTo>
                    <a:pt x="652" y="68"/>
                  </a:lnTo>
                  <a:lnTo>
                    <a:pt x="628" y="72"/>
                  </a:lnTo>
                  <a:lnTo>
                    <a:pt x="606" y="79"/>
                  </a:lnTo>
                  <a:lnTo>
                    <a:pt x="583" y="86"/>
                  </a:lnTo>
                  <a:lnTo>
                    <a:pt x="562" y="96"/>
                  </a:lnTo>
                  <a:lnTo>
                    <a:pt x="540" y="106"/>
                  </a:lnTo>
                  <a:lnTo>
                    <a:pt x="521" y="119"/>
                  </a:lnTo>
                  <a:lnTo>
                    <a:pt x="521" y="119"/>
                  </a:lnTo>
                  <a:lnTo>
                    <a:pt x="514" y="106"/>
                  </a:lnTo>
                  <a:lnTo>
                    <a:pt x="506" y="94"/>
                  </a:lnTo>
                  <a:lnTo>
                    <a:pt x="498" y="82"/>
                  </a:lnTo>
                  <a:lnTo>
                    <a:pt x="489" y="71"/>
                  </a:lnTo>
                  <a:lnTo>
                    <a:pt x="478" y="60"/>
                  </a:lnTo>
                  <a:lnTo>
                    <a:pt x="469" y="51"/>
                  </a:lnTo>
                  <a:lnTo>
                    <a:pt x="457" y="42"/>
                  </a:lnTo>
                  <a:lnTo>
                    <a:pt x="445" y="33"/>
                  </a:lnTo>
                  <a:lnTo>
                    <a:pt x="432" y="26"/>
                  </a:lnTo>
                  <a:lnTo>
                    <a:pt x="419" y="20"/>
                  </a:lnTo>
                  <a:lnTo>
                    <a:pt x="406" y="14"/>
                  </a:lnTo>
                  <a:lnTo>
                    <a:pt x="392" y="9"/>
                  </a:lnTo>
                  <a:lnTo>
                    <a:pt x="378" y="6"/>
                  </a:lnTo>
                  <a:lnTo>
                    <a:pt x="363" y="2"/>
                  </a:lnTo>
                  <a:lnTo>
                    <a:pt x="348" y="1"/>
                  </a:lnTo>
                  <a:lnTo>
                    <a:pt x="333" y="0"/>
                  </a:lnTo>
                  <a:lnTo>
                    <a:pt x="333" y="0"/>
                  </a:lnTo>
                  <a:lnTo>
                    <a:pt x="312" y="1"/>
                  </a:lnTo>
                  <a:lnTo>
                    <a:pt x="292" y="4"/>
                  </a:lnTo>
                  <a:lnTo>
                    <a:pt x="272" y="10"/>
                  </a:lnTo>
                  <a:lnTo>
                    <a:pt x="253" y="17"/>
                  </a:lnTo>
                  <a:lnTo>
                    <a:pt x="235" y="26"/>
                  </a:lnTo>
                  <a:lnTo>
                    <a:pt x="217" y="36"/>
                  </a:lnTo>
                  <a:lnTo>
                    <a:pt x="202" y="47"/>
                  </a:lnTo>
                  <a:lnTo>
                    <a:pt x="187" y="61"/>
                  </a:lnTo>
                  <a:lnTo>
                    <a:pt x="173" y="76"/>
                  </a:lnTo>
                  <a:lnTo>
                    <a:pt x="162" y="91"/>
                  </a:lnTo>
                  <a:lnTo>
                    <a:pt x="152" y="109"/>
                  </a:lnTo>
                  <a:lnTo>
                    <a:pt x="143" y="127"/>
                  </a:lnTo>
                  <a:lnTo>
                    <a:pt x="136" y="146"/>
                  </a:lnTo>
                  <a:lnTo>
                    <a:pt x="131" y="165"/>
                  </a:lnTo>
                  <a:lnTo>
                    <a:pt x="127" y="186"/>
                  </a:lnTo>
                  <a:lnTo>
                    <a:pt x="126" y="207"/>
                  </a:lnTo>
                  <a:lnTo>
                    <a:pt x="126" y="207"/>
                  </a:lnTo>
                  <a:lnTo>
                    <a:pt x="127" y="223"/>
                  </a:lnTo>
                  <a:lnTo>
                    <a:pt x="129" y="241"/>
                  </a:lnTo>
                  <a:lnTo>
                    <a:pt x="133" y="257"/>
                  </a:lnTo>
                  <a:lnTo>
                    <a:pt x="137" y="272"/>
                  </a:lnTo>
                  <a:lnTo>
                    <a:pt x="137" y="272"/>
                  </a:lnTo>
                  <a:lnTo>
                    <a:pt x="122" y="279"/>
                  </a:lnTo>
                  <a:lnTo>
                    <a:pt x="107" y="287"/>
                  </a:lnTo>
                  <a:lnTo>
                    <a:pt x="94" y="295"/>
                  </a:lnTo>
                  <a:lnTo>
                    <a:pt x="81" y="305"/>
                  </a:lnTo>
                  <a:lnTo>
                    <a:pt x="68" y="316"/>
                  </a:lnTo>
                  <a:lnTo>
                    <a:pt x="58" y="327"/>
                  </a:lnTo>
                  <a:lnTo>
                    <a:pt x="47" y="340"/>
                  </a:lnTo>
                  <a:lnTo>
                    <a:pt x="37" y="353"/>
                  </a:lnTo>
                  <a:lnTo>
                    <a:pt x="29" y="367"/>
                  </a:lnTo>
                  <a:lnTo>
                    <a:pt x="21" y="381"/>
                  </a:lnTo>
                  <a:lnTo>
                    <a:pt x="15" y="396"/>
                  </a:lnTo>
                  <a:lnTo>
                    <a:pt x="9" y="411"/>
                  </a:lnTo>
                  <a:lnTo>
                    <a:pt x="5" y="427"/>
                  </a:lnTo>
                  <a:lnTo>
                    <a:pt x="2" y="443"/>
                  </a:lnTo>
                  <a:lnTo>
                    <a:pt x="0" y="460"/>
                  </a:lnTo>
                  <a:lnTo>
                    <a:pt x="0" y="478"/>
                  </a:lnTo>
                  <a:lnTo>
                    <a:pt x="0" y="478"/>
                  </a:lnTo>
                  <a:lnTo>
                    <a:pt x="1" y="500"/>
                  </a:lnTo>
                  <a:lnTo>
                    <a:pt x="4" y="523"/>
                  </a:lnTo>
                  <a:lnTo>
                    <a:pt x="9" y="544"/>
                  </a:lnTo>
                  <a:lnTo>
                    <a:pt x="17" y="565"/>
                  </a:lnTo>
                  <a:lnTo>
                    <a:pt x="26" y="584"/>
                  </a:lnTo>
                  <a:lnTo>
                    <a:pt x="37" y="602"/>
                  </a:lnTo>
                  <a:lnTo>
                    <a:pt x="50" y="619"/>
                  </a:lnTo>
                  <a:lnTo>
                    <a:pt x="65" y="635"/>
                  </a:lnTo>
                  <a:lnTo>
                    <a:pt x="80" y="649"/>
                  </a:lnTo>
                  <a:lnTo>
                    <a:pt x="97" y="662"/>
                  </a:lnTo>
                  <a:lnTo>
                    <a:pt x="117" y="673"/>
                  </a:lnTo>
                  <a:lnTo>
                    <a:pt x="136" y="683"/>
                  </a:lnTo>
                  <a:lnTo>
                    <a:pt x="156" y="690"/>
                  </a:lnTo>
                  <a:lnTo>
                    <a:pt x="178" y="695"/>
                  </a:lnTo>
                  <a:lnTo>
                    <a:pt x="199" y="699"/>
                  </a:lnTo>
                  <a:lnTo>
                    <a:pt x="222" y="701"/>
                  </a:lnTo>
                  <a:lnTo>
                    <a:pt x="699" y="701"/>
                  </a:lnTo>
                  <a:lnTo>
                    <a:pt x="699" y="701"/>
                  </a:lnTo>
                  <a:lnTo>
                    <a:pt x="715" y="700"/>
                  </a:lnTo>
                  <a:lnTo>
                    <a:pt x="731" y="699"/>
                  </a:lnTo>
                  <a:lnTo>
                    <a:pt x="748" y="697"/>
                  </a:lnTo>
                  <a:lnTo>
                    <a:pt x="764" y="694"/>
                  </a:lnTo>
                  <a:lnTo>
                    <a:pt x="779" y="690"/>
                  </a:lnTo>
                  <a:lnTo>
                    <a:pt x="794" y="686"/>
                  </a:lnTo>
                  <a:lnTo>
                    <a:pt x="809" y="682"/>
                  </a:lnTo>
                  <a:lnTo>
                    <a:pt x="823" y="675"/>
                  </a:lnTo>
                  <a:lnTo>
                    <a:pt x="837" y="669"/>
                  </a:lnTo>
                  <a:lnTo>
                    <a:pt x="851" y="662"/>
                  </a:lnTo>
                  <a:lnTo>
                    <a:pt x="864" y="655"/>
                  </a:lnTo>
                  <a:lnTo>
                    <a:pt x="877" y="646"/>
                  </a:lnTo>
                  <a:lnTo>
                    <a:pt x="889" y="638"/>
                  </a:lnTo>
                  <a:lnTo>
                    <a:pt x="901" y="628"/>
                  </a:lnTo>
                  <a:lnTo>
                    <a:pt x="913" y="617"/>
                  </a:lnTo>
                  <a:lnTo>
                    <a:pt x="925" y="607"/>
                  </a:lnTo>
                  <a:lnTo>
                    <a:pt x="934" y="596"/>
                  </a:lnTo>
                  <a:lnTo>
                    <a:pt x="945" y="585"/>
                  </a:lnTo>
                  <a:lnTo>
                    <a:pt x="954" y="572"/>
                  </a:lnTo>
                  <a:lnTo>
                    <a:pt x="963" y="560"/>
                  </a:lnTo>
                  <a:lnTo>
                    <a:pt x="971" y="547"/>
                  </a:lnTo>
                  <a:lnTo>
                    <a:pt x="979" y="533"/>
                  </a:lnTo>
                  <a:lnTo>
                    <a:pt x="986" y="521"/>
                  </a:lnTo>
                  <a:lnTo>
                    <a:pt x="992" y="506"/>
                  </a:lnTo>
                  <a:lnTo>
                    <a:pt x="998" y="492"/>
                  </a:lnTo>
                  <a:lnTo>
                    <a:pt x="1003" y="477"/>
                  </a:lnTo>
                  <a:lnTo>
                    <a:pt x="1007" y="462"/>
                  </a:lnTo>
                  <a:lnTo>
                    <a:pt x="1010" y="447"/>
                  </a:lnTo>
                  <a:lnTo>
                    <a:pt x="1014" y="430"/>
                  </a:lnTo>
                  <a:lnTo>
                    <a:pt x="1016" y="414"/>
                  </a:lnTo>
                  <a:lnTo>
                    <a:pt x="1017" y="398"/>
                  </a:lnTo>
                  <a:lnTo>
                    <a:pt x="1017" y="382"/>
                  </a:lnTo>
                  <a:lnTo>
                    <a:pt x="1017" y="382"/>
                  </a:lnTo>
                  <a:lnTo>
                    <a:pt x="1017" y="366"/>
                  </a:lnTo>
                  <a:lnTo>
                    <a:pt x="1016" y="350"/>
                  </a:lnTo>
                  <a:lnTo>
                    <a:pt x="1014" y="334"/>
                  </a:lnTo>
                  <a:lnTo>
                    <a:pt x="1010" y="318"/>
                  </a:lnTo>
                  <a:lnTo>
                    <a:pt x="1007" y="303"/>
                  </a:lnTo>
                  <a:lnTo>
                    <a:pt x="1003" y="288"/>
                  </a:lnTo>
                  <a:lnTo>
                    <a:pt x="998" y="273"/>
                  </a:lnTo>
                  <a:lnTo>
                    <a:pt x="992" y="259"/>
                  </a:lnTo>
                  <a:lnTo>
                    <a:pt x="986" y="245"/>
                  </a:lnTo>
                  <a:lnTo>
                    <a:pt x="979" y="231"/>
                  </a:lnTo>
                  <a:lnTo>
                    <a:pt x="971" y="218"/>
                  </a:lnTo>
                  <a:lnTo>
                    <a:pt x="963" y="205"/>
                  </a:lnTo>
                  <a:lnTo>
                    <a:pt x="954" y="192"/>
                  </a:lnTo>
                  <a:lnTo>
                    <a:pt x="945" y="180"/>
                  </a:lnTo>
                  <a:lnTo>
                    <a:pt x="934" y="169"/>
                  </a:lnTo>
                  <a:lnTo>
                    <a:pt x="925" y="158"/>
                  </a:lnTo>
                  <a:lnTo>
                    <a:pt x="913" y="147"/>
                  </a:lnTo>
                  <a:lnTo>
                    <a:pt x="901" y="136"/>
                  </a:lnTo>
                  <a:lnTo>
                    <a:pt x="889" y="128"/>
                  </a:lnTo>
                  <a:lnTo>
                    <a:pt x="877" y="118"/>
                  </a:lnTo>
                  <a:lnTo>
                    <a:pt x="864" y="111"/>
                  </a:lnTo>
                  <a:lnTo>
                    <a:pt x="851" y="103"/>
                  </a:lnTo>
                  <a:lnTo>
                    <a:pt x="837" y="96"/>
                  </a:lnTo>
                  <a:lnTo>
                    <a:pt x="823" y="89"/>
                  </a:lnTo>
                  <a:lnTo>
                    <a:pt x="809" y="84"/>
                  </a:lnTo>
                  <a:lnTo>
                    <a:pt x="794" y="79"/>
                  </a:lnTo>
                  <a:lnTo>
                    <a:pt x="779" y="74"/>
                  </a:lnTo>
                  <a:lnTo>
                    <a:pt x="764" y="71"/>
                  </a:lnTo>
                  <a:lnTo>
                    <a:pt x="748" y="68"/>
                  </a:lnTo>
                  <a:lnTo>
                    <a:pt x="731" y="66"/>
                  </a:lnTo>
                  <a:lnTo>
                    <a:pt x="715" y="65"/>
                  </a:lnTo>
                  <a:lnTo>
                    <a:pt x="699" y="65"/>
                  </a:lnTo>
                  <a:lnTo>
                    <a:pt x="699" y="65"/>
                  </a:lnTo>
                  <a:close/>
                  <a:moveTo>
                    <a:pt x="699" y="636"/>
                  </a:moveTo>
                  <a:lnTo>
                    <a:pt x="222" y="636"/>
                  </a:lnTo>
                  <a:lnTo>
                    <a:pt x="222" y="636"/>
                  </a:lnTo>
                  <a:lnTo>
                    <a:pt x="206" y="636"/>
                  </a:lnTo>
                  <a:lnTo>
                    <a:pt x="191" y="633"/>
                  </a:lnTo>
                  <a:lnTo>
                    <a:pt x="175" y="630"/>
                  </a:lnTo>
                  <a:lnTo>
                    <a:pt x="161" y="625"/>
                  </a:lnTo>
                  <a:lnTo>
                    <a:pt x="147" y="617"/>
                  </a:lnTo>
                  <a:lnTo>
                    <a:pt x="134" y="610"/>
                  </a:lnTo>
                  <a:lnTo>
                    <a:pt x="121" y="600"/>
                  </a:lnTo>
                  <a:lnTo>
                    <a:pt x="110" y="590"/>
                  </a:lnTo>
                  <a:lnTo>
                    <a:pt x="99" y="579"/>
                  </a:lnTo>
                  <a:lnTo>
                    <a:pt x="91" y="567"/>
                  </a:lnTo>
                  <a:lnTo>
                    <a:pt x="82" y="554"/>
                  </a:lnTo>
                  <a:lnTo>
                    <a:pt x="76" y="540"/>
                  </a:lnTo>
                  <a:lnTo>
                    <a:pt x="70" y="525"/>
                  </a:lnTo>
                  <a:lnTo>
                    <a:pt x="66" y="510"/>
                  </a:lnTo>
                  <a:lnTo>
                    <a:pt x="64" y="494"/>
                  </a:lnTo>
                  <a:lnTo>
                    <a:pt x="63" y="478"/>
                  </a:lnTo>
                  <a:lnTo>
                    <a:pt x="63" y="478"/>
                  </a:lnTo>
                  <a:lnTo>
                    <a:pt x="64" y="464"/>
                  </a:lnTo>
                  <a:lnTo>
                    <a:pt x="65" y="451"/>
                  </a:lnTo>
                  <a:lnTo>
                    <a:pt x="68" y="438"/>
                  </a:lnTo>
                  <a:lnTo>
                    <a:pt x="73" y="425"/>
                  </a:lnTo>
                  <a:lnTo>
                    <a:pt x="77" y="412"/>
                  </a:lnTo>
                  <a:lnTo>
                    <a:pt x="83" y="400"/>
                  </a:lnTo>
                  <a:lnTo>
                    <a:pt x="91" y="390"/>
                  </a:lnTo>
                  <a:lnTo>
                    <a:pt x="98" y="379"/>
                  </a:lnTo>
                  <a:lnTo>
                    <a:pt x="107" y="368"/>
                  </a:lnTo>
                  <a:lnTo>
                    <a:pt x="117" y="360"/>
                  </a:lnTo>
                  <a:lnTo>
                    <a:pt x="126" y="351"/>
                  </a:lnTo>
                  <a:lnTo>
                    <a:pt x="137" y="344"/>
                  </a:lnTo>
                  <a:lnTo>
                    <a:pt x="149" y="337"/>
                  </a:lnTo>
                  <a:lnTo>
                    <a:pt x="162" y="331"/>
                  </a:lnTo>
                  <a:lnTo>
                    <a:pt x="173" y="326"/>
                  </a:lnTo>
                  <a:lnTo>
                    <a:pt x="187" y="323"/>
                  </a:lnTo>
                  <a:lnTo>
                    <a:pt x="187" y="323"/>
                  </a:lnTo>
                  <a:lnTo>
                    <a:pt x="194" y="320"/>
                  </a:lnTo>
                  <a:lnTo>
                    <a:pt x="200" y="317"/>
                  </a:lnTo>
                  <a:lnTo>
                    <a:pt x="206" y="311"/>
                  </a:lnTo>
                  <a:lnTo>
                    <a:pt x="209" y="305"/>
                  </a:lnTo>
                  <a:lnTo>
                    <a:pt x="209" y="305"/>
                  </a:lnTo>
                  <a:lnTo>
                    <a:pt x="211" y="297"/>
                  </a:lnTo>
                  <a:lnTo>
                    <a:pt x="212" y="290"/>
                  </a:lnTo>
                  <a:lnTo>
                    <a:pt x="211" y="283"/>
                  </a:lnTo>
                  <a:lnTo>
                    <a:pt x="208" y="276"/>
                  </a:lnTo>
                  <a:lnTo>
                    <a:pt x="208" y="276"/>
                  </a:lnTo>
                  <a:lnTo>
                    <a:pt x="200" y="260"/>
                  </a:lnTo>
                  <a:lnTo>
                    <a:pt x="195" y="243"/>
                  </a:lnTo>
                  <a:lnTo>
                    <a:pt x="192" y="226"/>
                  </a:lnTo>
                  <a:lnTo>
                    <a:pt x="191" y="207"/>
                  </a:lnTo>
                  <a:lnTo>
                    <a:pt x="191" y="207"/>
                  </a:lnTo>
                  <a:lnTo>
                    <a:pt x="191" y="192"/>
                  </a:lnTo>
                  <a:lnTo>
                    <a:pt x="193" y="178"/>
                  </a:lnTo>
                  <a:lnTo>
                    <a:pt x="197" y="164"/>
                  </a:lnTo>
                  <a:lnTo>
                    <a:pt x="201" y="151"/>
                  </a:lnTo>
                  <a:lnTo>
                    <a:pt x="208" y="140"/>
                  </a:lnTo>
                  <a:lnTo>
                    <a:pt x="215" y="128"/>
                  </a:lnTo>
                  <a:lnTo>
                    <a:pt x="223" y="116"/>
                  </a:lnTo>
                  <a:lnTo>
                    <a:pt x="232" y="106"/>
                  </a:lnTo>
                  <a:lnTo>
                    <a:pt x="242" y="97"/>
                  </a:lnTo>
                  <a:lnTo>
                    <a:pt x="254" y="89"/>
                  </a:lnTo>
                  <a:lnTo>
                    <a:pt x="266" y="82"/>
                  </a:lnTo>
                  <a:lnTo>
                    <a:pt x="278" y="75"/>
                  </a:lnTo>
                  <a:lnTo>
                    <a:pt x="290" y="71"/>
                  </a:lnTo>
                  <a:lnTo>
                    <a:pt x="304" y="67"/>
                  </a:lnTo>
                  <a:lnTo>
                    <a:pt x="318" y="65"/>
                  </a:lnTo>
                  <a:lnTo>
                    <a:pt x="333" y="65"/>
                  </a:lnTo>
                  <a:lnTo>
                    <a:pt x="333" y="65"/>
                  </a:lnTo>
                  <a:lnTo>
                    <a:pt x="346" y="65"/>
                  </a:lnTo>
                  <a:lnTo>
                    <a:pt x="358" y="67"/>
                  </a:lnTo>
                  <a:lnTo>
                    <a:pt x="371" y="69"/>
                  </a:lnTo>
                  <a:lnTo>
                    <a:pt x="382" y="73"/>
                  </a:lnTo>
                  <a:lnTo>
                    <a:pt x="393" y="77"/>
                  </a:lnTo>
                  <a:lnTo>
                    <a:pt x="404" y="83"/>
                  </a:lnTo>
                  <a:lnTo>
                    <a:pt x="414" y="89"/>
                  </a:lnTo>
                  <a:lnTo>
                    <a:pt x="423" y="97"/>
                  </a:lnTo>
                  <a:lnTo>
                    <a:pt x="433" y="104"/>
                  </a:lnTo>
                  <a:lnTo>
                    <a:pt x="442" y="114"/>
                  </a:lnTo>
                  <a:lnTo>
                    <a:pt x="449" y="123"/>
                  </a:lnTo>
                  <a:lnTo>
                    <a:pt x="456" y="133"/>
                  </a:lnTo>
                  <a:lnTo>
                    <a:pt x="462" y="144"/>
                  </a:lnTo>
                  <a:lnTo>
                    <a:pt x="466" y="155"/>
                  </a:lnTo>
                  <a:lnTo>
                    <a:pt x="471" y="167"/>
                  </a:lnTo>
                  <a:lnTo>
                    <a:pt x="474" y="179"/>
                  </a:lnTo>
                  <a:lnTo>
                    <a:pt x="474" y="179"/>
                  </a:lnTo>
                  <a:lnTo>
                    <a:pt x="476" y="187"/>
                  </a:lnTo>
                  <a:lnTo>
                    <a:pt x="481" y="193"/>
                  </a:lnTo>
                  <a:lnTo>
                    <a:pt x="488" y="199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504" y="204"/>
                  </a:lnTo>
                  <a:lnTo>
                    <a:pt x="511" y="204"/>
                  </a:lnTo>
                  <a:lnTo>
                    <a:pt x="520" y="201"/>
                  </a:lnTo>
                  <a:lnTo>
                    <a:pt x="526" y="195"/>
                  </a:lnTo>
                  <a:lnTo>
                    <a:pt x="526" y="195"/>
                  </a:lnTo>
                  <a:lnTo>
                    <a:pt x="545" y="180"/>
                  </a:lnTo>
                  <a:lnTo>
                    <a:pt x="564" y="167"/>
                  </a:lnTo>
                  <a:lnTo>
                    <a:pt x="585" y="155"/>
                  </a:lnTo>
                  <a:lnTo>
                    <a:pt x="607" y="145"/>
                  </a:lnTo>
                  <a:lnTo>
                    <a:pt x="628" y="138"/>
                  </a:lnTo>
                  <a:lnTo>
                    <a:pt x="652" y="132"/>
                  </a:lnTo>
                  <a:lnTo>
                    <a:pt x="676" y="129"/>
                  </a:lnTo>
                  <a:lnTo>
                    <a:pt x="699" y="128"/>
                  </a:lnTo>
                  <a:lnTo>
                    <a:pt x="699" y="128"/>
                  </a:lnTo>
                  <a:lnTo>
                    <a:pt x="712" y="128"/>
                  </a:lnTo>
                  <a:lnTo>
                    <a:pt x="725" y="129"/>
                  </a:lnTo>
                  <a:lnTo>
                    <a:pt x="738" y="131"/>
                  </a:lnTo>
                  <a:lnTo>
                    <a:pt x="751" y="133"/>
                  </a:lnTo>
                  <a:lnTo>
                    <a:pt x="774" y="140"/>
                  </a:lnTo>
                  <a:lnTo>
                    <a:pt x="798" y="148"/>
                  </a:lnTo>
                  <a:lnTo>
                    <a:pt x="820" y="159"/>
                  </a:lnTo>
                  <a:lnTo>
                    <a:pt x="841" y="172"/>
                  </a:lnTo>
                  <a:lnTo>
                    <a:pt x="861" y="186"/>
                  </a:lnTo>
                  <a:lnTo>
                    <a:pt x="879" y="203"/>
                  </a:lnTo>
                  <a:lnTo>
                    <a:pt x="896" y="220"/>
                  </a:lnTo>
                  <a:lnTo>
                    <a:pt x="911" y="241"/>
                  </a:lnTo>
                  <a:lnTo>
                    <a:pt x="922" y="261"/>
                  </a:lnTo>
                  <a:lnTo>
                    <a:pt x="933" y="283"/>
                  </a:lnTo>
                  <a:lnTo>
                    <a:pt x="942" y="307"/>
                  </a:lnTo>
                  <a:lnTo>
                    <a:pt x="948" y="331"/>
                  </a:lnTo>
                  <a:lnTo>
                    <a:pt x="950" y="344"/>
                  </a:lnTo>
                  <a:lnTo>
                    <a:pt x="952" y="356"/>
                  </a:lnTo>
                  <a:lnTo>
                    <a:pt x="954" y="369"/>
                  </a:lnTo>
                  <a:lnTo>
                    <a:pt x="954" y="382"/>
                  </a:lnTo>
                  <a:lnTo>
                    <a:pt x="954" y="382"/>
                  </a:lnTo>
                  <a:lnTo>
                    <a:pt x="954" y="395"/>
                  </a:lnTo>
                  <a:lnTo>
                    <a:pt x="952" y="408"/>
                  </a:lnTo>
                  <a:lnTo>
                    <a:pt x="950" y="421"/>
                  </a:lnTo>
                  <a:lnTo>
                    <a:pt x="948" y="434"/>
                  </a:lnTo>
                  <a:lnTo>
                    <a:pt x="942" y="458"/>
                  </a:lnTo>
                  <a:lnTo>
                    <a:pt x="933" y="481"/>
                  </a:lnTo>
                  <a:lnTo>
                    <a:pt x="922" y="503"/>
                  </a:lnTo>
                  <a:lnTo>
                    <a:pt x="911" y="525"/>
                  </a:lnTo>
                  <a:lnTo>
                    <a:pt x="896" y="544"/>
                  </a:lnTo>
                  <a:lnTo>
                    <a:pt x="879" y="562"/>
                  </a:lnTo>
                  <a:lnTo>
                    <a:pt x="861" y="579"/>
                  </a:lnTo>
                  <a:lnTo>
                    <a:pt x="841" y="594"/>
                  </a:lnTo>
                  <a:lnTo>
                    <a:pt x="820" y="606"/>
                  </a:lnTo>
                  <a:lnTo>
                    <a:pt x="798" y="617"/>
                  </a:lnTo>
                  <a:lnTo>
                    <a:pt x="774" y="626"/>
                  </a:lnTo>
                  <a:lnTo>
                    <a:pt x="751" y="631"/>
                  </a:lnTo>
                  <a:lnTo>
                    <a:pt x="738" y="634"/>
                  </a:lnTo>
                  <a:lnTo>
                    <a:pt x="725" y="635"/>
                  </a:lnTo>
                  <a:lnTo>
                    <a:pt x="712" y="636"/>
                  </a:lnTo>
                  <a:lnTo>
                    <a:pt x="699" y="636"/>
                  </a:lnTo>
                  <a:lnTo>
                    <a:pt x="699" y="636"/>
                  </a:lnTo>
                  <a:close/>
                  <a:moveTo>
                    <a:pt x="699" y="191"/>
                  </a:moveTo>
                  <a:lnTo>
                    <a:pt x="699" y="191"/>
                  </a:lnTo>
                  <a:lnTo>
                    <a:pt x="693" y="192"/>
                  </a:lnTo>
                  <a:lnTo>
                    <a:pt x="686" y="194"/>
                  </a:lnTo>
                  <a:lnTo>
                    <a:pt x="681" y="197"/>
                  </a:lnTo>
                  <a:lnTo>
                    <a:pt x="677" y="201"/>
                  </a:lnTo>
                  <a:lnTo>
                    <a:pt x="672" y="205"/>
                  </a:lnTo>
                  <a:lnTo>
                    <a:pt x="670" y="210"/>
                  </a:lnTo>
                  <a:lnTo>
                    <a:pt x="668" y="217"/>
                  </a:lnTo>
                  <a:lnTo>
                    <a:pt x="667" y="223"/>
                  </a:lnTo>
                  <a:lnTo>
                    <a:pt x="667" y="223"/>
                  </a:lnTo>
                  <a:lnTo>
                    <a:pt x="668" y="230"/>
                  </a:lnTo>
                  <a:lnTo>
                    <a:pt x="670" y="235"/>
                  </a:lnTo>
                  <a:lnTo>
                    <a:pt x="672" y="242"/>
                  </a:lnTo>
                  <a:lnTo>
                    <a:pt x="677" y="246"/>
                  </a:lnTo>
                  <a:lnTo>
                    <a:pt x="681" y="250"/>
                  </a:lnTo>
                  <a:lnTo>
                    <a:pt x="686" y="252"/>
                  </a:lnTo>
                  <a:lnTo>
                    <a:pt x="693" y="254"/>
                  </a:lnTo>
                  <a:lnTo>
                    <a:pt x="699" y="256"/>
                  </a:lnTo>
                  <a:lnTo>
                    <a:pt x="699" y="256"/>
                  </a:lnTo>
                  <a:lnTo>
                    <a:pt x="712" y="256"/>
                  </a:lnTo>
                  <a:lnTo>
                    <a:pt x="725" y="258"/>
                  </a:lnTo>
                  <a:lnTo>
                    <a:pt x="737" y="261"/>
                  </a:lnTo>
                  <a:lnTo>
                    <a:pt x="749" y="265"/>
                  </a:lnTo>
                  <a:lnTo>
                    <a:pt x="759" y="271"/>
                  </a:lnTo>
                  <a:lnTo>
                    <a:pt x="770" y="277"/>
                  </a:lnTo>
                  <a:lnTo>
                    <a:pt x="780" y="285"/>
                  </a:lnTo>
                  <a:lnTo>
                    <a:pt x="789" y="292"/>
                  </a:lnTo>
                  <a:lnTo>
                    <a:pt x="797" y="302"/>
                  </a:lnTo>
                  <a:lnTo>
                    <a:pt x="804" y="311"/>
                  </a:lnTo>
                  <a:lnTo>
                    <a:pt x="811" y="322"/>
                  </a:lnTo>
                  <a:lnTo>
                    <a:pt x="816" y="333"/>
                  </a:lnTo>
                  <a:lnTo>
                    <a:pt x="820" y="345"/>
                  </a:lnTo>
                  <a:lnTo>
                    <a:pt x="824" y="356"/>
                  </a:lnTo>
                  <a:lnTo>
                    <a:pt x="826" y="369"/>
                  </a:lnTo>
                  <a:lnTo>
                    <a:pt x="827" y="382"/>
                  </a:lnTo>
                  <a:lnTo>
                    <a:pt x="827" y="382"/>
                  </a:lnTo>
                  <a:lnTo>
                    <a:pt x="827" y="389"/>
                  </a:lnTo>
                  <a:lnTo>
                    <a:pt x="829" y="395"/>
                  </a:lnTo>
                  <a:lnTo>
                    <a:pt x="832" y="400"/>
                  </a:lnTo>
                  <a:lnTo>
                    <a:pt x="835" y="405"/>
                  </a:lnTo>
                  <a:lnTo>
                    <a:pt x="841" y="409"/>
                  </a:lnTo>
                  <a:lnTo>
                    <a:pt x="846" y="411"/>
                  </a:lnTo>
                  <a:lnTo>
                    <a:pt x="852" y="413"/>
                  </a:lnTo>
                  <a:lnTo>
                    <a:pt x="858" y="414"/>
                  </a:lnTo>
                  <a:lnTo>
                    <a:pt x="858" y="414"/>
                  </a:lnTo>
                  <a:lnTo>
                    <a:pt x="864" y="413"/>
                  </a:lnTo>
                  <a:lnTo>
                    <a:pt x="871" y="411"/>
                  </a:lnTo>
                  <a:lnTo>
                    <a:pt x="876" y="409"/>
                  </a:lnTo>
                  <a:lnTo>
                    <a:pt x="881" y="405"/>
                  </a:lnTo>
                  <a:lnTo>
                    <a:pt x="885" y="400"/>
                  </a:lnTo>
                  <a:lnTo>
                    <a:pt x="888" y="395"/>
                  </a:lnTo>
                  <a:lnTo>
                    <a:pt x="889" y="389"/>
                  </a:lnTo>
                  <a:lnTo>
                    <a:pt x="890" y="382"/>
                  </a:lnTo>
                  <a:lnTo>
                    <a:pt x="890" y="382"/>
                  </a:lnTo>
                  <a:lnTo>
                    <a:pt x="889" y="363"/>
                  </a:lnTo>
                  <a:lnTo>
                    <a:pt x="886" y="344"/>
                  </a:lnTo>
                  <a:lnTo>
                    <a:pt x="882" y="325"/>
                  </a:lnTo>
                  <a:lnTo>
                    <a:pt x="875" y="308"/>
                  </a:lnTo>
                  <a:lnTo>
                    <a:pt x="867" y="291"/>
                  </a:lnTo>
                  <a:lnTo>
                    <a:pt x="857" y="276"/>
                  </a:lnTo>
                  <a:lnTo>
                    <a:pt x="846" y="261"/>
                  </a:lnTo>
                  <a:lnTo>
                    <a:pt x="834" y="247"/>
                  </a:lnTo>
                  <a:lnTo>
                    <a:pt x="820" y="235"/>
                  </a:lnTo>
                  <a:lnTo>
                    <a:pt x="805" y="224"/>
                  </a:lnTo>
                  <a:lnTo>
                    <a:pt x="790" y="215"/>
                  </a:lnTo>
                  <a:lnTo>
                    <a:pt x="773" y="206"/>
                  </a:lnTo>
                  <a:lnTo>
                    <a:pt x="756" y="200"/>
                  </a:lnTo>
                  <a:lnTo>
                    <a:pt x="738" y="195"/>
                  </a:lnTo>
                  <a:lnTo>
                    <a:pt x="719" y="192"/>
                  </a:lnTo>
                  <a:lnTo>
                    <a:pt x="699" y="191"/>
                  </a:lnTo>
                  <a:lnTo>
                    <a:pt x="699" y="19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4" name="Freeform 39"/>
            <p:cNvSpPr>
              <a:spLocks noEditPoints="1"/>
            </p:cNvSpPr>
            <p:nvPr/>
          </p:nvSpPr>
          <p:spPr bwMode="auto">
            <a:xfrm>
              <a:off x="8296437" y="4363440"/>
              <a:ext cx="388029" cy="389940"/>
            </a:xfrm>
            <a:custGeom>
              <a:avLst/>
              <a:gdLst>
                <a:gd name="T0" fmla="*/ 562 w 1018"/>
                <a:gd name="T1" fmla="*/ 96 h 1018"/>
                <a:gd name="T2" fmla="*/ 480 w 1018"/>
                <a:gd name="T3" fmla="*/ 60 h 1018"/>
                <a:gd name="T4" fmla="*/ 379 w 1018"/>
                <a:gd name="T5" fmla="*/ 6 h 1018"/>
                <a:gd name="T6" fmla="*/ 253 w 1018"/>
                <a:gd name="T7" fmla="*/ 17 h 1018"/>
                <a:gd name="T8" fmla="*/ 144 w 1018"/>
                <a:gd name="T9" fmla="*/ 127 h 1018"/>
                <a:gd name="T10" fmla="*/ 133 w 1018"/>
                <a:gd name="T11" fmla="*/ 257 h 1018"/>
                <a:gd name="T12" fmla="*/ 58 w 1018"/>
                <a:gd name="T13" fmla="*/ 327 h 1018"/>
                <a:gd name="T14" fmla="*/ 2 w 1018"/>
                <a:gd name="T15" fmla="*/ 443 h 1018"/>
                <a:gd name="T16" fmla="*/ 27 w 1018"/>
                <a:gd name="T17" fmla="*/ 584 h 1018"/>
                <a:gd name="T18" fmla="*/ 157 w 1018"/>
                <a:gd name="T19" fmla="*/ 690 h 1018"/>
                <a:gd name="T20" fmla="*/ 304 w 1018"/>
                <a:gd name="T21" fmla="*/ 695 h 1018"/>
                <a:gd name="T22" fmla="*/ 316 w 1018"/>
                <a:gd name="T23" fmla="*/ 656 h 1018"/>
                <a:gd name="T24" fmla="*/ 222 w 1018"/>
                <a:gd name="T25" fmla="*/ 636 h 1018"/>
                <a:gd name="T26" fmla="*/ 111 w 1018"/>
                <a:gd name="T27" fmla="*/ 590 h 1018"/>
                <a:gd name="T28" fmla="*/ 63 w 1018"/>
                <a:gd name="T29" fmla="*/ 478 h 1018"/>
                <a:gd name="T30" fmla="*/ 91 w 1018"/>
                <a:gd name="T31" fmla="*/ 390 h 1018"/>
                <a:gd name="T32" fmla="*/ 175 w 1018"/>
                <a:gd name="T33" fmla="*/ 326 h 1018"/>
                <a:gd name="T34" fmla="*/ 213 w 1018"/>
                <a:gd name="T35" fmla="*/ 297 h 1018"/>
                <a:gd name="T36" fmla="*/ 191 w 1018"/>
                <a:gd name="T37" fmla="*/ 207 h 1018"/>
                <a:gd name="T38" fmla="*/ 223 w 1018"/>
                <a:gd name="T39" fmla="*/ 116 h 1018"/>
                <a:gd name="T40" fmla="*/ 320 w 1018"/>
                <a:gd name="T41" fmla="*/ 65 h 1018"/>
                <a:gd name="T42" fmla="*/ 405 w 1018"/>
                <a:gd name="T43" fmla="*/ 83 h 1018"/>
                <a:gd name="T44" fmla="*/ 467 w 1018"/>
                <a:gd name="T45" fmla="*/ 155 h 1018"/>
                <a:gd name="T46" fmla="*/ 496 w 1018"/>
                <a:gd name="T47" fmla="*/ 203 h 1018"/>
                <a:gd name="T48" fmla="*/ 586 w 1018"/>
                <a:gd name="T49" fmla="*/ 155 h 1018"/>
                <a:gd name="T50" fmla="*/ 725 w 1018"/>
                <a:gd name="T51" fmla="*/ 129 h 1018"/>
                <a:gd name="T52" fmla="*/ 880 w 1018"/>
                <a:gd name="T53" fmla="*/ 203 h 1018"/>
                <a:gd name="T54" fmla="*/ 953 w 1018"/>
                <a:gd name="T55" fmla="*/ 356 h 1018"/>
                <a:gd name="T56" fmla="*/ 928 w 1018"/>
                <a:gd name="T57" fmla="*/ 496 h 1018"/>
                <a:gd name="T58" fmla="*/ 797 w 1018"/>
                <a:gd name="T59" fmla="*/ 618 h 1018"/>
                <a:gd name="T60" fmla="*/ 707 w 1018"/>
                <a:gd name="T61" fmla="*/ 647 h 1018"/>
                <a:gd name="T62" fmla="*/ 707 w 1018"/>
                <a:gd name="T63" fmla="*/ 687 h 1018"/>
                <a:gd name="T64" fmla="*/ 765 w 1018"/>
                <a:gd name="T65" fmla="*/ 693 h 1018"/>
                <a:gd name="T66" fmla="*/ 872 w 1018"/>
                <a:gd name="T67" fmla="*/ 650 h 1018"/>
                <a:gd name="T68" fmla="*/ 985 w 1018"/>
                <a:gd name="T69" fmla="*/ 524 h 1018"/>
                <a:gd name="T70" fmla="*/ 1016 w 1018"/>
                <a:gd name="T71" fmla="*/ 412 h 1018"/>
                <a:gd name="T72" fmla="*/ 1008 w 1018"/>
                <a:gd name="T73" fmla="*/ 303 h 1018"/>
                <a:gd name="T74" fmla="*/ 955 w 1018"/>
                <a:gd name="T75" fmla="*/ 192 h 1018"/>
                <a:gd name="T76" fmla="*/ 865 w 1018"/>
                <a:gd name="T77" fmla="*/ 111 h 1018"/>
                <a:gd name="T78" fmla="*/ 748 w 1018"/>
                <a:gd name="T79" fmla="*/ 68 h 1018"/>
                <a:gd name="T80" fmla="*/ 829 w 1018"/>
                <a:gd name="T81" fmla="*/ 395 h 1018"/>
                <a:gd name="T82" fmla="*/ 865 w 1018"/>
                <a:gd name="T83" fmla="*/ 413 h 1018"/>
                <a:gd name="T84" fmla="*/ 891 w 1018"/>
                <a:gd name="T85" fmla="*/ 382 h 1018"/>
                <a:gd name="T86" fmla="*/ 835 w 1018"/>
                <a:gd name="T87" fmla="*/ 247 h 1018"/>
                <a:gd name="T88" fmla="*/ 700 w 1018"/>
                <a:gd name="T89" fmla="*/ 191 h 1018"/>
                <a:gd name="T90" fmla="*/ 669 w 1018"/>
                <a:gd name="T91" fmla="*/ 217 h 1018"/>
                <a:gd name="T92" fmla="*/ 688 w 1018"/>
                <a:gd name="T93" fmla="*/ 252 h 1018"/>
                <a:gd name="T94" fmla="*/ 761 w 1018"/>
                <a:gd name="T95" fmla="*/ 271 h 1018"/>
                <a:gd name="T96" fmla="*/ 821 w 1018"/>
                <a:gd name="T97" fmla="*/ 345 h 1018"/>
                <a:gd name="T98" fmla="*/ 635 w 1018"/>
                <a:gd name="T99" fmla="*/ 423 h 1018"/>
                <a:gd name="T100" fmla="*/ 612 w 1018"/>
                <a:gd name="T101" fmla="*/ 383 h 1018"/>
                <a:gd name="T102" fmla="*/ 454 w 1018"/>
                <a:gd name="T103" fmla="*/ 392 h 1018"/>
                <a:gd name="T104" fmla="*/ 384 w 1018"/>
                <a:gd name="T105" fmla="*/ 649 h 1018"/>
                <a:gd name="T106" fmla="*/ 382 w 1018"/>
                <a:gd name="T107" fmla="*/ 981 h 1018"/>
                <a:gd name="T108" fmla="*/ 398 w 1018"/>
                <a:gd name="T109" fmla="*/ 1014 h 1018"/>
                <a:gd name="T110" fmla="*/ 437 w 1018"/>
                <a:gd name="T111" fmla="*/ 1009 h 1018"/>
                <a:gd name="T112" fmla="*/ 663 w 1018"/>
                <a:gd name="T113" fmla="*/ 557 h 1018"/>
                <a:gd name="T114" fmla="*/ 509 w 1018"/>
                <a:gd name="T115" fmla="*/ 643 h 1018"/>
                <a:gd name="T116" fmla="*/ 484 w 1018"/>
                <a:gd name="T117" fmla="*/ 605 h 1018"/>
                <a:gd name="T118" fmla="*/ 528 w 1018"/>
                <a:gd name="T119" fmla="*/ 579 h 1018"/>
                <a:gd name="T120" fmla="*/ 583 w 1018"/>
                <a:gd name="T121" fmla="*/ 605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1018">
                  <a:moveTo>
                    <a:pt x="700" y="65"/>
                  </a:moveTo>
                  <a:lnTo>
                    <a:pt x="700" y="65"/>
                  </a:lnTo>
                  <a:lnTo>
                    <a:pt x="676" y="66"/>
                  </a:lnTo>
                  <a:lnTo>
                    <a:pt x="652" y="68"/>
                  </a:lnTo>
                  <a:lnTo>
                    <a:pt x="629" y="72"/>
                  </a:lnTo>
                  <a:lnTo>
                    <a:pt x="606" y="79"/>
                  </a:lnTo>
                  <a:lnTo>
                    <a:pt x="584" y="86"/>
                  </a:lnTo>
                  <a:lnTo>
                    <a:pt x="562" y="96"/>
                  </a:lnTo>
                  <a:lnTo>
                    <a:pt x="541" y="106"/>
                  </a:lnTo>
                  <a:lnTo>
                    <a:pt x="522" y="119"/>
                  </a:lnTo>
                  <a:lnTo>
                    <a:pt x="522" y="119"/>
                  </a:lnTo>
                  <a:lnTo>
                    <a:pt x="514" y="106"/>
                  </a:lnTo>
                  <a:lnTo>
                    <a:pt x="506" y="94"/>
                  </a:lnTo>
                  <a:lnTo>
                    <a:pt x="498" y="82"/>
                  </a:lnTo>
                  <a:lnTo>
                    <a:pt x="489" y="71"/>
                  </a:lnTo>
                  <a:lnTo>
                    <a:pt x="480" y="60"/>
                  </a:lnTo>
                  <a:lnTo>
                    <a:pt x="469" y="51"/>
                  </a:lnTo>
                  <a:lnTo>
                    <a:pt x="457" y="42"/>
                  </a:lnTo>
                  <a:lnTo>
                    <a:pt x="445" y="33"/>
                  </a:lnTo>
                  <a:lnTo>
                    <a:pt x="434" y="26"/>
                  </a:lnTo>
                  <a:lnTo>
                    <a:pt x="420" y="20"/>
                  </a:lnTo>
                  <a:lnTo>
                    <a:pt x="407" y="14"/>
                  </a:lnTo>
                  <a:lnTo>
                    <a:pt x="393" y="9"/>
                  </a:lnTo>
                  <a:lnTo>
                    <a:pt x="379" y="6"/>
                  </a:lnTo>
                  <a:lnTo>
                    <a:pt x="364" y="2"/>
                  </a:lnTo>
                  <a:lnTo>
                    <a:pt x="349" y="1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313" y="1"/>
                  </a:lnTo>
                  <a:lnTo>
                    <a:pt x="292" y="4"/>
                  </a:lnTo>
                  <a:lnTo>
                    <a:pt x="273" y="10"/>
                  </a:lnTo>
                  <a:lnTo>
                    <a:pt x="253" y="17"/>
                  </a:lnTo>
                  <a:lnTo>
                    <a:pt x="235" y="26"/>
                  </a:lnTo>
                  <a:lnTo>
                    <a:pt x="219" y="36"/>
                  </a:lnTo>
                  <a:lnTo>
                    <a:pt x="203" y="47"/>
                  </a:lnTo>
                  <a:lnTo>
                    <a:pt x="188" y="61"/>
                  </a:lnTo>
                  <a:lnTo>
                    <a:pt x="175" y="76"/>
                  </a:lnTo>
                  <a:lnTo>
                    <a:pt x="163" y="91"/>
                  </a:lnTo>
                  <a:lnTo>
                    <a:pt x="152" y="109"/>
                  </a:lnTo>
                  <a:lnTo>
                    <a:pt x="144" y="127"/>
                  </a:lnTo>
                  <a:lnTo>
                    <a:pt x="136" y="146"/>
                  </a:lnTo>
                  <a:lnTo>
                    <a:pt x="131" y="165"/>
                  </a:lnTo>
                  <a:lnTo>
                    <a:pt x="129" y="186"/>
                  </a:lnTo>
                  <a:lnTo>
                    <a:pt x="128" y="207"/>
                  </a:lnTo>
                  <a:lnTo>
                    <a:pt x="128" y="207"/>
                  </a:lnTo>
                  <a:lnTo>
                    <a:pt x="128" y="223"/>
                  </a:lnTo>
                  <a:lnTo>
                    <a:pt x="130" y="241"/>
                  </a:lnTo>
                  <a:lnTo>
                    <a:pt x="133" y="257"/>
                  </a:lnTo>
                  <a:lnTo>
                    <a:pt x="137" y="272"/>
                  </a:lnTo>
                  <a:lnTo>
                    <a:pt x="137" y="272"/>
                  </a:lnTo>
                  <a:lnTo>
                    <a:pt x="122" y="279"/>
                  </a:lnTo>
                  <a:lnTo>
                    <a:pt x="108" y="287"/>
                  </a:lnTo>
                  <a:lnTo>
                    <a:pt x="94" y="295"/>
                  </a:lnTo>
                  <a:lnTo>
                    <a:pt x="82" y="305"/>
                  </a:lnTo>
                  <a:lnTo>
                    <a:pt x="69" y="316"/>
                  </a:lnTo>
                  <a:lnTo>
                    <a:pt x="58" y="327"/>
                  </a:lnTo>
                  <a:lnTo>
                    <a:pt x="47" y="340"/>
                  </a:lnTo>
                  <a:lnTo>
                    <a:pt x="38" y="353"/>
                  </a:lnTo>
                  <a:lnTo>
                    <a:pt x="29" y="367"/>
                  </a:lnTo>
                  <a:lnTo>
                    <a:pt x="22" y="381"/>
                  </a:lnTo>
                  <a:lnTo>
                    <a:pt x="15" y="396"/>
                  </a:lnTo>
                  <a:lnTo>
                    <a:pt x="10" y="411"/>
                  </a:lnTo>
                  <a:lnTo>
                    <a:pt x="5" y="427"/>
                  </a:lnTo>
                  <a:lnTo>
                    <a:pt x="2" y="443"/>
                  </a:lnTo>
                  <a:lnTo>
                    <a:pt x="1" y="460"/>
                  </a:lnTo>
                  <a:lnTo>
                    <a:pt x="0" y="478"/>
                  </a:lnTo>
                  <a:lnTo>
                    <a:pt x="0" y="478"/>
                  </a:lnTo>
                  <a:lnTo>
                    <a:pt x="1" y="500"/>
                  </a:lnTo>
                  <a:lnTo>
                    <a:pt x="4" y="523"/>
                  </a:lnTo>
                  <a:lnTo>
                    <a:pt x="10" y="544"/>
                  </a:lnTo>
                  <a:lnTo>
                    <a:pt x="17" y="565"/>
                  </a:lnTo>
                  <a:lnTo>
                    <a:pt x="27" y="584"/>
                  </a:lnTo>
                  <a:lnTo>
                    <a:pt x="38" y="602"/>
                  </a:lnTo>
                  <a:lnTo>
                    <a:pt x="50" y="619"/>
                  </a:lnTo>
                  <a:lnTo>
                    <a:pt x="66" y="635"/>
                  </a:lnTo>
                  <a:lnTo>
                    <a:pt x="82" y="649"/>
                  </a:lnTo>
                  <a:lnTo>
                    <a:pt x="99" y="662"/>
                  </a:lnTo>
                  <a:lnTo>
                    <a:pt x="117" y="673"/>
                  </a:lnTo>
                  <a:lnTo>
                    <a:pt x="136" y="683"/>
                  </a:lnTo>
                  <a:lnTo>
                    <a:pt x="157" y="690"/>
                  </a:lnTo>
                  <a:lnTo>
                    <a:pt x="178" y="695"/>
                  </a:lnTo>
                  <a:lnTo>
                    <a:pt x="200" y="699"/>
                  </a:lnTo>
                  <a:lnTo>
                    <a:pt x="222" y="701"/>
                  </a:lnTo>
                  <a:lnTo>
                    <a:pt x="287" y="701"/>
                  </a:lnTo>
                  <a:lnTo>
                    <a:pt x="287" y="701"/>
                  </a:lnTo>
                  <a:lnTo>
                    <a:pt x="293" y="700"/>
                  </a:lnTo>
                  <a:lnTo>
                    <a:pt x="298" y="698"/>
                  </a:lnTo>
                  <a:lnTo>
                    <a:pt x="304" y="695"/>
                  </a:lnTo>
                  <a:lnTo>
                    <a:pt x="309" y="691"/>
                  </a:lnTo>
                  <a:lnTo>
                    <a:pt x="312" y="686"/>
                  </a:lnTo>
                  <a:lnTo>
                    <a:pt x="316" y="680"/>
                  </a:lnTo>
                  <a:lnTo>
                    <a:pt x="318" y="675"/>
                  </a:lnTo>
                  <a:lnTo>
                    <a:pt x="318" y="669"/>
                  </a:lnTo>
                  <a:lnTo>
                    <a:pt x="318" y="669"/>
                  </a:lnTo>
                  <a:lnTo>
                    <a:pt x="318" y="662"/>
                  </a:lnTo>
                  <a:lnTo>
                    <a:pt x="316" y="656"/>
                  </a:lnTo>
                  <a:lnTo>
                    <a:pt x="312" y="650"/>
                  </a:lnTo>
                  <a:lnTo>
                    <a:pt x="309" y="646"/>
                  </a:lnTo>
                  <a:lnTo>
                    <a:pt x="304" y="642"/>
                  </a:lnTo>
                  <a:lnTo>
                    <a:pt x="298" y="640"/>
                  </a:lnTo>
                  <a:lnTo>
                    <a:pt x="293" y="638"/>
                  </a:lnTo>
                  <a:lnTo>
                    <a:pt x="287" y="636"/>
                  </a:lnTo>
                  <a:lnTo>
                    <a:pt x="222" y="636"/>
                  </a:lnTo>
                  <a:lnTo>
                    <a:pt x="222" y="636"/>
                  </a:lnTo>
                  <a:lnTo>
                    <a:pt x="206" y="636"/>
                  </a:lnTo>
                  <a:lnTo>
                    <a:pt x="191" y="633"/>
                  </a:lnTo>
                  <a:lnTo>
                    <a:pt x="175" y="630"/>
                  </a:lnTo>
                  <a:lnTo>
                    <a:pt x="161" y="625"/>
                  </a:lnTo>
                  <a:lnTo>
                    <a:pt x="147" y="617"/>
                  </a:lnTo>
                  <a:lnTo>
                    <a:pt x="134" y="610"/>
                  </a:lnTo>
                  <a:lnTo>
                    <a:pt x="121" y="600"/>
                  </a:lnTo>
                  <a:lnTo>
                    <a:pt x="111" y="590"/>
                  </a:lnTo>
                  <a:lnTo>
                    <a:pt x="100" y="579"/>
                  </a:lnTo>
                  <a:lnTo>
                    <a:pt x="91" y="567"/>
                  </a:lnTo>
                  <a:lnTo>
                    <a:pt x="83" y="554"/>
                  </a:lnTo>
                  <a:lnTo>
                    <a:pt x="76" y="540"/>
                  </a:lnTo>
                  <a:lnTo>
                    <a:pt x="71" y="525"/>
                  </a:lnTo>
                  <a:lnTo>
                    <a:pt x="67" y="510"/>
                  </a:lnTo>
                  <a:lnTo>
                    <a:pt x="64" y="494"/>
                  </a:lnTo>
                  <a:lnTo>
                    <a:pt x="63" y="478"/>
                  </a:lnTo>
                  <a:lnTo>
                    <a:pt x="63" y="478"/>
                  </a:lnTo>
                  <a:lnTo>
                    <a:pt x="64" y="464"/>
                  </a:lnTo>
                  <a:lnTo>
                    <a:pt x="66" y="451"/>
                  </a:lnTo>
                  <a:lnTo>
                    <a:pt x="69" y="438"/>
                  </a:lnTo>
                  <a:lnTo>
                    <a:pt x="73" y="425"/>
                  </a:lnTo>
                  <a:lnTo>
                    <a:pt x="78" y="412"/>
                  </a:lnTo>
                  <a:lnTo>
                    <a:pt x="84" y="400"/>
                  </a:lnTo>
                  <a:lnTo>
                    <a:pt x="91" y="390"/>
                  </a:lnTo>
                  <a:lnTo>
                    <a:pt x="99" y="379"/>
                  </a:lnTo>
                  <a:lnTo>
                    <a:pt x="107" y="368"/>
                  </a:lnTo>
                  <a:lnTo>
                    <a:pt x="117" y="360"/>
                  </a:lnTo>
                  <a:lnTo>
                    <a:pt x="127" y="351"/>
                  </a:lnTo>
                  <a:lnTo>
                    <a:pt x="138" y="344"/>
                  </a:lnTo>
                  <a:lnTo>
                    <a:pt x="149" y="337"/>
                  </a:lnTo>
                  <a:lnTo>
                    <a:pt x="162" y="331"/>
                  </a:lnTo>
                  <a:lnTo>
                    <a:pt x="175" y="326"/>
                  </a:lnTo>
                  <a:lnTo>
                    <a:pt x="188" y="323"/>
                  </a:lnTo>
                  <a:lnTo>
                    <a:pt x="188" y="323"/>
                  </a:lnTo>
                  <a:lnTo>
                    <a:pt x="194" y="320"/>
                  </a:lnTo>
                  <a:lnTo>
                    <a:pt x="201" y="317"/>
                  </a:lnTo>
                  <a:lnTo>
                    <a:pt x="206" y="311"/>
                  </a:lnTo>
                  <a:lnTo>
                    <a:pt x="209" y="305"/>
                  </a:lnTo>
                  <a:lnTo>
                    <a:pt x="209" y="305"/>
                  </a:lnTo>
                  <a:lnTo>
                    <a:pt x="213" y="297"/>
                  </a:lnTo>
                  <a:lnTo>
                    <a:pt x="213" y="290"/>
                  </a:lnTo>
                  <a:lnTo>
                    <a:pt x="211" y="283"/>
                  </a:lnTo>
                  <a:lnTo>
                    <a:pt x="208" y="276"/>
                  </a:lnTo>
                  <a:lnTo>
                    <a:pt x="208" y="276"/>
                  </a:lnTo>
                  <a:lnTo>
                    <a:pt x="201" y="260"/>
                  </a:lnTo>
                  <a:lnTo>
                    <a:pt x="195" y="243"/>
                  </a:lnTo>
                  <a:lnTo>
                    <a:pt x="192" y="226"/>
                  </a:lnTo>
                  <a:lnTo>
                    <a:pt x="191" y="207"/>
                  </a:lnTo>
                  <a:lnTo>
                    <a:pt x="191" y="207"/>
                  </a:lnTo>
                  <a:lnTo>
                    <a:pt x="192" y="192"/>
                  </a:lnTo>
                  <a:lnTo>
                    <a:pt x="194" y="178"/>
                  </a:lnTo>
                  <a:lnTo>
                    <a:pt x="197" y="164"/>
                  </a:lnTo>
                  <a:lnTo>
                    <a:pt x="202" y="151"/>
                  </a:lnTo>
                  <a:lnTo>
                    <a:pt x="208" y="140"/>
                  </a:lnTo>
                  <a:lnTo>
                    <a:pt x="216" y="128"/>
                  </a:lnTo>
                  <a:lnTo>
                    <a:pt x="223" y="116"/>
                  </a:lnTo>
                  <a:lnTo>
                    <a:pt x="233" y="106"/>
                  </a:lnTo>
                  <a:lnTo>
                    <a:pt x="243" y="97"/>
                  </a:lnTo>
                  <a:lnTo>
                    <a:pt x="254" y="89"/>
                  </a:lnTo>
                  <a:lnTo>
                    <a:pt x="266" y="82"/>
                  </a:lnTo>
                  <a:lnTo>
                    <a:pt x="278" y="75"/>
                  </a:lnTo>
                  <a:lnTo>
                    <a:pt x="292" y="71"/>
                  </a:lnTo>
                  <a:lnTo>
                    <a:pt x="305" y="67"/>
                  </a:lnTo>
                  <a:lnTo>
                    <a:pt x="320" y="65"/>
                  </a:lnTo>
                  <a:lnTo>
                    <a:pt x="334" y="65"/>
                  </a:lnTo>
                  <a:lnTo>
                    <a:pt x="334" y="65"/>
                  </a:lnTo>
                  <a:lnTo>
                    <a:pt x="347" y="65"/>
                  </a:lnTo>
                  <a:lnTo>
                    <a:pt x="358" y="67"/>
                  </a:lnTo>
                  <a:lnTo>
                    <a:pt x="371" y="69"/>
                  </a:lnTo>
                  <a:lnTo>
                    <a:pt x="383" y="73"/>
                  </a:lnTo>
                  <a:lnTo>
                    <a:pt x="394" y="77"/>
                  </a:lnTo>
                  <a:lnTo>
                    <a:pt x="405" y="83"/>
                  </a:lnTo>
                  <a:lnTo>
                    <a:pt x="415" y="89"/>
                  </a:lnTo>
                  <a:lnTo>
                    <a:pt x="425" y="97"/>
                  </a:lnTo>
                  <a:lnTo>
                    <a:pt x="434" y="104"/>
                  </a:lnTo>
                  <a:lnTo>
                    <a:pt x="442" y="114"/>
                  </a:lnTo>
                  <a:lnTo>
                    <a:pt x="450" y="123"/>
                  </a:lnTo>
                  <a:lnTo>
                    <a:pt x="456" y="133"/>
                  </a:lnTo>
                  <a:lnTo>
                    <a:pt x="462" y="144"/>
                  </a:lnTo>
                  <a:lnTo>
                    <a:pt x="467" y="155"/>
                  </a:lnTo>
                  <a:lnTo>
                    <a:pt x="471" y="167"/>
                  </a:lnTo>
                  <a:lnTo>
                    <a:pt x="474" y="179"/>
                  </a:lnTo>
                  <a:lnTo>
                    <a:pt x="474" y="179"/>
                  </a:lnTo>
                  <a:lnTo>
                    <a:pt x="478" y="187"/>
                  </a:lnTo>
                  <a:lnTo>
                    <a:pt x="482" y="193"/>
                  </a:lnTo>
                  <a:lnTo>
                    <a:pt x="488" y="199"/>
                  </a:lnTo>
                  <a:lnTo>
                    <a:pt x="496" y="203"/>
                  </a:lnTo>
                  <a:lnTo>
                    <a:pt x="496" y="203"/>
                  </a:lnTo>
                  <a:lnTo>
                    <a:pt x="504" y="204"/>
                  </a:lnTo>
                  <a:lnTo>
                    <a:pt x="512" y="204"/>
                  </a:lnTo>
                  <a:lnTo>
                    <a:pt x="520" y="201"/>
                  </a:lnTo>
                  <a:lnTo>
                    <a:pt x="527" y="195"/>
                  </a:lnTo>
                  <a:lnTo>
                    <a:pt x="527" y="195"/>
                  </a:lnTo>
                  <a:lnTo>
                    <a:pt x="545" y="180"/>
                  </a:lnTo>
                  <a:lnTo>
                    <a:pt x="566" y="167"/>
                  </a:lnTo>
                  <a:lnTo>
                    <a:pt x="586" y="155"/>
                  </a:lnTo>
                  <a:lnTo>
                    <a:pt x="607" y="145"/>
                  </a:lnTo>
                  <a:lnTo>
                    <a:pt x="630" y="138"/>
                  </a:lnTo>
                  <a:lnTo>
                    <a:pt x="652" y="132"/>
                  </a:lnTo>
                  <a:lnTo>
                    <a:pt x="676" y="129"/>
                  </a:lnTo>
                  <a:lnTo>
                    <a:pt x="700" y="128"/>
                  </a:lnTo>
                  <a:lnTo>
                    <a:pt x="700" y="128"/>
                  </a:lnTo>
                  <a:lnTo>
                    <a:pt x="712" y="128"/>
                  </a:lnTo>
                  <a:lnTo>
                    <a:pt x="725" y="129"/>
                  </a:lnTo>
                  <a:lnTo>
                    <a:pt x="738" y="131"/>
                  </a:lnTo>
                  <a:lnTo>
                    <a:pt x="751" y="133"/>
                  </a:lnTo>
                  <a:lnTo>
                    <a:pt x="776" y="140"/>
                  </a:lnTo>
                  <a:lnTo>
                    <a:pt x="798" y="148"/>
                  </a:lnTo>
                  <a:lnTo>
                    <a:pt x="821" y="159"/>
                  </a:lnTo>
                  <a:lnTo>
                    <a:pt x="842" y="172"/>
                  </a:lnTo>
                  <a:lnTo>
                    <a:pt x="862" y="186"/>
                  </a:lnTo>
                  <a:lnTo>
                    <a:pt x="880" y="203"/>
                  </a:lnTo>
                  <a:lnTo>
                    <a:pt x="896" y="220"/>
                  </a:lnTo>
                  <a:lnTo>
                    <a:pt x="911" y="241"/>
                  </a:lnTo>
                  <a:lnTo>
                    <a:pt x="924" y="261"/>
                  </a:lnTo>
                  <a:lnTo>
                    <a:pt x="935" y="283"/>
                  </a:lnTo>
                  <a:lnTo>
                    <a:pt x="943" y="307"/>
                  </a:lnTo>
                  <a:lnTo>
                    <a:pt x="949" y="331"/>
                  </a:lnTo>
                  <a:lnTo>
                    <a:pt x="952" y="344"/>
                  </a:lnTo>
                  <a:lnTo>
                    <a:pt x="953" y="356"/>
                  </a:lnTo>
                  <a:lnTo>
                    <a:pt x="954" y="369"/>
                  </a:lnTo>
                  <a:lnTo>
                    <a:pt x="954" y="382"/>
                  </a:lnTo>
                  <a:lnTo>
                    <a:pt x="954" y="382"/>
                  </a:lnTo>
                  <a:lnTo>
                    <a:pt x="953" y="407"/>
                  </a:lnTo>
                  <a:lnTo>
                    <a:pt x="950" y="429"/>
                  </a:lnTo>
                  <a:lnTo>
                    <a:pt x="944" y="453"/>
                  </a:lnTo>
                  <a:lnTo>
                    <a:pt x="937" y="474"/>
                  </a:lnTo>
                  <a:lnTo>
                    <a:pt x="928" y="496"/>
                  </a:lnTo>
                  <a:lnTo>
                    <a:pt x="916" y="515"/>
                  </a:lnTo>
                  <a:lnTo>
                    <a:pt x="903" y="535"/>
                  </a:lnTo>
                  <a:lnTo>
                    <a:pt x="890" y="552"/>
                  </a:lnTo>
                  <a:lnTo>
                    <a:pt x="873" y="569"/>
                  </a:lnTo>
                  <a:lnTo>
                    <a:pt x="856" y="583"/>
                  </a:lnTo>
                  <a:lnTo>
                    <a:pt x="838" y="597"/>
                  </a:lnTo>
                  <a:lnTo>
                    <a:pt x="818" y="607"/>
                  </a:lnTo>
                  <a:lnTo>
                    <a:pt x="797" y="618"/>
                  </a:lnTo>
                  <a:lnTo>
                    <a:pt x="775" y="626"/>
                  </a:lnTo>
                  <a:lnTo>
                    <a:pt x="752" y="631"/>
                  </a:lnTo>
                  <a:lnTo>
                    <a:pt x="729" y="635"/>
                  </a:lnTo>
                  <a:lnTo>
                    <a:pt x="729" y="635"/>
                  </a:lnTo>
                  <a:lnTo>
                    <a:pt x="722" y="636"/>
                  </a:lnTo>
                  <a:lnTo>
                    <a:pt x="716" y="639"/>
                  </a:lnTo>
                  <a:lnTo>
                    <a:pt x="711" y="643"/>
                  </a:lnTo>
                  <a:lnTo>
                    <a:pt x="707" y="647"/>
                  </a:lnTo>
                  <a:lnTo>
                    <a:pt x="704" y="653"/>
                  </a:lnTo>
                  <a:lnTo>
                    <a:pt x="701" y="658"/>
                  </a:lnTo>
                  <a:lnTo>
                    <a:pt x="700" y="664"/>
                  </a:lnTo>
                  <a:lnTo>
                    <a:pt x="700" y="671"/>
                  </a:lnTo>
                  <a:lnTo>
                    <a:pt x="700" y="671"/>
                  </a:lnTo>
                  <a:lnTo>
                    <a:pt x="702" y="676"/>
                  </a:lnTo>
                  <a:lnTo>
                    <a:pt x="704" y="683"/>
                  </a:lnTo>
                  <a:lnTo>
                    <a:pt x="707" y="687"/>
                  </a:lnTo>
                  <a:lnTo>
                    <a:pt x="711" y="691"/>
                  </a:lnTo>
                  <a:lnTo>
                    <a:pt x="717" y="694"/>
                  </a:lnTo>
                  <a:lnTo>
                    <a:pt x="722" y="698"/>
                  </a:lnTo>
                  <a:lnTo>
                    <a:pt x="729" y="699"/>
                  </a:lnTo>
                  <a:lnTo>
                    <a:pt x="735" y="699"/>
                  </a:lnTo>
                  <a:lnTo>
                    <a:pt x="735" y="699"/>
                  </a:lnTo>
                  <a:lnTo>
                    <a:pt x="750" y="697"/>
                  </a:lnTo>
                  <a:lnTo>
                    <a:pt x="765" y="693"/>
                  </a:lnTo>
                  <a:lnTo>
                    <a:pt x="779" y="690"/>
                  </a:lnTo>
                  <a:lnTo>
                    <a:pt x="793" y="687"/>
                  </a:lnTo>
                  <a:lnTo>
                    <a:pt x="807" y="682"/>
                  </a:lnTo>
                  <a:lnTo>
                    <a:pt x="821" y="676"/>
                  </a:lnTo>
                  <a:lnTo>
                    <a:pt x="835" y="671"/>
                  </a:lnTo>
                  <a:lnTo>
                    <a:pt x="848" y="664"/>
                  </a:lnTo>
                  <a:lnTo>
                    <a:pt x="859" y="658"/>
                  </a:lnTo>
                  <a:lnTo>
                    <a:pt x="872" y="650"/>
                  </a:lnTo>
                  <a:lnTo>
                    <a:pt x="884" y="642"/>
                  </a:lnTo>
                  <a:lnTo>
                    <a:pt x="895" y="633"/>
                  </a:lnTo>
                  <a:lnTo>
                    <a:pt x="917" y="615"/>
                  </a:lnTo>
                  <a:lnTo>
                    <a:pt x="937" y="595"/>
                  </a:lnTo>
                  <a:lnTo>
                    <a:pt x="955" y="572"/>
                  </a:lnTo>
                  <a:lnTo>
                    <a:pt x="971" y="548"/>
                  </a:lnTo>
                  <a:lnTo>
                    <a:pt x="978" y="537"/>
                  </a:lnTo>
                  <a:lnTo>
                    <a:pt x="985" y="524"/>
                  </a:lnTo>
                  <a:lnTo>
                    <a:pt x="990" y="511"/>
                  </a:lnTo>
                  <a:lnTo>
                    <a:pt x="996" y="498"/>
                  </a:lnTo>
                  <a:lnTo>
                    <a:pt x="1001" y="484"/>
                  </a:lnTo>
                  <a:lnTo>
                    <a:pt x="1005" y="470"/>
                  </a:lnTo>
                  <a:lnTo>
                    <a:pt x="1010" y="456"/>
                  </a:lnTo>
                  <a:lnTo>
                    <a:pt x="1012" y="442"/>
                  </a:lnTo>
                  <a:lnTo>
                    <a:pt x="1015" y="427"/>
                  </a:lnTo>
                  <a:lnTo>
                    <a:pt x="1016" y="412"/>
                  </a:lnTo>
                  <a:lnTo>
                    <a:pt x="1017" y="397"/>
                  </a:lnTo>
                  <a:lnTo>
                    <a:pt x="1018" y="382"/>
                  </a:lnTo>
                  <a:lnTo>
                    <a:pt x="1018" y="382"/>
                  </a:lnTo>
                  <a:lnTo>
                    <a:pt x="1017" y="366"/>
                  </a:lnTo>
                  <a:lnTo>
                    <a:pt x="1016" y="350"/>
                  </a:lnTo>
                  <a:lnTo>
                    <a:pt x="1014" y="334"/>
                  </a:lnTo>
                  <a:lnTo>
                    <a:pt x="1012" y="318"/>
                  </a:lnTo>
                  <a:lnTo>
                    <a:pt x="1008" y="303"/>
                  </a:lnTo>
                  <a:lnTo>
                    <a:pt x="1003" y="288"/>
                  </a:lnTo>
                  <a:lnTo>
                    <a:pt x="999" y="273"/>
                  </a:lnTo>
                  <a:lnTo>
                    <a:pt x="993" y="259"/>
                  </a:lnTo>
                  <a:lnTo>
                    <a:pt x="986" y="245"/>
                  </a:lnTo>
                  <a:lnTo>
                    <a:pt x="980" y="231"/>
                  </a:lnTo>
                  <a:lnTo>
                    <a:pt x="972" y="218"/>
                  </a:lnTo>
                  <a:lnTo>
                    <a:pt x="964" y="205"/>
                  </a:lnTo>
                  <a:lnTo>
                    <a:pt x="955" y="192"/>
                  </a:lnTo>
                  <a:lnTo>
                    <a:pt x="945" y="180"/>
                  </a:lnTo>
                  <a:lnTo>
                    <a:pt x="935" y="169"/>
                  </a:lnTo>
                  <a:lnTo>
                    <a:pt x="925" y="158"/>
                  </a:lnTo>
                  <a:lnTo>
                    <a:pt x="913" y="147"/>
                  </a:lnTo>
                  <a:lnTo>
                    <a:pt x="902" y="136"/>
                  </a:lnTo>
                  <a:lnTo>
                    <a:pt x="890" y="128"/>
                  </a:lnTo>
                  <a:lnTo>
                    <a:pt x="878" y="118"/>
                  </a:lnTo>
                  <a:lnTo>
                    <a:pt x="865" y="111"/>
                  </a:lnTo>
                  <a:lnTo>
                    <a:pt x="851" y="103"/>
                  </a:lnTo>
                  <a:lnTo>
                    <a:pt x="838" y="96"/>
                  </a:lnTo>
                  <a:lnTo>
                    <a:pt x="823" y="89"/>
                  </a:lnTo>
                  <a:lnTo>
                    <a:pt x="809" y="84"/>
                  </a:lnTo>
                  <a:lnTo>
                    <a:pt x="794" y="79"/>
                  </a:lnTo>
                  <a:lnTo>
                    <a:pt x="779" y="74"/>
                  </a:lnTo>
                  <a:lnTo>
                    <a:pt x="764" y="71"/>
                  </a:lnTo>
                  <a:lnTo>
                    <a:pt x="748" y="68"/>
                  </a:lnTo>
                  <a:lnTo>
                    <a:pt x="732" y="66"/>
                  </a:lnTo>
                  <a:lnTo>
                    <a:pt x="716" y="65"/>
                  </a:lnTo>
                  <a:lnTo>
                    <a:pt x="700" y="65"/>
                  </a:lnTo>
                  <a:lnTo>
                    <a:pt x="700" y="65"/>
                  </a:lnTo>
                  <a:close/>
                  <a:moveTo>
                    <a:pt x="827" y="382"/>
                  </a:moveTo>
                  <a:lnTo>
                    <a:pt x="827" y="382"/>
                  </a:lnTo>
                  <a:lnTo>
                    <a:pt x="827" y="389"/>
                  </a:lnTo>
                  <a:lnTo>
                    <a:pt x="829" y="395"/>
                  </a:lnTo>
                  <a:lnTo>
                    <a:pt x="833" y="400"/>
                  </a:lnTo>
                  <a:lnTo>
                    <a:pt x="836" y="405"/>
                  </a:lnTo>
                  <a:lnTo>
                    <a:pt x="841" y="409"/>
                  </a:lnTo>
                  <a:lnTo>
                    <a:pt x="847" y="411"/>
                  </a:lnTo>
                  <a:lnTo>
                    <a:pt x="852" y="413"/>
                  </a:lnTo>
                  <a:lnTo>
                    <a:pt x="858" y="414"/>
                  </a:lnTo>
                  <a:lnTo>
                    <a:pt x="858" y="414"/>
                  </a:lnTo>
                  <a:lnTo>
                    <a:pt x="865" y="413"/>
                  </a:lnTo>
                  <a:lnTo>
                    <a:pt x="871" y="411"/>
                  </a:lnTo>
                  <a:lnTo>
                    <a:pt x="877" y="409"/>
                  </a:lnTo>
                  <a:lnTo>
                    <a:pt x="881" y="405"/>
                  </a:lnTo>
                  <a:lnTo>
                    <a:pt x="885" y="400"/>
                  </a:lnTo>
                  <a:lnTo>
                    <a:pt x="888" y="395"/>
                  </a:lnTo>
                  <a:lnTo>
                    <a:pt x="890" y="389"/>
                  </a:lnTo>
                  <a:lnTo>
                    <a:pt x="891" y="382"/>
                  </a:lnTo>
                  <a:lnTo>
                    <a:pt x="891" y="382"/>
                  </a:lnTo>
                  <a:lnTo>
                    <a:pt x="890" y="363"/>
                  </a:lnTo>
                  <a:lnTo>
                    <a:pt x="886" y="344"/>
                  </a:lnTo>
                  <a:lnTo>
                    <a:pt x="882" y="325"/>
                  </a:lnTo>
                  <a:lnTo>
                    <a:pt x="876" y="308"/>
                  </a:lnTo>
                  <a:lnTo>
                    <a:pt x="867" y="291"/>
                  </a:lnTo>
                  <a:lnTo>
                    <a:pt x="858" y="276"/>
                  </a:lnTo>
                  <a:lnTo>
                    <a:pt x="847" y="261"/>
                  </a:lnTo>
                  <a:lnTo>
                    <a:pt x="835" y="247"/>
                  </a:lnTo>
                  <a:lnTo>
                    <a:pt x="821" y="235"/>
                  </a:lnTo>
                  <a:lnTo>
                    <a:pt x="806" y="224"/>
                  </a:lnTo>
                  <a:lnTo>
                    <a:pt x="791" y="215"/>
                  </a:lnTo>
                  <a:lnTo>
                    <a:pt x="774" y="206"/>
                  </a:lnTo>
                  <a:lnTo>
                    <a:pt x="756" y="200"/>
                  </a:lnTo>
                  <a:lnTo>
                    <a:pt x="738" y="195"/>
                  </a:lnTo>
                  <a:lnTo>
                    <a:pt x="719" y="192"/>
                  </a:lnTo>
                  <a:lnTo>
                    <a:pt x="700" y="191"/>
                  </a:lnTo>
                  <a:lnTo>
                    <a:pt x="700" y="191"/>
                  </a:lnTo>
                  <a:lnTo>
                    <a:pt x="693" y="192"/>
                  </a:lnTo>
                  <a:lnTo>
                    <a:pt x="688" y="194"/>
                  </a:lnTo>
                  <a:lnTo>
                    <a:pt x="682" y="197"/>
                  </a:lnTo>
                  <a:lnTo>
                    <a:pt x="677" y="201"/>
                  </a:lnTo>
                  <a:lnTo>
                    <a:pt x="674" y="205"/>
                  </a:lnTo>
                  <a:lnTo>
                    <a:pt x="671" y="210"/>
                  </a:lnTo>
                  <a:lnTo>
                    <a:pt x="669" y="217"/>
                  </a:lnTo>
                  <a:lnTo>
                    <a:pt x="667" y="223"/>
                  </a:lnTo>
                  <a:lnTo>
                    <a:pt x="667" y="223"/>
                  </a:lnTo>
                  <a:lnTo>
                    <a:pt x="669" y="230"/>
                  </a:lnTo>
                  <a:lnTo>
                    <a:pt x="671" y="235"/>
                  </a:lnTo>
                  <a:lnTo>
                    <a:pt x="674" y="242"/>
                  </a:lnTo>
                  <a:lnTo>
                    <a:pt x="677" y="246"/>
                  </a:lnTo>
                  <a:lnTo>
                    <a:pt x="682" y="250"/>
                  </a:lnTo>
                  <a:lnTo>
                    <a:pt x="688" y="252"/>
                  </a:lnTo>
                  <a:lnTo>
                    <a:pt x="693" y="254"/>
                  </a:lnTo>
                  <a:lnTo>
                    <a:pt x="700" y="256"/>
                  </a:lnTo>
                  <a:lnTo>
                    <a:pt x="700" y="256"/>
                  </a:lnTo>
                  <a:lnTo>
                    <a:pt x="712" y="256"/>
                  </a:lnTo>
                  <a:lnTo>
                    <a:pt x="725" y="258"/>
                  </a:lnTo>
                  <a:lnTo>
                    <a:pt x="737" y="261"/>
                  </a:lnTo>
                  <a:lnTo>
                    <a:pt x="749" y="265"/>
                  </a:lnTo>
                  <a:lnTo>
                    <a:pt x="761" y="271"/>
                  </a:lnTo>
                  <a:lnTo>
                    <a:pt x="770" y="277"/>
                  </a:lnTo>
                  <a:lnTo>
                    <a:pt x="781" y="285"/>
                  </a:lnTo>
                  <a:lnTo>
                    <a:pt x="790" y="292"/>
                  </a:lnTo>
                  <a:lnTo>
                    <a:pt x="798" y="302"/>
                  </a:lnTo>
                  <a:lnTo>
                    <a:pt x="805" y="311"/>
                  </a:lnTo>
                  <a:lnTo>
                    <a:pt x="811" y="322"/>
                  </a:lnTo>
                  <a:lnTo>
                    <a:pt x="817" y="333"/>
                  </a:lnTo>
                  <a:lnTo>
                    <a:pt x="821" y="345"/>
                  </a:lnTo>
                  <a:lnTo>
                    <a:pt x="824" y="356"/>
                  </a:lnTo>
                  <a:lnTo>
                    <a:pt x="826" y="369"/>
                  </a:lnTo>
                  <a:lnTo>
                    <a:pt x="827" y="382"/>
                  </a:lnTo>
                  <a:lnTo>
                    <a:pt x="827" y="382"/>
                  </a:lnTo>
                  <a:close/>
                  <a:moveTo>
                    <a:pt x="636" y="541"/>
                  </a:moveTo>
                  <a:lnTo>
                    <a:pt x="601" y="541"/>
                  </a:lnTo>
                  <a:lnTo>
                    <a:pt x="635" y="423"/>
                  </a:lnTo>
                  <a:lnTo>
                    <a:pt x="635" y="423"/>
                  </a:lnTo>
                  <a:lnTo>
                    <a:pt x="636" y="415"/>
                  </a:lnTo>
                  <a:lnTo>
                    <a:pt x="635" y="408"/>
                  </a:lnTo>
                  <a:lnTo>
                    <a:pt x="633" y="401"/>
                  </a:lnTo>
                  <a:lnTo>
                    <a:pt x="630" y="395"/>
                  </a:lnTo>
                  <a:lnTo>
                    <a:pt x="630" y="395"/>
                  </a:lnTo>
                  <a:lnTo>
                    <a:pt x="625" y="390"/>
                  </a:lnTo>
                  <a:lnTo>
                    <a:pt x="618" y="385"/>
                  </a:lnTo>
                  <a:lnTo>
                    <a:pt x="612" y="383"/>
                  </a:lnTo>
                  <a:lnTo>
                    <a:pt x="604" y="382"/>
                  </a:lnTo>
                  <a:lnTo>
                    <a:pt x="478" y="382"/>
                  </a:lnTo>
                  <a:lnTo>
                    <a:pt x="478" y="382"/>
                  </a:lnTo>
                  <a:lnTo>
                    <a:pt x="472" y="383"/>
                  </a:lnTo>
                  <a:lnTo>
                    <a:pt x="467" y="384"/>
                  </a:lnTo>
                  <a:lnTo>
                    <a:pt x="462" y="386"/>
                  </a:lnTo>
                  <a:lnTo>
                    <a:pt x="458" y="389"/>
                  </a:lnTo>
                  <a:lnTo>
                    <a:pt x="454" y="392"/>
                  </a:lnTo>
                  <a:lnTo>
                    <a:pt x="451" y="396"/>
                  </a:lnTo>
                  <a:lnTo>
                    <a:pt x="449" y="400"/>
                  </a:lnTo>
                  <a:lnTo>
                    <a:pt x="446" y="406"/>
                  </a:lnTo>
                  <a:lnTo>
                    <a:pt x="383" y="628"/>
                  </a:lnTo>
                  <a:lnTo>
                    <a:pt x="383" y="628"/>
                  </a:lnTo>
                  <a:lnTo>
                    <a:pt x="382" y="635"/>
                  </a:lnTo>
                  <a:lnTo>
                    <a:pt x="382" y="643"/>
                  </a:lnTo>
                  <a:lnTo>
                    <a:pt x="384" y="649"/>
                  </a:lnTo>
                  <a:lnTo>
                    <a:pt x="388" y="656"/>
                  </a:lnTo>
                  <a:lnTo>
                    <a:pt x="388" y="656"/>
                  </a:lnTo>
                  <a:lnTo>
                    <a:pt x="393" y="661"/>
                  </a:lnTo>
                  <a:lnTo>
                    <a:pt x="399" y="665"/>
                  </a:lnTo>
                  <a:lnTo>
                    <a:pt x="407" y="668"/>
                  </a:lnTo>
                  <a:lnTo>
                    <a:pt x="413" y="669"/>
                  </a:lnTo>
                  <a:lnTo>
                    <a:pt x="439" y="669"/>
                  </a:lnTo>
                  <a:lnTo>
                    <a:pt x="382" y="981"/>
                  </a:lnTo>
                  <a:lnTo>
                    <a:pt x="382" y="981"/>
                  </a:lnTo>
                  <a:lnTo>
                    <a:pt x="382" y="986"/>
                  </a:lnTo>
                  <a:lnTo>
                    <a:pt x="382" y="993"/>
                  </a:lnTo>
                  <a:lnTo>
                    <a:pt x="384" y="998"/>
                  </a:lnTo>
                  <a:lnTo>
                    <a:pt x="386" y="1002"/>
                  </a:lnTo>
                  <a:lnTo>
                    <a:pt x="390" y="1007"/>
                  </a:lnTo>
                  <a:lnTo>
                    <a:pt x="393" y="1011"/>
                  </a:lnTo>
                  <a:lnTo>
                    <a:pt x="398" y="1014"/>
                  </a:lnTo>
                  <a:lnTo>
                    <a:pt x="403" y="1016"/>
                  </a:lnTo>
                  <a:lnTo>
                    <a:pt x="403" y="1016"/>
                  </a:lnTo>
                  <a:lnTo>
                    <a:pt x="408" y="1018"/>
                  </a:lnTo>
                  <a:lnTo>
                    <a:pt x="413" y="1018"/>
                  </a:lnTo>
                  <a:lnTo>
                    <a:pt x="413" y="1018"/>
                  </a:lnTo>
                  <a:lnTo>
                    <a:pt x="422" y="1017"/>
                  </a:lnTo>
                  <a:lnTo>
                    <a:pt x="429" y="1014"/>
                  </a:lnTo>
                  <a:lnTo>
                    <a:pt x="437" y="1009"/>
                  </a:lnTo>
                  <a:lnTo>
                    <a:pt x="441" y="1001"/>
                  </a:lnTo>
                  <a:lnTo>
                    <a:pt x="664" y="588"/>
                  </a:lnTo>
                  <a:lnTo>
                    <a:pt x="664" y="588"/>
                  </a:lnTo>
                  <a:lnTo>
                    <a:pt x="667" y="581"/>
                  </a:lnTo>
                  <a:lnTo>
                    <a:pt x="667" y="572"/>
                  </a:lnTo>
                  <a:lnTo>
                    <a:pt x="666" y="565"/>
                  </a:lnTo>
                  <a:lnTo>
                    <a:pt x="663" y="557"/>
                  </a:lnTo>
                  <a:lnTo>
                    <a:pt x="663" y="557"/>
                  </a:lnTo>
                  <a:lnTo>
                    <a:pt x="659" y="551"/>
                  </a:lnTo>
                  <a:lnTo>
                    <a:pt x="651" y="545"/>
                  </a:lnTo>
                  <a:lnTo>
                    <a:pt x="644" y="542"/>
                  </a:lnTo>
                  <a:lnTo>
                    <a:pt x="636" y="541"/>
                  </a:lnTo>
                  <a:lnTo>
                    <a:pt x="636" y="541"/>
                  </a:lnTo>
                  <a:close/>
                  <a:moveTo>
                    <a:pt x="481" y="794"/>
                  </a:moveTo>
                  <a:lnTo>
                    <a:pt x="509" y="643"/>
                  </a:lnTo>
                  <a:lnTo>
                    <a:pt x="509" y="643"/>
                  </a:lnTo>
                  <a:lnTo>
                    <a:pt x="509" y="635"/>
                  </a:lnTo>
                  <a:lnTo>
                    <a:pt x="508" y="629"/>
                  </a:lnTo>
                  <a:lnTo>
                    <a:pt x="505" y="622"/>
                  </a:lnTo>
                  <a:lnTo>
                    <a:pt x="501" y="616"/>
                  </a:lnTo>
                  <a:lnTo>
                    <a:pt x="501" y="616"/>
                  </a:lnTo>
                  <a:lnTo>
                    <a:pt x="497" y="612"/>
                  </a:lnTo>
                  <a:lnTo>
                    <a:pt x="490" y="607"/>
                  </a:lnTo>
                  <a:lnTo>
                    <a:pt x="484" y="605"/>
                  </a:lnTo>
                  <a:lnTo>
                    <a:pt x="478" y="605"/>
                  </a:lnTo>
                  <a:lnTo>
                    <a:pt x="456" y="605"/>
                  </a:lnTo>
                  <a:lnTo>
                    <a:pt x="501" y="445"/>
                  </a:lnTo>
                  <a:lnTo>
                    <a:pt x="562" y="445"/>
                  </a:lnTo>
                  <a:lnTo>
                    <a:pt x="528" y="565"/>
                  </a:lnTo>
                  <a:lnTo>
                    <a:pt x="528" y="565"/>
                  </a:lnTo>
                  <a:lnTo>
                    <a:pt x="527" y="572"/>
                  </a:lnTo>
                  <a:lnTo>
                    <a:pt x="528" y="579"/>
                  </a:lnTo>
                  <a:lnTo>
                    <a:pt x="530" y="586"/>
                  </a:lnTo>
                  <a:lnTo>
                    <a:pt x="533" y="592"/>
                  </a:lnTo>
                  <a:lnTo>
                    <a:pt x="533" y="592"/>
                  </a:lnTo>
                  <a:lnTo>
                    <a:pt x="539" y="598"/>
                  </a:lnTo>
                  <a:lnTo>
                    <a:pt x="545" y="602"/>
                  </a:lnTo>
                  <a:lnTo>
                    <a:pt x="552" y="604"/>
                  </a:lnTo>
                  <a:lnTo>
                    <a:pt x="559" y="605"/>
                  </a:lnTo>
                  <a:lnTo>
                    <a:pt x="583" y="605"/>
                  </a:lnTo>
                  <a:lnTo>
                    <a:pt x="481" y="79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5" name="Freeform 40"/>
            <p:cNvSpPr>
              <a:spLocks noEditPoints="1"/>
            </p:cNvSpPr>
            <p:nvPr/>
          </p:nvSpPr>
          <p:spPr bwMode="auto">
            <a:xfrm>
              <a:off x="6316532" y="5921291"/>
              <a:ext cx="317304" cy="388029"/>
            </a:xfrm>
            <a:custGeom>
              <a:avLst/>
              <a:gdLst>
                <a:gd name="T0" fmla="*/ 704 w 827"/>
                <a:gd name="T1" fmla="*/ 39 h 1017"/>
                <a:gd name="T2" fmla="*/ 713 w 827"/>
                <a:gd name="T3" fmla="*/ 102 h 1017"/>
                <a:gd name="T4" fmla="*/ 668 w 827"/>
                <a:gd name="T5" fmla="*/ 254 h 1017"/>
                <a:gd name="T6" fmla="*/ 535 w 827"/>
                <a:gd name="T7" fmla="*/ 210 h 1017"/>
                <a:gd name="T8" fmla="*/ 468 w 827"/>
                <a:gd name="T9" fmla="*/ 86 h 1017"/>
                <a:gd name="T10" fmla="*/ 468 w 827"/>
                <a:gd name="T11" fmla="*/ 41 h 1017"/>
                <a:gd name="T12" fmla="*/ 402 w 827"/>
                <a:gd name="T13" fmla="*/ 2 h 1017"/>
                <a:gd name="T14" fmla="*/ 350 w 827"/>
                <a:gd name="T15" fmla="*/ 63 h 1017"/>
                <a:gd name="T16" fmla="*/ 350 w 827"/>
                <a:gd name="T17" fmla="*/ 146 h 1017"/>
                <a:gd name="T18" fmla="*/ 230 w 827"/>
                <a:gd name="T19" fmla="*/ 242 h 1017"/>
                <a:gd name="T20" fmla="*/ 95 w 827"/>
                <a:gd name="T21" fmla="*/ 245 h 1017"/>
                <a:gd name="T22" fmla="*/ 127 w 827"/>
                <a:gd name="T23" fmla="*/ 72 h 1017"/>
                <a:gd name="T24" fmla="*/ 88 w 827"/>
                <a:gd name="T25" fmla="*/ 4 h 1017"/>
                <a:gd name="T26" fmla="*/ 19 w 827"/>
                <a:gd name="T27" fmla="*/ 18 h 1017"/>
                <a:gd name="T28" fmla="*/ 5 w 827"/>
                <a:gd name="T29" fmla="*/ 88 h 1017"/>
                <a:gd name="T30" fmla="*/ 36 w 827"/>
                <a:gd name="T31" fmla="*/ 557 h 1017"/>
                <a:gd name="T32" fmla="*/ 122 w 827"/>
                <a:gd name="T33" fmla="*/ 754 h 1017"/>
                <a:gd name="T34" fmla="*/ 199 w 827"/>
                <a:gd name="T35" fmla="*/ 847 h 1017"/>
                <a:gd name="T36" fmla="*/ 397 w 827"/>
                <a:gd name="T37" fmla="*/ 1013 h 1017"/>
                <a:gd name="T38" fmla="*/ 413 w 827"/>
                <a:gd name="T39" fmla="*/ 1017 h 1017"/>
                <a:gd name="T40" fmla="*/ 424 w 827"/>
                <a:gd name="T41" fmla="*/ 1015 h 1017"/>
                <a:gd name="T42" fmla="*/ 526 w 827"/>
                <a:gd name="T43" fmla="*/ 942 h 1017"/>
                <a:gd name="T44" fmla="*/ 658 w 827"/>
                <a:gd name="T45" fmla="*/ 814 h 1017"/>
                <a:gd name="T46" fmla="*/ 773 w 827"/>
                <a:gd name="T47" fmla="*/ 626 h 1017"/>
                <a:gd name="T48" fmla="*/ 808 w 827"/>
                <a:gd name="T49" fmla="*/ 108 h 1017"/>
                <a:gd name="T50" fmla="*/ 825 w 827"/>
                <a:gd name="T51" fmla="*/ 50 h 1017"/>
                <a:gd name="T52" fmla="*/ 763 w 827"/>
                <a:gd name="T53" fmla="*/ 0 h 1017"/>
                <a:gd name="T54" fmla="*/ 293 w 827"/>
                <a:gd name="T55" fmla="*/ 284 h 1017"/>
                <a:gd name="T56" fmla="*/ 413 w 827"/>
                <a:gd name="T57" fmla="*/ 162 h 1017"/>
                <a:gd name="T58" fmla="*/ 516 w 827"/>
                <a:gd name="T59" fmla="*/ 275 h 1017"/>
                <a:gd name="T60" fmla="*/ 668 w 827"/>
                <a:gd name="T61" fmla="*/ 317 h 1017"/>
                <a:gd name="T62" fmla="*/ 95 w 827"/>
                <a:gd name="T63" fmla="*/ 413 h 1017"/>
                <a:gd name="T64" fmla="*/ 95 w 827"/>
                <a:gd name="T65" fmla="*/ 508 h 1017"/>
                <a:gd name="T66" fmla="*/ 142 w 827"/>
                <a:gd name="T67" fmla="*/ 667 h 1017"/>
                <a:gd name="T68" fmla="*/ 221 w 827"/>
                <a:gd name="T69" fmla="*/ 778 h 1017"/>
                <a:gd name="T70" fmla="*/ 331 w 827"/>
                <a:gd name="T71" fmla="*/ 884 h 1017"/>
                <a:gd name="T72" fmla="*/ 475 w 827"/>
                <a:gd name="T73" fmla="*/ 901 h 1017"/>
                <a:gd name="T74" fmla="*/ 603 w 827"/>
                <a:gd name="T75" fmla="*/ 780 h 1017"/>
                <a:gd name="T76" fmla="*/ 714 w 827"/>
                <a:gd name="T77" fmla="*/ 604 h 1017"/>
                <a:gd name="T78" fmla="*/ 731 w 827"/>
                <a:gd name="T79" fmla="*/ 525 h 1017"/>
                <a:gd name="T80" fmla="*/ 666 w 827"/>
                <a:gd name="T81" fmla="*/ 413 h 1017"/>
                <a:gd name="T82" fmla="*/ 497 w 827"/>
                <a:gd name="T83" fmla="*/ 336 h 1017"/>
                <a:gd name="T84" fmla="*/ 433 w 827"/>
                <a:gd name="T85" fmla="*/ 287 h 1017"/>
                <a:gd name="T86" fmla="*/ 360 w 827"/>
                <a:gd name="T87" fmla="*/ 302 h 1017"/>
                <a:gd name="T88" fmla="*/ 318 w 827"/>
                <a:gd name="T89" fmla="*/ 371 h 1017"/>
                <a:gd name="T90" fmla="*/ 339 w 827"/>
                <a:gd name="T91" fmla="*/ 442 h 1017"/>
                <a:gd name="T92" fmla="*/ 413 w 827"/>
                <a:gd name="T93" fmla="*/ 476 h 1017"/>
                <a:gd name="T94" fmla="*/ 481 w 827"/>
                <a:gd name="T95" fmla="*/ 448 h 1017"/>
                <a:gd name="T96" fmla="*/ 509 w 827"/>
                <a:gd name="T97" fmla="*/ 381 h 1017"/>
                <a:gd name="T98" fmla="*/ 407 w 827"/>
                <a:gd name="T99" fmla="*/ 350 h 1017"/>
                <a:gd name="T100" fmla="*/ 445 w 827"/>
                <a:gd name="T101" fmla="*/ 374 h 1017"/>
                <a:gd name="T102" fmla="*/ 420 w 827"/>
                <a:gd name="T103" fmla="*/ 412 h 1017"/>
                <a:gd name="T104" fmla="*/ 382 w 827"/>
                <a:gd name="T105" fmla="*/ 387 h 1017"/>
                <a:gd name="T106" fmla="*/ 350 w 827"/>
                <a:gd name="T107" fmla="*/ 800 h 1017"/>
                <a:gd name="T108" fmla="*/ 350 w 827"/>
                <a:gd name="T109" fmla="*/ 852 h 1017"/>
                <a:gd name="T110" fmla="*/ 376 w 827"/>
                <a:gd name="T111" fmla="*/ 889 h 1017"/>
                <a:gd name="T112" fmla="*/ 423 w 827"/>
                <a:gd name="T113" fmla="*/ 881 h 1017"/>
                <a:gd name="T114" fmla="*/ 468 w 827"/>
                <a:gd name="T115" fmla="*/ 881 h 1017"/>
                <a:gd name="T116" fmla="*/ 468 w 827"/>
                <a:gd name="T117" fmla="*/ 836 h 1017"/>
                <a:gd name="T118" fmla="*/ 475 w 827"/>
                <a:gd name="T119" fmla="*/ 783 h 1017"/>
                <a:gd name="T120" fmla="*/ 433 w 827"/>
                <a:gd name="T121" fmla="*/ 765 h 1017"/>
                <a:gd name="T122" fmla="*/ 381 w 827"/>
                <a:gd name="T123" fmla="*/ 763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7" h="1017">
                  <a:moveTo>
                    <a:pt x="763" y="0"/>
                  </a:moveTo>
                  <a:lnTo>
                    <a:pt x="763" y="0"/>
                  </a:lnTo>
                  <a:lnTo>
                    <a:pt x="757" y="0"/>
                  </a:lnTo>
                  <a:lnTo>
                    <a:pt x="750" y="1"/>
                  </a:lnTo>
                  <a:lnTo>
                    <a:pt x="739" y="4"/>
                  </a:lnTo>
                  <a:lnTo>
                    <a:pt x="728" y="11"/>
                  </a:lnTo>
                  <a:lnTo>
                    <a:pt x="718" y="18"/>
                  </a:lnTo>
                  <a:lnTo>
                    <a:pt x="711" y="28"/>
                  </a:lnTo>
                  <a:lnTo>
                    <a:pt x="704" y="39"/>
                  </a:lnTo>
                  <a:lnTo>
                    <a:pt x="701" y="50"/>
                  </a:lnTo>
                  <a:lnTo>
                    <a:pt x="700" y="57"/>
                  </a:lnTo>
                  <a:lnTo>
                    <a:pt x="700" y="63"/>
                  </a:lnTo>
                  <a:lnTo>
                    <a:pt x="700" y="63"/>
                  </a:lnTo>
                  <a:lnTo>
                    <a:pt x="700" y="72"/>
                  </a:lnTo>
                  <a:lnTo>
                    <a:pt x="702" y="80"/>
                  </a:lnTo>
                  <a:lnTo>
                    <a:pt x="704" y="88"/>
                  </a:lnTo>
                  <a:lnTo>
                    <a:pt x="709" y="95"/>
                  </a:lnTo>
                  <a:lnTo>
                    <a:pt x="713" y="102"/>
                  </a:lnTo>
                  <a:lnTo>
                    <a:pt x="718" y="108"/>
                  </a:lnTo>
                  <a:lnTo>
                    <a:pt x="725" y="114"/>
                  </a:lnTo>
                  <a:lnTo>
                    <a:pt x="731" y="118"/>
                  </a:lnTo>
                  <a:lnTo>
                    <a:pt x="731" y="245"/>
                  </a:lnTo>
                  <a:lnTo>
                    <a:pt x="731" y="245"/>
                  </a:lnTo>
                  <a:lnTo>
                    <a:pt x="716" y="249"/>
                  </a:lnTo>
                  <a:lnTo>
                    <a:pt x="700" y="252"/>
                  </a:lnTo>
                  <a:lnTo>
                    <a:pt x="684" y="253"/>
                  </a:lnTo>
                  <a:lnTo>
                    <a:pt x="668" y="254"/>
                  </a:lnTo>
                  <a:lnTo>
                    <a:pt x="668" y="254"/>
                  </a:lnTo>
                  <a:lnTo>
                    <a:pt x="650" y="253"/>
                  </a:lnTo>
                  <a:lnTo>
                    <a:pt x="631" y="251"/>
                  </a:lnTo>
                  <a:lnTo>
                    <a:pt x="614" y="248"/>
                  </a:lnTo>
                  <a:lnTo>
                    <a:pt x="597" y="242"/>
                  </a:lnTo>
                  <a:lnTo>
                    <a:pt x="580" y="236"/>
                  </a:lnTo>
                  <a:lnTo>
                    <a:pt x="565" y="228"/>
                  </a:lnTo>
                  <a:lnTo>
                    <a:pt x="550" y="220"/>
                  </a:lnTo>
                  <a:lnTo>
                    <a:pt x="535" y="210"/>
                  </a:lnTo>
                  <a:lnTo>
                    <a:pt x="522" y="198"/>
                  </a:lnTo>
                  <a:lnTo>
                    <a:pt x="509" y="187"/>
                  </a:lnTo>
                  <a:lnTo>
                    <a:pt x="497" y="174"/>
                  </a:lnTo>
                  <a:lnTo>
                    <a:pt x="486" y="161"/>
                  </a:lnTo>
                  <a:lnTo>
                    <a:pt x="477" y="146"/>
                  </a:lnTo>
                  <a:lnTo>
                    <a:pt x="468" y="131"/>
                  </a:lnTo>
                  <a:lnTo>
                    <a:pt x="462" y="115"/>
                  </a:lnTo>
                  <a:lnTo>
                    <a:pt x="455" y="98"/>
                  </a:lnTo>
                  <a:lnTo>
                    <a:pt x="468" y="86"/>
                  </a:lnTo>
                  <a:lnTo>
                    <a:pt x="468" y="86"/>
                  </a:lnTo>
                  <a:lnTo>
                    <a:pt x="471" y="80"/>
                  </a:lnTo>
                  <a:lnTo>
                    <a:pt x="475" y="75"/>
                  </a:lnTo>
                  <a:lnTo>
                    <a:pt x="477" y="70"/>
                  </a:lnTo>
                  <a:lnTo>
                    <a:pt x="477" y="63"/>
                  </a:lnTo>
                  <a:lnTo>
                    <a:pt x="477" y="57"/>
                  </a:lnTo>
                  <a:lnTo>
                    <a:pt x="475" y="51"/>
                  </a:lnTo>
                  <a:lnTo>
                    <a:pt x="471" y="46"/>
                  </a:lnTo>
                  <a:lnTo>
                    <a:pt x="468" y="41"/>
                  </a:lnTo>
                  <a:lnTo>
                    <a:pt x="436" y="8"/>
                  </a:lnTo>
                  <a:lnTo>
                    <a:pt x="436" y="8"/>
                  </a:lnTo>
                  <a:lnTo>
                    <a:pt x="431" y="5"/>
                  </a:lnTo>
                  <a:lnTo>
                    <a:pt x="425" y="2"/>
                  </a:lnTo>
                  <a:lnTo>
                    <a:pt x="425" y="2"/>
                  </a:lnTo>
                  <a:lnTo>
                    <a:pt x="420" y="0"/>
                  </a:lnTo>
                  <a:lnTo>
                    <a:pt x="413" y="0"/>
                  </a:lnTo>
                  <a:lnTo>
                    <a:pt x="407" y="0"/>
                  </a:lnTo>
                  <a:lnTo>
                    <a:pt x="402" y="2"/>
                  </a:lnTo>
                  <a:lnTo>
                    <a:pt x="402" y="2"/>
                  </a:lnTo>
                  <a:lnTo>
                    <a:pt x="395" y="5"/>
                  </a:lnTo>
                  <a:lnTo>
                    <a:pt x="391" y="8"/>
                  </a:lnTo>
                  <a:lnTo>
                    <a:pt x="359" y="41"/>
                  </a:lnTo>
                  <a:lnTo>
                    <a:pt x="359" y="41"/>
                  </a:lnTo>
                  <a:lnTo>
                    <a:pt x="356" y="46"/>
                  </a:lnTo>
                  <a:lnTo>
                    <a:pt x="352" y="51"/>
                  </a:lnTo>
                  <a:lnTo>
                    <a:pt x="350" y="57"/>
                  </a:lnTo>
                  <a:lnTo>
                    <a:pt x="350" y="63"/>
                  </a:lnTo>
                  <a:lnTo>
                    <a:pt x="350" y="70"/>
                  </a:lnTo>
                  <a:lnTo>
                    <a:pt x="352" y="75"/>
                  </a:lnTo>
                  <a:lnTo>
                    <a:pt x="356" y="80"/>
                  </a:lnTo>
                  <a:lnTo>
                    <a:pt x="359" y="86"/>
                  </a:lnTo>
                  <a:lnTo>
                    <a:pt x="372" y="98"/>
                  </a:lnTo>
                  <a:lnTo>
                    <a:pt x="372" y="98"/>
                  </a:lnTo>
                  <a:lnTo>
                    <a:pt x="365" y="115"/>
                  </a:lnTo>
                  <a:lnTo>
                    <a:pt x="358" y="131"/>
                  </a:lnTo>
                  <a:lnTo>
                    <a:pt x="350" y="146"/>
                  </a:lnTo>
                  <a:lnTo>
                    <a:pt x="341" y="161"/>
                  </a:lnTo>
                  <a:lnTo>
                    <a:pt x="330" y="174"/>
                  </a:lnTo>
                  <a:lnTo>
                    <a:pt x="318" y="187"/>
                  </a:lnTo>
                  <a:lnTo>
                    <a:pt x="305" y="198"/>
                  </a:lnTo>
                  <a:lnTo>
                    <a:pt x="292" y="210"/>
                  </a:lnTo>
                  <a:lnTo>
                    <a:pt x="277" y="220"/>
                  </a:lnTo>
                  <a:lnTo>
                    <a:pt x="262" y="228"/>
                  </a:lnTo>
                  <a:lnTo>
                    <a:pt x="246" y="236"/>
                  </a:lnTo>
                  <a:lnTo>
                    <a:pt x="230" y="242"/>
                  </a:lnTo>
                  <a:lnTo>
                    <a:pt x="213" y="248"/>
                  </a:lnTo>
                  <a:lnTo>
                    <a:pt x="196" y="251"/>
                  </a:lnTo>
                  <a:lnTo>
                    <a:pt x="177" y="253"/>
                  </a:lnTo>
                  <a:lnTo>
                    <a:pt x="159" y="254"/>
                  </a:lnTo>
                  <a:lnTo>
                    <a:pt x="159" y="254"/>
                  </a:lnTo>
                  <a:lnTo>
                    <a:pt x="143" y="253"/>
                  </a:lnTo>
                  <a:lnTo>
                    <a:pt x="127" y="252"/>
                  </a:lnTo>
                  <a:lnTo>
                    <a:pt x="111" y="249"/>
                  </a:lnTo>
                  <a:lnTo>
                    <a:pt x="95" y="245"/>
                  </a:lnTo>
                  <a:lnTo>
                    <a:pt x="95" y="118"/>
                  </a:lnTo>
                  <a:lnTo>
                    <a:pt x="95" y="118"/>
                  </a:lnTo>
                  <a:lnTo>
                    <a:pt x="102" y="114"/>
                  </a:lnTo>
                  <a:lnTo>
                    <a:pt x="109" y="108"/>
                  </a:lnTo>
                  <a:lnTo>
                    <a:pt x="114" y="102"/>
                  </a:lnTo>
                  <a:lnTo>
                    <a:pt x="118" y="95"/>
                  </a:lnTo>
                  <a:lnTo>
                    <a:pt x="122" y="88"/>
                  </a:lnTo>
                  <a:lnTo>
                    <a:pt x="125" y="80"/>
                  </a:lnTo>
                  <a:lnTo>
                    <a:pt x="127" y="72"/>
                  </a:lnTo>
                  <a:lnTo>
                    <a:pt x="127" y="63"/>
                  </a:lnTo>
                  <a:lnTo>
                    <a:pt x="127" y="63"/>
                  </a:lnTo>
                  <a:lnTo>
                    <a:pt x="127" y="57"/>
                  </a:lnTo>
                  <a:lnTo>
                    <a:pt x="126" y="50"/>
                  </a:lnTo>
                  <a:lnTo>
                    <a:pt x="122" y="39"/>
                  </a:lnTo>
                  <a:lnTo>
                    <a:pt x="116" y="28"/>
                  </a:lnTo>
                  <a:lnTo>
                    <a:pt x="109" y="18"/>
                  </a:lnTo>
                  <a:lnTo>
                    <a:pt x="99" y="11"/>
                  </a:lnTo>
                  <a:lnTo>
                    <a:pt x="88" y="4"/>
                  </a:lnTo>
                  <a:lnTo>
                    <a:pt x="77" y="1"/>
                  </a:lnTo>
                  <a:lnTo>
                    <a:pt x="70" y="0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7" y="0"/>
                  </a:lnTo>
                  <a:lnTo>
                    <a:pt x="51" y="1"/>
                  </a:lnTo>
                  <a:lnTo>
                    <a:pt x="39" y="4"/>
                  </a:lnTo>
                  <a:lnTo>
                    <a:pt x="28" y="11"/>
                  </a:lnTo>
                  <a:lnTo>
                    <a:pt x="19" y="18"/>
                  </a:lnTo>
                  <a:lnTo>
                    <a:pt x="11" y="28"/>
                  </a:lnTo>
                  <a:lnTo>
                    <a:pt x="5" y="39"/>
                  </a:lnTo>
                  <a:lnTo>
                    <a:pt x="1" y="50"/>
                  </a:lnTo>
                  <a:lnTo>
                    <a:pt x="0" y="5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0" y="72"/>
                  </a:lnTo>
                  <a:lnTo>
                    <a:pt x="3" y="80"/>
                  </a:lnTo>
                  <a:lnTo>
                    <a:pt x="5" y="88"/>
                  </a:lnTo>
                  <a:lnTo>
                    <a:pt x="9" y="95"/>
                  </a:lnTo>
                  <a:lnTo>
                    <a:pt x="13" y="102"/>
                  </a:lnTo>
                  <a:lnTo>
                    <a:pt x="19" y="108"/>
                  </a:lnTo>
                  <a:lnTo>
                    <a:pt x="25" y="114"/>
                  </a:lnTo>
                  <a:lnTo>
                    <a:pt x="31" y="118"/>
                  </a:lnTo>
                  <a:lnTo>
                    <a:pt x="31" y="508"/>
                  </a:lnTo>
                  <a:lnTo>
                    <a:pt x="31" y="508"/>
                  </a:lnTo>
                  <a:lnTo>
                    <a:pt x="33" y="532"/>
                  </a:lnTo>
                  <a:lnTo>
                    <a:pt x="36" y="557"/>
                  </a:lnTo>
                  <a:lnTo>
                    <a:pt x="40" y="580"/>
                  </a:lnTo>
                  <a:lnTo>
                    <a:pt x="45" y="603"/>
                  </a:lnTo>
                  <a:lnTo>
                    <a:pt x="53" y="626"/>
                  </a:lnTo>
                  <a:lnTo>
                    <a:pt x="62" y="649"/>
                  </a:lnTo>
                  <a:lnTo>
                    <a:pt x="72" y="670"/>
                  </a:lnTo>
                  <a:lnTo>
                    <a:pt x="83" y="692"/>
                  </a:lnTo>
                  <a:lnTo>
                    <a:pt x="95" y="713"/>
                  </a:lnTo>
                  <a:lnTo>
                    <a:pt x="108" y="735"/>
                  </a:lnTo>
                  <a:lnTo>
                    <a:pt x="122" y="754"/>
                  </a:lnTo>
                  <a:lnTo>
                    <a:pt x="136" y="775"/>
                  </a:lnTo>
                  <a:lnTo>
                    <a:pt x="151" y="793"/>
                  </a:lnTo>
                  <a:lnTo>
                    <a:pt x="167" y="812"/>
                  </a:lnTo>
                  <a:lnTo>
                    <a:pt x="198" y="846"/>
                  </a:lnTo>
                  <a:lnTo>
                    <a:pt x="198" y="846"/>
                  </a:lnTo>
                  <a:lnTo>
                    <a:pt x="199" y="847"/>
                  </a:lnTo>
                  <a:lnTo>
                    <a:pt x="199" y="847"/>
                  </a:lnTo>
                  <a:lnTo>
                    <a:pt x="199" y="847"/>
                  </a:lnTo>
                  <a:lnTo>
                    <a:pt x="199" y="847"/>
                  </a:lnTo>
                  <a:lnTo>
                    <a:pt x="233" y="882"/>
                  </a:lnTo>
                  <a:lnTo>
                    <a:pt x="268" y="914"/>
                  </a:lnTo>
                  <a:lnTo>
                    <a:pt x="300" y="941"/>
                  </a:lnTo>
                  <a:lnTo>
                    <a:pt x="330" y="964"/>
                  </a:lnTo>
                  <a:lnTo>
                    <a:pt x="354" y="984"/>
                  </a:lnTo>
                  <a:lnTo>
                    <a:pt x="375" y="998"/>
                  </a:lnTo>
                  <a:lnTo>
                    <a:pt x="396" y="1013"/>
                  </a:lnTo>
                  <a:lnTo>
                    <a:pt x="396" y="1013"/>
                  </a:lnTo>
                  <a:lnTo>
                    <a:pt x="397" y="1013"/>
                  </a:lnTo>
                  <a:lnTo>
                    <a:pt x="397" y="1013"/>
                  </a:lnTo>
                  <a:lnTo>
                    <a:pt x="403" y="1015"/>
                  </a:lnTo>
                  <a:lnTo>
                    <a:pt x="403" y="1015"/>
                  </a:lnTo>
                  <a:lnTo>
                    <a:pt x="405" y="1016"/>
                  </a:lnTo>
                  <a:lnTo>
                    <a:pt x="405" y="1016"/>
                  </a:lnTo>
                  <a:lnTo>
                    <a:pt x="412" y="1017"/>
                  </a:lnTo>
                  <a:lnTo>
                    <a:pt x="412" y="1017"/>
                  </a:lnTo>
                  <a:lnTo>
                    <a:pt x="413" y="1017"/>
                  </a:lnTo>
                  <a:lnTo>
                    <a:pt x="413" y="1017"/>
                  </a:lnTo>
                  <a:lnTo>
                    <a:pt x="413" y="1017"/>
                  </a:lnTo>
                  <a:lnTo>
                    <a:pt x="413" y="1017"/>
                  </a:lnTo>
                  <a:lnTo>
                    <a:pt x="413" y="1017"/>
                  </a:lnTo>
                  <a:lnTo>
                    <a:pt x="413" y="1017"/>
                  </a:lnTo>
                  <a:lnTo>
                    <a:pt x="413" y="1017"/>
                  </a:lnTo>
                  <a:lnTo>
                    <a:pt x="413" y="1017"/>
                  </a:lnTo>
                  <a:lnTo>
                    <a:pt x="422" y="1016"/>
                  </a:lnTo>
                  <a:lnTo>
                    <a:pt x="422" y="1016"/>
                  </a:lnTo>
                  <a:lnTo>
                    <a:pt x="424" y="1015"/>
                  </a:lnTo>
                  <a:lnTo>
                    <a:pt x="424" y="1015"/>
                  </a:lnTo>
                  <a:lnTo>
                    <a:pt x="430" y="1013"/>
                  </a:lnTo>
                  <a:lnTo>
                    <a:pt x="430" y="1013"/>
                  </a:lnTo>
                  <a:lnTo>
                    <a:pt x="431" y="1013"/>
                  </a:lnTo>
                  <a:lnTo>
                    <a:pt x="431" y="1013"/>
                  </a:lnTo>
                  <a:lnTo>
                    <a:pt x="451" y="999"/>
                  </a:lnTo>
                  <a:lnTo>
                    <a:pt x="471" y="984"/>
                  </a:lnTo>
                  <a:lnTo>
                    <a:pt x="497" y="964"/>
                  </a:lnTo>
                  <a:lnTo>
                    <a:pt x="526" y="942"/>
                  </a:lnTo>
                  <a:lnTo>
                    <a:pt x="558" y="915"/>
                  </a:lnTo>
                  <a:lnTo>
                    <a:pt x="592" y="884"/>
                  </a:lnTo>
                  <a:lnTo>
                    <a:pt x="626" y="850"/>
                  </a:lnTo>
                  <a:lnTo>
                    <a:pt x="626" y="850"/>
                  </a:lnTo>
                  <a:lnTo>
                    <a:pt x="626" y="850"/>
                  </a:lnTo>
                  <a:lnTo>
                    <a:pt x="626" y="850"/>
                  </a:lnTo>
                  <a:lnTo>
                    <a:pt x="627" y="849"/>
                  </a:lnTo>
                  <a:lnTo>
                    <a:pt x="627" y="849"/>
                  </a:lnTo>
                  <a:lnTo>
                    <a:pt x="658" y="814"/>
                  </a:lnTo>
                  <a:lnTo>
                    <a:pt x="674" y="795"/>
                  </a:lnTo>
                  <a:lnTo>
                    <a:pt x="689" y="776"/>
                  </a:lnTo>
                  <a:lnTo>
                    <a:pt x="704" y="756"/>
                  </a:lnTo>
                  <a:lnTo>
                    <a:pt x="718" y="736"/>
                  </a:lnTo>
                  <a:lnTo>
                    <a:pt x="731" y="716"/>
                  </a:lnTo>
                  <a:lnTo>
                    <a:pt x="743" y="694"/>
                  </a:lnTo>
                  <a:lnTo>
                    <a:pt x="755" y="672"/>
                  </a:lnTo>
                  <a:lnTo>
                    <a:pt x="764" y="650"/>
                  </a:lnTo>
                  <a:lnTo>
                    <a:pt x="773" y="626"/>
                  </a:lnTo>
                  <a:lnTo>
                    <a:pt x="780" y="604"/>
                  </a:lnTo>
                  <a:lnTo>
                    <a:pt x="787" y="580"/>
                  </a:lnTo>
                  <a:lnTo>
                    <a:pt x="791" y="557"/>
                  </a:lnTo>
                  <a:lnTo>
                    <a:pt x="794" y="533"/>
                  </a:lnTo>
                  <a:lnTo>
                    <a:pt x="795" y="508"/>
                  </a:lnTo>
                  <a:lnTo>
                    <a:pt x="795" y="118"/>
                  </a:lnTo>
                  <a:lnTo>
                    <a:pt x="795" y="118"/>
                  </a:lnTo>
                  <a:lnTo>
                    <a:pt x="802" y="114"/>
                  </a:lnTo>
                  <a:lnTo>
                    <a:pt x="808" y="108"/>
                  </a:lnTo>
                  <a:lnTo>
                    <a:pt x="814" y="102"/>
                  </a:lnTo>
                  <a:lnTo>
                    <a:pt x="818" y="95"/>
                  </a:lnTo>
                  <a:lnTo>
                    <a:pt x="822" y="88"/>
                  </a:lnTo>
                  <a:lnTo>
                    <a:pt x="824" y="80"/>
                  </a:lnTo>
                  <a:lnTo>
                    <a:pt x="827" y="72"/>
                  </a:lnTo>
                  <a:lnTo>
                    <a:pt x="827" y="63"/>
                  </a:lnTo>
                  <a:lnTo>
                    <a:pt x="827" y="63"/>
                  </a:lnTo>
                  <a:lnTo>
                    <a:pt x="827" y="57"/>
                  </a:lnTo>
                  <a:lnTo>
                    <a:pt x="825" y="50"/>
                  </a:lnTo>
                  <a:lnTo>
                    <a:pt x="822" y="39"/>
                  </a:lnTo>
                  <a:lnTo>
                    <a:pt x="816" y="28"/>
                  </a:lnTo>
                  <a:lnTo>
                    <a:pt x="808" y="18"/>
                  </a:lnTo>
                  <a:lnTo>
                    <a:pt x="799" y="11"/>
                  </a:lnTo>
                  <a:lnTo>
                    <a:pt x="788" y="4"/>
                  </a:lnTo>
                  <a:lnTo>
                    <a:pt x="776" y="1"/>
                  </a:lnTo>
                  <a:lnTo>
                    <a:pt x="770" y="0"/>
                  </a:lnTo>
                  <a:lnTo>
                    <a:pt x="763" y="0"/>
                  </a:lnTo>
                  <a:lnTo>
                    <a:pt x="763" y="0"/>
                  </a:lnTo>
                  <a:close/>
                  <a:moveTo>
                    <a:pt x="159" y="317"/>
                  </a:moveTo>
                  <a:lnTo>
                    <a:pt x="159" y="317"/>
                  </a:lnTo>
                  <a:lnTo>
                    <a:pt x="180" y="316"/>
                  </a:lnTo>
                  <a:lnTo>
                    <a:pt x="200" y="314"/>
                  </a:lnTo>
                  <a:lnTo>
                    <a:pt x="219" y="311"/>
                  </a:lnTo>
                  <a:lnTo>
                    <a:pt x="239" y="307"/>
                  </a:lnTo>
                  <a:lnTo>
                    <a:pt x="258" y="300"/>
                  </a:lnTo>
                  <a:lnTo>
                    <a:pt x="275" y="293"/>
                  </a:lnTo>
                  <a:lnTo>
                    <a:pt x="293" y="284"/>
                  </a:lnTo>
                  <a:lnTo>
                    <a:pt x="309" y="275"/>
                  </a:lnTo>
                  <a:lnTo>
                    <a:pt x="325" y="264"/>
                  </a:lnTo>
                  <a:lnTo>
                    <a:pt x="342" y="252"/>
                  </a:lnTo>
                  <a:lnTo>
                    <a:pt x="356" y="239"/>
                  </a:lnTo>
                  <a:lnTo>
                    <a:pt x="369" y="225"/>
                  </a:lnTo>
                  <a:lnTo>
                    <a:pt x="381" y="210"/>
                  </a:lnTo>
                  <a:lnTo>
                    <a:pt x="393" y="195"/>
                  </a:lnTo>
                  <a:lnTo>
                    <a:pt x="404" y="179"/>
                  </a:lnTo>
                  <a:lnTo>
                    <a:pt x="413" y="162"/>
                  </a:lnTo>
                  <a:lnTo>
                    <a:pt x="413" y="162"/>
                  </a:lnTo>
                  <a:lnTo>
                    <a:pt x="423" y="179"/>
                  </a:lnTo>
                  <a:lnTo>
                    <a:pt x="434" y="195"/>
                  </a:lnTo>
                  <a:lnTo>
                    <a:pt x="445" y="210"/>
                  </a:lnTo>
                  <a:lnTo>
                    <a:pt x="457" y="225"/>
                  </a:lnTo>
                  <a:lnTo>
                    <a:pt x="471" y="239"/>
                  </a:lnTo>
                  <a:lnTo>
                    <a:pt x="485" y="252"/>
                  </a:lnTo>
                  <a:lnTo>
                    <a:pt x="500" y="264"/>
                  </a:lnTo>
                  <a:lnTo>
                    <a:pt x="516" y="275"/>
                  </a:lnTo>
                  <a:lnTo>
                    <a:pt x="534" y="284"/>
                  </a:lnTo>
                  <a:lnTo>
                    <a:pt x="551" y="293"/>
                  </a:lnTo>
                  <a:lnTo>
                    <a:pt x="569" y="300"/>
                  </a:lnTo>
                  <a:lnTo>
                    <a:pt x="588" y="307"/>
                  </a:lnTo>
                  <a:lnTo>
                    <a:pt x="608" y="311"/>
                  </a:lnTo>
                  <a:lnTo>
                    <a:pt x="627" y="314"/>
                  </a:lnTo>
                  <a:lnTo>
                    <a:pt x="647" y="316"/>
                  </a:lnTo>
                  <a:lnTo>
                    <a:pt x="668" y="317"/>
                  </a:lnTo>
                  <a:lnTo>
                    <a:pt x="668" y="317"/>
                  </a:lnTo>
                  <a:lnTo>
                    <a:pt x="670" y="317"/>
                  </a:lnTo>
                  <a:lnTo>
                    <a:pt x="412" y="582"/>
                  </a:lnTo>
                  <a:lnTo>
                    <a:pt x="156" y="317"/>
                  </a:lnTo>
                  <a:lnTo>
                    <a:pt x="156" y="317"/>
                  </a:lnTo>
                  <a:lnTo>
                    <a:pt x="159" y="317"/>
                  </a:lnTo>
                  <a:lnTo>
                    <a:pt x="159" y="317"/>
                  </a:lnTo>
                  <a:close/>
                  <a:moveTo>
                    <a:pt x="95" y="346"/>
                  </a:moveTo>
                  <a:lnTo>
                    <a:pt x="160" y="413"/>
                  </a:lnTo>
                  <a:lnTo>
                    <a:pt x="95" y="413"/>
                  </a:lnTo>
                  <a:lnTo>
                    <a:pt x="95" y="346"/>
                  </a:lnTo>
                  <a:close/>
                  <a:moveTo>
                    <a:pt x="95" y="508"/>
                  </a:moveTo>
                  <a:lnTo>
                    <a:pt x="95" y="476"/>
                  </a:lnTo>
                  <a:lnTo>
                    <a:pt x="221" y="476"/>
                  </a:lnTo>
                  <a:lnTo>
                    <a:pt x="284" y="541"/>
                  </a:lnTo>
                  <a:lnTo>
                    <a:pt x="98" y="541"/>
                  </a:lnTo>
                  <a:lnTo>
                    <a:pt x="98" y="541"/>
                  </a:lnTo>
                  <a:lnTo>
                    <a:pt x="96" y="525"/>
                  </a:lnTo>
                  <a:lnTo>
                    <a:pt x="95" y="508"/>
                  </a:lnTo>
                  <a:lnTo>
                    <a:pt x="95" y="508"/>
                  </a:lnTo>
                  <a:close/>
                  <a:moveTo>
                    <a:pt x="113" y="604"/>
                  </a:moveTo>
                  <a:lnTo>
                    <a:pt x="345" y="604"/>
                  </a:lnTo>
                  <a:lnTo>
                    <a:pt x="368" y="628"/>
                  </a:lnTo>
                  <a:lnTo>
                    <a:pt x="328" y="669"/>
                  </a:lnTo>
                  <a:lnTo>
                    <a:pt x="328" y="669"/>
                  </a:lnTo>
                  <a:lnTo>
                    <a:pt x="323" y="668"/>
                  </a:lnTo>
                  <a:lnTo>
                    <a:pt x="318" y="667"/>
                  </a:lnTo>
                  <a:lnTo>
                    <a:pt x="142" y="667"/>
                  </a:lnTo>
                  <a:lnTo>
                    <a:pt x="142" y="667"/>
                  </a:lnTo>
                  <a:lnTo>
                    <a:pt x="133" y="652"/>
                  </a:lnTo>
                  <a:lnTo>
                    <a:pt x="126" y="636"/>
                  </a:lnTo>
                  <a:lnTo>
                    <a:pt x="119" y="620"/>
                  </a:lnTo>
                  <a:lnTo>
                    <a:pt x="113" y="604"/>
                  </a:lnTo>
                  <a:lnTo>
                    <a:pt x="113" y="604"/>
                  </a:lnTo>
                  <a:close/>
                  <a:moveTo>
                    <a:pt x="184" y="731"/>
                  </a:moveTo>
                  <a:lnTo>
                    <a:pt x="268" y="731"/>
                  </a:lnTo>
                  <a:lnTo>
                    <a:pt x="221" y="778"/>
                  </a:lnTo>
                  <a:lnTo>
                    <a:pt x="221" y="778"/>
                  </a:lnTo>
                  <a:lnTo>
                    <a:pt x="202" y="755"/>
                  </a:lnTo>
                  <a:lnTo>
                    <a:pt x="184" y="731"/>
                  </a:lnTo>
                  <a:lnTo>
                    <a:pt x="184" y="731"/>
                  </a:lnTo>
                  <a:close/>
                  <a:moveTo>
                    <a:pt x="413" y="947"/>
                  </a:moveTo>
                  <a:lnTo>
                    <a:pt x="413" y="947"/>
                  </a:lnTo>
                  <a:lnTo>
                    <a:pt x="387" y="928"/>
                  </a:lnTo>
                  <a:lnTo>
                    <a:pt x="351" y="900"/>
                  </a:lnTo>
                  <a:lnTo>
                    <a:pt x="331" y="884"/>
                  </a:lnTo>
                  <a:lnTo>
                    <a:pt x="310" y="866"/>
                  </a:lnTo>
                  <a:lnTo>
                    <a:pt x="288" y="845"/>
                  </a:lnTo>
                  <a:lnTo>
                    <a:pt x="265" y="824"/>
                  </a:lnTo>
                  <a:lnTo>
                    <a:pt x="412" y="674"/>
                  </a:lnTo>
                  <a:lnTo>
                    <a:pt x="559" y="826"/>
                  </a:lnTo>
                  <a:lnTo>
                    <a:pt x="559" y="826"/>
                  </a:lnTo>
                  <a:lnTo>
                    <a:pt x="537" y="847"/>
                  </a:lnTo>
                  <a:lnTo>
                    <a:pt x="515" y="867"/>
                  </a:lnTo>
                  <a:lnTo>
                    <a:pt x="475" y="901"/>
                  </a:lnTo>
                  <a:lnTo>
                    <a:pt x="439" y="928"/>
                  </a:lnTo>
                  <a:lnTo>
                    <a:pt x="413" y="947"/>
                  </a:lnTo>
                  <a:lnTo>
                    <a:pt x="413" y="947"/>
                  </a:lnTo>
                  <a:close/>
                  <a:moveTo>
                    <a:pt x="603" y="780"/>
                  </a:moveTo>
                  <a:lnTo>
                    <a:pt x="556" y="731"/>
                  </a:lnTo>
                  <a:lnTo>
                    <a:pt x="643" y="731"/>
                  </a:lnTo>
                  <a:lnTo>
                    <a:pt x="643" y="731"/>
                  </a:lnTo>
                  <a:lnTo>
                    <a:pt x="624" y="756"/>
                  </a:lnTo>
                  <a:lnTo>
                    <a:pt x="603" y="780"/>
                  </a:lnTo>
                  <a:lnTo>
                    <a:pt x="603" y="780"/>
                  </a:lnTo>
                  <a:close/>
                  <a:moveTo>
                    <a:pt x="685" y="667"/>
                  </a:moveTo>
                  <a:lnTo>
                    <a:pt x="509" y="667"/>
                  </a:lnTo>
                  <a:lnTo>
                    <a:pt x="509" y="667"/>
                  </a:lnTo>
                  <a:lnTo>
                    <a:pt x="503" y="668"/>
                  </a:lnTo>
                  <a:lnTo>
                    <a:pt x="497" y="669"/>
                  </a:lnTo>
                  <a:lnTo>
                    <a:pt x="456" y="628"/>
                  </a:lnTo>
                  <a:lnTo>
                    <a:pt x="480" y="604"/>
                  </a:lnTo>
                  <a:lnTo>
                    <a:pt x="714" y="604"/>
                  </a:lnTo>
                  <a:lnTo>
                    <a:pt x="714" y="604"/>
                  </a:lnTo>
                  <a:lnTo>
                    <a:pt x="707" y="620"/>
                  </a:lnTo>
                  <a:lnTo>
                    <a:pt x="701" y="636"/>
                  </a:lnTo>
                  <a:lnTo>
                    <a:pt x="694" y="652"/>
                  </a:lnTo>
                  <a:lnTo>
                    <a:pt x="685" y="667"/>
                  </a:lnTo>
                  <a:lnTo>
                    <a:pt x="685" y="667"/>
                  </a:lnTo>
                  <a:close/>
                  <a:moveTo>
                    <a:pt x="731" y="508"/>
                  </a:moveTo>
                  <a:lnTo>
                    <a:pt x="731" y="508"/>
                  </a:lnTo>
                  <a:lnTo>
                    <a:pt x="731" y="525"/>
                  </a:lnTo>
                  <a:lnTo>
                    <a:pt x="729" y="541"/>
                  </a:lnTo>
                  <a:lnTo>
                    <a:pt x="542" y="541"/>
                  </a:lnTo>
                  <a:lnTo>
                    <a:pt x="604" y="476"/>
                  </a:lnTo>
                  <a:lnTo>
                    <a:pt x="604" y="476"/>
                  </a:lnTo>
                  <a:lnTo>
                    <a:pt x="604" y="476"/>
                  </a:lnTo>
                  <a:lnTo>
                    <a:pt x="731" y="476"/>
                  </a:lnTo>
                  <a:lnTo>
                    <a:pt x="731" y="508"/>
                  </a:lnTo>
                  <a:close/>
                  <a:moveTo>
                    <a:pt x="731" y="413"/>
                  </a:moveTo>
                  <a:lnTo>
                    <a:pt x="666" y="413"/>
                  </a:lnTo>
                  <a:lnTo>
                    <a:pt x="731" y="345"/>
                  </a:lnTo>
                  <a:lnTo>
                    <a:pt x="731" y="413"/>
                  </a:lnTo>
                  <a:close/>
                  <a:moveTo>
                    <a:pt x="509" y="381"/>
                  </a:moveTo>
                  <a:lnTo>
                    <a:pt x="509" y="381"/>
                  </a:lnTo>
                  <a:lnTo>
                    <a:pt x="508" y="371"/>
                  </a:lnTo>
                  <a:lnTo>
                    <a:pt x="507" y="361"/>
                  </a:lnTo>
                  <a:lnTo>
                    <a:pt x="505" y="353"/>
                  </a:lnTo>
                  <a:lnTo>
                    <a:pt x="501" y="344"/>
                  </a:lnTo>
                  <a:lnTo>
                    <a:pt x="497" y="336"/>
                  </a:lnTo>
                  <a:lnTo>
                    <a:pt x="493" y="328"/>
                  </a:lnTo>
                  <a:lnTo>
                    <a:pt x="487" y="321"/>
                  </a:lnTo>
                  <a:lnTo>
                    <a:pt x="481" y="314"/>
                  </a:lnTo>
                  <a:lnTo>
                    <a:pt x="474" y="308"/>
                  </a:lnTo>
                  <a:lnTo>
                    <a:pt x="467" y="302"/>
                  </a:lnTo>
                  <a:lnTo>
                    <a:pt x="459" y="297"/>
                  </a:lnTo>
                  <a:lnTo>
                    <a:pt x="450" y="293"/>
                  </a:lnTo>
                  <a:lnTo>
                    <a:pt x="441" y="290"/>
                  </a:lnTo>
                  <a:lnTo>
                    <a:pt x="433" y="287"/>
                  </a:lnTo>
                  <a:lnTo>
                    <a:pt x="423" y="286"/>
                  </a:lnTo>
                  <a:lnTo>
                    <a:pt x="413" y="285"/>
                  </a:lnTo>
                  <a:lnTo>
                    <a:pt x="413" y="285"/>
                  </a:lnTo>
                  <a:lnTo>
                    <a:pt x="404" y="286"/>
                  </a:lnTo>
                  <a:lnTo>
                    <a:pt x="394" y="287"/>
                  </a:lnTo>
                  <a:lnTo>
                    <a:pt x="384" y="290"/>
                  </a:lnTo>
                  <a:lnTo>
                    <a:pt x="376" y="293"/>
                  </a:lnTo>
                  <a:lnTo>
                    <a:pt x="368" y="297"/>
                  </a:lnTo>
                  <a:lnTo>
                    <a:pt x="360" y="302"/>
                  </a:lnTo>
                  <a:lnTo>
                    <a:pt x="352" y="308"/>
                  </a:lnTo>
                  <a:lnTo>
                    <a:pt x="346" y="314"/>
                  </a:lnTo>
                  <a:lnTo>
                    <a:pt x="339" y="321"/>
                  </a:lnTo>
                  <a:lnTo>
                    <a:pt x="334" y="328"/>
                  </a:lnTo>
                  <a:lnTo>
                    <a:pt x="330" y="336"/>
                  </a:lnTo>
                  <a:lnTo>
                    <a:pt x="325" y="344"/>
                  </a:lnTo>
                  <a:lnTo>
                    <a:pt x="322" y="353"/>
                  </a:lnTo>
                  <a:lnTo>
                    <a:pt x="320" y="361"/>
                  </a:lnTo>
                  <a:lnTo>
                    <a:pt x="318" y="371"/>
                  </a:lnTo>
                  <a:lnTo>
                    <a:pt x="318" y="381"/>
                  </a:lnTo>
                  <a:lnTo>
                    <a:pt x="318" y="381"/>
                  </a:lnTo>
                  <a:lnTo>
                    <a:pt x="318" y="390"/>
                  </a:lnTo>
                  <a:lnTo>
                    <a:pt x="320" y="400"/>
                  </a:lnTo>
                  <a:lnTo>
                    <a:pt x="322" y="410"/>
                  </a:lnTo>
                  <a:lnTo>
                    <a:pt x="325" y="418"/>
                  </a:lnTo>
                  <a:lnTo>
                    <a:pt x="330" y="427"/>
                  </a:lnTo>
                  <a:lnTo>
                    <a:pt x="334" y="434"/>
                  </a:lnTo>
                  <a:lnTo>
                    <a:pt x="339" y="442"/>
                  </a:lnTo>
                  <a:lnTo>
                    <a:pt x="346" y="448"/>
                  </a:lnTo>
                  <a:lnTo>
                    <a:pt x="352" y="455"/>
                  </a:lnTo>
                  <a:lnTo>
                    <a:pt x="360" y="460"/>
                  </a:lnTo>
                  <a:lnTo>
                    <a:pt x="368" y="466"/>
                  </a:lnTo>
                  <a:lnTo>
                    <a:pt x="376" y="469"/>
                  </a:lnTo>
                  <a:lnTo>
                    <a:pt x="384" y="472"/>
                  </a:lnTo>
                  <a:lnTo>
                    <a:pt x="394" y="474"/>
                  </a:lnTo>
                  <a:lnTo>
                    <a:pt x="404" y="476"/>
                  </a:lnTo>
                  <a:lnTo>
                    <a:pt x="413" y="476"/>
                  </a:lnTo>
                  <a:lnTo>
                    <a:pt x="413" y="476"/>
                  </a:lnTo>
                  <a:lnTo>
                    <a:pt x="423" y="476"/>
                  </a:lnTo>
                  <a:lnTo>
                    <a:pt x="433" y="474"/>
                  </a:lnTo>
                  <a:lnTo>
                    <a:pt x="441" y="472"/>
                  </a:lnTo>
                  <a:lnTo>
                    <a:pt x="450" y="469"/>
                  </a:lnTo>
                  <a:lnTo>
                    <a:pt x="459" y="466"/>
                  </a:lnTo>
                  <a:lnTo>
                    <a:pt x="467" y="460"/>
                  </a:lnTo>
                  <a:lnTo>
                    <a:pt x="474" y="455"/>
                  </a:lnTo>
                  <a:lnTo>
                    <a:pt x="481" y="448"/>
                  </a:lnTo>
                  <a:lnTo>
                    <a:pt x="487" y="442"/>
                  </a:lnTo>
                  <a:lnTo>
                    <a:pt x="493" y="434"/>
                  </a:lnTo>
                  <a:lnTo>
                    <a:pt x="497" y="427"/>
                  </a:lnTo>
                  <a:lnTo>
                    <a:pt x="501" y="418"/>
                  </a:lnTo>
                  <a:lnTo>
                    <a:pt x="505" y="410"/>
                  </a:lnTo>
                  <a:lnTo>
                    <a:pt x="507" y="400"/>
                  </a:lnTo>
                  <a:lnTo>
                    <a:pt x="508" y="390"/>
                  </a:lnTo>
                  <a:lnTo>
                    <a:pt x="509" y="381"/>
                  </a:lnTo>
                  <a:lnTo>
                    <a:pt x="509" y="381"/>
                  </a:lnTo>
                  <a:close/>
                  <a:moveTo>
                    <a:pt x="381" y="381"/>
                  </a:moveTo>
                  <a:lnTo>
                    <a:pt x="381" y="381"/>
                  </a:lnTo>
                  <a:lnTo>
                    <a:pt x="382" y="374"/>
                  </a:lnTo>
                  <a:lnTo>
                    <a:pt x="384" y="369"/>
                  </a:lnTo>
                  <a:lnTo>
                    <a:pt x="387" y="364"/>
                  </a:lnTo>
                  <a:lnTo>
                    <a:pt x="391" y="358"/>
                  </a:lnTo>
                  <a:lnTo>
                    <a:pt x="395" y="355"/>
                  </a:lnTo>
                  <a:lnTo>
                    <a:pt x="401" y="352"/>
                  </a:lnTo>
                  <a:lnTo>
                    <a:pt x="407" y="350"/>
                  </a:lnTo>
                  <a:lnTo>
                    <a:pt x="413" y="350"/>
                  </a:lnTo>
                  <a:lnTo>
                    <a:pt x="413" y="350"/>
                  </a:lnTo>
                  <a:lnTo>
                    <a:pt x="420" y="350"/>
                  </a:lnTo>
                  <a:lnTo>
                    <a:pt x="425" y="352"/>
                  </a:lnTo>
                  <a:lnTo>
                    <a:pt x="431" y="355"/>
                  </a:lnTo>
                  <a:lnTo>
                    <a:pt x="436" y="358"/>
                  </a:lnTo>
                  <a:lnTo>
                    <a:pt x="439" y="364"/>
                  </a:lnTo>
                  <a:lnTo>
                    <a:pt x="442" y="369"/>
                  </a:lnTo>
                  <a:lnTo>
                    <a:pt x="445" y="374"/>
                  </a:lnTo>
                  <a:lnTo>
                    <a:pt x="446" y="381"/>
                  </a:lnTo>
                  <a:lnTo>
                    <a:pt x="446" y="381"/>
                  </a:lnTo>
                  <a:lnTo>
                    <a:pt x="445" y="387"/>
                  </a:lnTo>
                  <a:lnTo>
                    <a:pt x="442" y="394"/>
                  </a:lnTo>
                  <a:lnTo>
                    <a:pt x="439" y="399"/>
                  </a:lnTo>
                  <a:lnTo>
                    <a:pt x="436" y="403"/>
                  </a:lnTo>
                  <a:lnTo>
                    <a:pt x="431" y="408"/>
                  </a:lnTo>
                  <a:lnTo>
                    <a:pt x="425" y="411"/>
                  </a:lnTo>
                  <a:lnTo>
                    <a:pt x="420" y="412"/>
                  </a:lnTo>
                  <a:lnTo>
                    <a:pt x="413" y="413"/>
                  </a:lnTo>
                  <a:lnTo>
                    <a:pt x="413" y="413"/>
                  </a:lnTo>
                  <a:lnTo>
                    <a:pt x="407" y="412"/>
                  </a:lnTo>
                  <a:lnTo>
                    <a:pt x="401" y="411"/>
                  </a:lnTo>
                  <a:lnTo>
                    <a:pt x="395" y="408"/>
                  </a:lnTo>
                  <a:lnTo>
                    <a:pt x="391" y="403"/>
                  </a:lnTo>
                  <a:lnTo>
                    <a:pt x="387" y="399"/>
                  </a:lnTo>
                  <a:lnTo>
                    <a:pt x="384" y="394"/>
                  </a:lnTo>
                  <a:lnTo>
                    <a:pt x="382" y="387"/>
                  </a:lnTo>
                  <a:lnTo>
                    <a:pt x="381" y="381"/>
                  </a:lnTo>
                  <a:lnTo>
                    <a:pt x="381" y="381"/>
                  </a:lnTo>
                  <a:close/>
                  <a:moveTo>
                    <a:pt x="359" y="772"/>
                  </a:moveTo>
                  <a:lnTo>
                    <a:pt x="359" y="772"/>
                  </a:lnTo>
                  <a:lnTo>
                    <a:pt x="356" y="777"/>
                  </a:lnTo>
                  <a:lnTo>
                    <a:pt x="352" y="783"/>
                  </a:lnTo>
                  <a:lnTo>
                    <a:pt x="350" y="788"/>
                  </a:lnTo>
                  <a:lnTo>
                    <a:pt x="350" y="795"/>
                  </a:lnTo>
                  <a:lnTo>
                    <a:pt x="350" y="800"/>
                  </a:lnTo>
                  <a:lnTo>
                    <a:pt x="352" y="807"/>
                  </a:lnTo>
                  <a:lnTo>
                    <a:pt x="356" y="812"/>
                  </a:lnTo>
                  <a:lnTo>
                    <a:pt x="359" y="817"/>
                  </a:lnTo>
                  <a:lnTo>
                    <a:pt x="368" y="826"/>
                  </a:lnTo>
                  <a:lnTo>
                    <a:pt x="359" y="836"/>
                  </a:lnTo>
                  <a:lnTo>
                    <a:pt x="359" y="836"/>
                  </a:lnTo>
                  <a:lnTo>
                    <a:pt x="356" y="841"/>
                  </a:lnTo>
                  <a:lnTo>
                    <a:pt x="352" y="846"/>
                  </a:lnTo>
                  <a:lnTo>
                    <a:pt x="350" y="852"/>
                  </a:lnTo>
                  <a:lnTo>
                    <a:pt x="350" y="858"/>
                  </a:lnTo>
                  <a:lnTo>
                    <a:pt x="350" y="865"/>
                  </a:lnTo>
                  <a:lnTo>
                    <a:pt x="352" y="870"/>
                  </a:lnTo>
                  <a:lnTo>
                    <a:pt x="356" y="875"/>
                  </a:lnTo>
                  <a:lnTo>
                    <a:pt x="359" y="881"/>
                  </a:lnTo>
                  <a:lnTo>
                    <a:pt x="359" y="881"/>
                  </a:lnTo>
                  <a:lnTo>
                    <a:pt x="364" y="885"/>
                  </a:lnTo>
                  <a:lnTo>
                    <a:pt x="369" y="887"/>
                  </a:lnTo>
                  <a:lnTo>
                    <a:pt x="376" y="889"/>
                  </a:lnTo>
                  <a:lnTo>
                    <a:pt x="381" y="890"/>
                  </a:lnTo>
                  <a:lnTo>
                    <a:pt x="381" y="890"/>
                  </a:lnTo>
                  <a:lnTo>
                    <a:pt x="388" y="889"/>
                  </a:lnTo>
                  <a:lnTo>
                    <a:pt x="393" y="887"/>
                  </a:lnTo>
                  <a:lnTo>
                    <a:pt x="400" y="885"/>
                  </a:lnTo>
                  <a:lnTo>
                    <a:pt x="404" y="881"/>
                  </a:lnTo>
                  <a:lnTo>
                    <a:pt x="413" y="871"/>
                  </a:lnTo>
                  <a:lnTo>
                    <a:pt x="423" y="881"/>
                  </a:lnTo>
                  <a:lnTo>
                    <a:pt x="423" y="881"/>
                  </a:lnTo>
                  <a:lnTo>
                    <a:pt x="427" y="885"/>
                  </a:lnTo>
                  <a:lnTo>
                    <a:pt x="433" y="887"/>
                  </a:lnTo>
                  <a:lnTo>
                    <a:pt x="439" y="889"/>
                  </a:lnTo>
                  <a:lnTo>
                    <a:pt x="446" y="890"/>
                  </a:lnTo>
                  <a:lnTo>
                    <a:pt x="446" y="890"/>
                  </a:lnTo>
                  <a:lnTo>
                    <a:pt x="451" y="889"/>
                  </a:lnTo>
                  <a:lnTo>
                    <a:pt x="457" y="887"/>
                  </a:lnTo>
                  <a:lnTo>
                    <a:pt x="463" y="885"/>
                  </a:lnTo>
                  <a:lnTo>
                    <a:pt x="468" y="881"/>
                  </a:lnTo>
                  <a:lnTo>
                    <a:pt x="468" y="881"/>
                  </a:lnTo>
                  <a:lnTo>
                    <a:pt x="471" y="875"/>
                  </a:lnTo>
                  <a:lnTo>
                    <a:pt x="475" y="870"/>
                  </a:lnTo>
                  <a:lnTo>
                    <a:pt x="477" y="865"/>
                  </a:lnTo>
                  <a:lnTo>
                    <a:pt x="477" y="858"/>
                  </a:lnTo>
                  <a:lnTo>
                    <a:pt x="477" y="852"/>
                  </a:lnTo>
                  <a:lnTo>
                    <a:pt x="475" y="846"/>
                  </a:lnTo>
                  <a:lnTo>
                    <a:pt x="471" y="841"/>
                  </a:lnTo>
                  <a:lnTo>
                    <a:pt x="468" y="836"/>
                  </a:lnTo>
                  <a:lnTo>
                    <a:pt x="459" y="826"/>
                  </a:lnTo>
                  <a:lnTo>
                    <a:pt x="468" y="817"/>
                  </a:lnTo>
                  <a:lnTo>
                    <a:pt x="468" y="817"/>
                  </a:lnTo>
                  <a:lnTo>
                    <a:pt x="471" y="812"/>
                  </a:lnTo>
                  <a:lnTo>
                    <a:pt x="475" y="807"/>
                  </a:lnTo>
                  <a:lnTo>
                    <a:pt x="477" y="800"/>
                  </a:lnTo>
                  <a:lnTo>
                    <a:pt x="477" y="795"/>
                  </a:lnTo>
                  <a:lnTo>
                    <a:pt x="477" y="788"/>
                  </a:lnTo>
                  <a:lnTo>
                    <a:pt x="475" y="783"/>
                  </a:lnTo>
                  <a:lnTo>
                    <a:pt x="471" y="777"/>
                  </a:lnTo>
                  <a:lnTo>
                    <a:pt x="468" y="772"/>
                  </a:lnTo>
                  <a:lnTo>
                    <a:pt x="468" y="772"/>
                  </a:lnTo>
                  <a:lnTo>
                    <a:pt x="463" y="768"/>
                  </a:lnTo>
                  <a:lnTo>
                    <a:pt x="457" y="765"/>
                  </a:lnTo>
                  <a:lnTo>
                    <a:pt x="451" y="764"/>
                  </a:lnTo>
                  <a:lnTo>
                    <a:pt x="446" y="763"/>
                  </a:lnTo>
                  <a:lnTo>
                    <a:pt x="439" y="764"/>
                  </a:lnTo>
                  <a:lnTo>
                    <a:pt x="433" y="765"/>
                  </a:lnTo>
                  <a:lnTo>
                    <a:pt x="427" y="768"/>
                  </a:lnTo>
                  <a:lnTo>
                    <a:pt x="423" y="772"/>
                  </a:lnTo>
                  <a:lnTo>
                    <a:pt x="413" y="781"/>
                  </a:lnTo>
                  <a:lnTo>
                    <a:pt x="404" y="772"/>
                  </a:lnTo>
                  <a:lnTo>
                    <a:pt x="404" y="772"/>
                  </a:lnTo>
                  <a:lnTo>
                    <a:pt x="400" y="768"/>
                  </a:lnTo>
                  <a:lnTo>
                    <a:pt x="393" y="765"/>
                  </a:lnTo>
                  <a:lnTo>
                    <a:pt x="388" y="764"/>
                  </a:lnTo>
                  <a:lnTo>
                    <a:pt x="381" y="763"/>
                  </a:lnTo>
                  <a:lnTo>
                    <a:pt x="376" y="764"/>
                  </a:lnTo>
                  <a:lnTo>
                    <a:pt x="369" y="765"/>
                  </a:lnTo>
                  <a:lnTo>
                    <a:pt x="364" y="768"/>
                  </a:lnTo>
                  <a:lnTo>
                    <a:pt x="359" y="772"/>
                  </a:lnTo>
                  <a:lnTo>
                    <a:pt x="359" y="7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6" name="Freeform 41"/>
            <p:cNvSpPr>
              <a:spLocks noEditPoints="1"/>
            </p:cNvSpPr>
            <p:nvPr/>
          </p:nvSpPr>
          <p:spPr bwMode="auto">
            <a:xfrm>
              <a:off x="9640587" y="5921291"/>
              <a:ext cx="388029" cy="388029"/>
            </a:xfrm>
            <a:custGeom>
              <a:avLst/>
              <a:gdLst>
                <a:gd name="T0" fmla="*/ 1016 w 1018"/>
                <a:gd name="T1" fmla="*/ 522 h 1016"/>
                <a:gd name="T2" fmla="*/ 996 w 1018"/>
                <a:gd name="T3" fmla="*/ 453 h 1016"/>
                <a:gd name="T4" fmla="*/ 1016 w 1018"/>
                <a:gd name="T5" fmla="*/ 19 h 1016"/>
                <a:gd name="T6" fmla="*/ 969 w 1018"/>
                <a:gd name="T7" fmla="*/ 5 h 1016"/>
                <a:gd name="T8" fmla="*/ 859 w 1018"/>
                <a:gd name="T9" fmla="*/ 31 h 1016"/>
                <a:gd name="T10" fmla="*/ 821 w 1018"/>
                <a:gd name="T11" fmla="*/ 0 h 1016"/>
                <a:gd name="T12" fmla="*/ 699 w 1018"/>
                <a:gd name="T13" fmla="*/ 37 h 1016"/>
                <a:gd name="T14" fmla="*/ 668 w 1018"/>
                <a:gd name="T15" fmla="*/ 0 h 1016"/>
                <a:gd name="T16" fmla="*/ 545 w 1018"/>
                <a:gd name="T17" fmla="*/ 8 h 1016"/>
                <a:gd name="T18" fmla="*/ 473 w 1018"/>
                <a:gd name="T19" fmla="*/ 8 h 1016"/>
                <a:gd name="T20" fmla="*/ 350 w 1018"/>
                <a:gd name="T21" fmla="*/ 0 h 1016"/>
                <a:gd name="T22" fmla="*/ 319 w 1018"/>
                <a:gd name="T23" fmla="*/ 31 h 1016"/>
                <a:gd name="T24" fmla="*/ 213 w 1018"/>
                <a:gd name="T25" fmla="*/ 8 h 1016"/>
                <a:gd name="T26" fmla="*/ 164 w 1018"/>
                <a:gd name="T27" fmla="*/ 14 h 1016"/>
                <a:gd name="T28" fmla="*/ 296 w 1018"/>
                <a:gd name="T29" fmla="*/ 181 h 1016"/>
                <a:gd name="T30" fmla="*/ 32 w 1018"/>
                <a:gd name="T31" fmla="*/ 0 h 1016"/>
                <a:gd name="T32" fmla="*/ 0 w 1018"/>
                <a:gd name="T33" fmla="*/ 31 h 1016"/>
                <a:gd name="T34" fmla="*/ 9 w 1018"/>
                <a:gd name="T35" fmla="*/ 472 h 1016"/>
                <a:gd name="T36" fmla="*/ 6 w 1018"/>
                <a:gd name="T37" fmla="*/ 537 h 1016"/>
                <a:gd name="T38" fmla="*/ 1 w 1018"/>
                <a:gd name="T39" fmla="*/ 978 h 1016"/>
                <a:gd name="T40" fmla="*/ 26 w 1018"/>
                <a:gd name="T41" fmla="*/ 1016 h 1016"/>
                <a:gd name="T42" fmla="*/ 295 w 1018"/>
                <a:gd name="T43" fmla="*/ 836 h 1016"/>
                <a:gd name="T44" fmla="*/ 164 w 1018"/>
                <a:gd name="T45" fmla="*/ 1002 h 1016"/>
                <a:gd name="T46" fmla="*/ 213 w 1018"/>
                <a:gd name="T47" fmla="*/ 1007 h 1016"/>
                <a:gd name="T48" fmla="*/ 319 w 1018"/>
                <a:gd name="T49" fmla="*/ 990 h 1016"/>
                <a:gd name="T50" fmla="*/ 361 w 1018"/>
                <a:gd name="T51" fmla="*/ 1014 h 1016"/>
                <a:gd name="T52" fmla="*/ 487 w 1018"/>
                <a:gd name="T53" fmla="*/ 1013 h 1016"/>
                <a:gd name="T54" fmla="*/ 558 w 1018"/>
                <a:gd name="T55" fmla="*/ 999 h 1016"/>
                <a:gd name="T56" fmla="*/ 680 w 1018"/>
                <a:gd name="T57" fmla="*/ 1014 h 1016"/>
                <a:gd name="T58" fmla="*/ 694 w 1018"/>
                <a:gd name="T59" fmla="*/ 967 h 1016"/>
                <a:gd name="T60" fmla="*/ 821 w 1018"/>
                <a:gd name="T61" fmla="*/ 1016 h 1016"/>
                <a:gd name="T62" fmla="*/ 859 w 1018"/>
                <a:gd name="T63" fmla="*/ 985 h 1016"/>
                <a:gd name="T64" fmla="*/ 963 w 1018"/>
                <a:gd name="T65" fmla="*/ 1007 h 1016"/>
                <a:gd name="T66" fmla="*/ 1008 w 1018"/>
                <a:gd name="T67" fmla="*/ 1007 h 1016"/>
                <a:gd name="T68" fmla="*/ 500 w 1018"/>
                <a:gd name="T69" fmla="*/ 67 h 1016"/>
                <a:gd name="T70" fmla="*/ 261 w 1018"/>
                <a:gd name="T71" fmla="*/ 711 h 1016"/>
                <a:gd name="T72" fmla="*/ 518 w 1018"/>
                <a:gd name="T73" fmla="*/ 948 h 1016"/>
                <a:gd name="T74" fmla="*/ 756 w 1018"/>
                <a:gd name="T75" fmla="*/ 710 h 1016"/>
                <a:gd name="T76" fmla="*/ 953 w 1018"/>
                <a:gd name="T77" fmla="*/ 515 h 1016"/>
                <a:gd name="T78" fmla="*/ 710 w 1018"/>
                <a:gd name="T79" fmla="*/ 429 h 1016"/>
                <a:gd name="T80" fmla="*/ 668 w 1018"/>
                <a:gd name="T81" fmla="*/ 507 h 1016"/>
                <a:gd name="T82" fmla="*/ 703 w 1018"/>
                <a:gd name="T83" fmla="*/ 581 h 1016"/>
                <a:gd name="T84" fmla="*/ 783 w 1018"/>
                <a:gd name="T85" fmla="*/ 602 h 1016"/>
                <a:gd name="T86" fmla="*/ 852 w 1018"/>
                <a:gd name="T87" fmla="*/ 545 h 1016"/>
                <a:gd name="T88" fmla="*/ 847 w 1018"/>
                <a:gd name="T89" fmla="*/ 462 h 1016"/>
                <a:gd name="T90" fmla="*/ 773 w 1018"/>
                <a:gd name="T91" fmla="*/ 413 h 1016"/>
                <a:gd name="T92" fmla="*/ 734 w 1018"/>
                <a:gd name="T93" fmla="*/ 520 h 1016"/>
                <a:gd name="T94" fmla="*/ 757 w 1018"/>
                <a:gd name="T95" fmla="*/ 476 h 1016"/>
                <a:gd name="T96" fmla="*/ 795 w 1018"/>
                <a:gd name="T97" fmla="*/ 507 h 1016"/>
                <a:gd name="T98" fmla="*/ 764 w 1018"/>
                <a:gd name="T99" fmla="*/ 540 h 1016"/>
                <a:gd name="T100" fmla="*/ 188 w 1018"/>
                <a:gd name="T101" fmla="*/ 441 h 1016"/>
                <a:gd name="T102" fmla="*/ 160 w 1018"/>
                <a:gd name="T103" fmla="*/ 518 h 1016"/>
                <a:gd name="T104" fmla="*/ 209 w 1018"/>
                <a:gd name="T105" fmla="*/ 592 h 1016"/>
                <a:gd name="T106" fmla="*/ 292 w 1018"/>
                <a:gd name="T107" fmla="*/ 595 h 1016"/>
                <a:gd name="T108" fmla="*/ 347 w 1018"/>
                <a:gd name="T109" fmla="*/ 527 h 1016"/>
                <a:gd name="T110" fmla="*/ 328 w 1018"/>
                <a:gd name="T111" fmla="*/ 447 h 1016"/>
                <a:gd name="T112" fmla="*/ 254 w 1018"/>
                <a:gd name="T113" fmla="*/ 413 h 1016"/>
                <a:gd name="T114" fmla="*/ 223 w 1018"/>
                <a:gd name="T115" fmla="*/ 507 h 1016"/>
                <a:gd name="T116" fmla="*/ 254 w 1018"/>
                <a:gd name="T117" fmla="*/ 476 h 1016"/>
                <a:gd name="T118" fmla="*/ 285 w 1018"/>
                <a:gd name="T119" fmla="*/ 514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8" h="1016">
                  <a:moveTo>
                    <a:pt x="817" y="771"/>
                  </a:moveTo>
                  <a:lnTo>
                    <a:pt x="801" y="755"/>
                  </a:lnTo>
                  <a:lnTo>
                    <a:pt x="996" y="562"/>
                  </a:lnTo>
                  <a:lnTo>
                    <a:pt x="996" y="562"/>
                  </a:lnTo>
                  <a:lnTo>
                    <a:pt x="1000" y="557"/>
                  </a:lnTo>
                  <a:lnTo>
                    <a:pt x="1005" y="550"/>
                  </a:lnTo>
                  <a:lnTo>
                    <a:pt x="1008" y="544"/>
                  </a:lnTo>
                  <a:lnTo>
                    <a:pt x="1012" y="536"/>
                  </a:lnTo>
                  <a:lnTo>
                    <a:pt x="1014" y="530"/>
                  </a:lnTo>
                  <a:lnTo>
                    <a:pt x="1016" y="522"/>
                  </a:lnTo>
                  <a:lnTo>
                    <a:pt x="1017" y="515"/>
                  </a:lnTo>
                  <a:lnTo>
                    <a:pt x="1017" y="507"/>
                  </a:lnTo>
                  <a:lnTo>
                    <a:pt x="1017" y="500"/>
                  </a:lnTo>
                  <a:lnTo>
                    <a:pt x="1016" y="492"/>
                  </a:lnTo>
                  <a:lnTo>
                    <a:pt x="1014" y="485"/>
                  </a:lnTo>
                  <a:lnTo>
                    <a:pt x="1012" y="478"/>
                  </a:lnTo>
                  <a:lnTo>
                    <a:pt x="1008" y="471"/>
                  </a:lnTo>
                  <a:lnTo>
                    <a:pt x="1005" y="464"/>
                  </a:lnTo>
                  <a:lnTo>
                    <a:pt x="1000" y="458"/>
                  </a:lnTo>
                  <a:lnTo>
                    <a:pt x="996" y="453"/>
                  </a:lnTo>
                  <a:lnTo>
                    <a:pt x="802" y="260"/>
                  </a:lnTo>
                  <a:lnTo>
                    <a:pt x="817" y="245"/>
                  </a:lnTo>
                  <a:lnTo>
                    <a:pt x="1008" y="54"/>
                  </a:lnTo>
                  <a:lnTo>
                    <a:pt x="1008" y="54"/>
                  </a:lnTo>
                  <a:lnTo>
                    <a:pt x="1013" y="49"/>
                  </a:lnTo>
                  <a:lnTo>
                    <a:pt x="1016" y="43"/>
                  </a:lnTo>
                  <a:lnTo>
                    <a:pt x="1017" y="37"/>
                  </a:lnTo>
                  <a:lnTo>
                    <a:pt x="1018" y="31"/>
                  </a:lnTo>
                  <a:lnTo>
                    <a:pt x="1017" y="26"/>
                  </a:lnTo>
                  <a:lnTo>
                    <a:pt x="1016" y="19"/>
                  </a:lnTo>
                  <a:lnTo>
                    <a:pt x="1013" y="14"/>
                  </a:lnTo>
                  <a:lnTo>
                    <a:pt x="1008" y="8"/>
                  </a:lnTo>
                  <a:lnTo>
                    <a:pt x="1008" y="8"/>
                  </a:lnTo>
                  <a:lnTo>
                    <a:pt x="1003" y="5"/>
                  </a:lnTo>
                  <a:lnTo>
                    <a:pt x="998" y="2"/>
                  </a:lnTo>
                  <a:lnTo>
                    <a:pt x="992" y="0"/>
                  </a:lnTo>
                  <a:lnTo>
                    <a:pt x="986" y="0"/>
                  </a:lnTo>
                  <a:lnTo>
                    <a:pt x="979" y="0"/>
                  </a:lnTo>
                  <a:lnTo>
                    <a:pt x="974" y="2"/>
                  </a:lnTo>
                  <a:lnTo>
                    <a:pt x="969" y="5"/>
                  </a:lnTo>
                  <a:lnTo>
                    <a:pt x="963" y="8"/>
                  </a:lnTo>
                  <a:lnTo>
                    <a:pt x="772" y="199"/>
                  </a:lnTo>
                  <a:lnTo>
                    <a:pt x="757" y="216"/>
                  </a:lnTo>
                  <a:lnTo>
                    <a:pt x="723" y="180"/>
                  </a:lnTo>
                  <a:lnTo>
                    <a:pt x="850" y="54"/>
                  </a:lnTo>
                  <a:lnTo>
                    <a:pt x="850" y="54"/>
                  </a:lnTo>
                  <a:lnTo>
                    <a:pt x="854" y="49"/>
                  </a:lnTo>
                  <a:lnTo>
                    <a:pt x="856" y="43"/>
                  </a:lnTo>
                  <a:lnTo>
                    <a:pt x="858" y="37"/>
                  </a:lnTo>
                  <a:lnTo>
                    <a:pt x="859" y="31"/>
                  </a:lnTo>
                  <a:lnTo>
                    <a:pt x="858" y="26"/>
                  </a:lnTo>
                  <a:lnTo>
                    <a:pt x="856" y="19"/>
                  </a:lnTo>
                  <a:lnTo>
                    <a:pt x="854" y="14"/>
                  </a:lnTo>
                  <a:lnTo>
                    <a:pt x="850" y="8"/>
                  </a:lnTo>
                  <a:lnTo>
                    <a:pt x="850" y="8"/>
                  </a:lnTo>
                  <a:lnTo>
                    <a:pt x="844" y="5"/>
                  </a:lnTo>
                  <a:lnTo>
                    <a:pt x="839" y="2"/>
                  </a:lnTo>
                  <a:lnTo>
                    <a:pt x="834" y="0"/>
                  </a:lnTo>
                  <a:lnTo>
                    <a:pt x="827" y="0"/>
                  </a:lnTo>
                  <a:lnTo>
                    <a:pt x="821" y="0"/>
                  </a:lnTo>
                  <a:lnTo>
                    <a:pt x="815" y="2"/>
                  </a:lnTo>
                  <a:lnTo>
                    <a:pt x="810" y="5"/>
                  </a:lnTo>
                  <a:lnTo>
                    <a:pt x="805" y="8"/>
                  </a:lnTo>
                  <a:lnTo>
                    <a:pt x="678" y="135"/>
                  </a:lnTo>
                  <a:lnTo>
                    <a:pt x="644" y="101"/>
                  </a:lnTo>
                  <a:lnTo>
                    <a:pt x="691" y="54"/>
                  </a:lnTo>
                  <a:lnTo>
                    <a:pt x="691" y="54"/>
                  </a:lnTo>
                  <a:lnTo>
                    <a:pt x="694" y="49"/>
                  </a:lnTo>
                  <a:lnTo>
                    <a:pt x="697" y="43"/>
                  </a:lnTo>
                  <a:lnTo>
                    <a:pt x="699" y="37"/>
                  </a:lnTo>
                  <a:lnTo>
                    <a:pt x="699" y="31"/>
                  </a:lnTo>
                  <a:lnTo>
                    <a:pt x="699" y="26"/>
                  </a:lnTo>
                  <a:lnTo>
                    <a:pt x="697" y="19"/>
                  </a:lnTo>
                  <a:lnTo>
                    <a:pt x="694" y="14"/>
                  </a:lnTo>
                  <a:lnTo>
                    <a:pt x="691" y="8"/>
                  </a:lnTo>
                  <a:lnTo>
                    <a:pt x="691" y="8"/>
                  </a:lnTo>
                  <a:lnTo>
                    <a:pt x="685" y="5"/>
                  </a:lnTo>
                  <a:lnTo>
                    <a:pt x="680" y="2"/>
                  </a:lnTo>
                  <a:lnTo>
                    <a:pt x="674" y="0"/>
                  </a:lnTo>
                  <a:lnTo>
                    <a:pt x="668" y="0"/>
                  </a:lnTo>
                  <a:lnTo>
                    <a:pt x="662" y="0"/>
                  </a:lnTo>
                  <a:lnTo>
                    <a:pt x="656" y="2"/>
                  </a:lnTo>
                  <a:lnTo>
                    <a:pt x="650" y="5"/>
                  </a:lnTo>
                  <a:lnTo>
                    <a:pt x="646" y="8"/>
                  </a:lnTo>
                  <a:lnTo>
                    <a:pt x="599" y="56"/>
                  </a:lnTo>
                  <a:lnTo>
                    <a:pt x="564" y="22"/>
                  </a:lnTo>
                  <a:lnTo>
                    <a:pt x="564" y="22"/>
                  </a:lnTo>
                  <a:lnTo>
                    <a:pt x="558" y="17"/>
                  </a:lnTo>
                  <a:lnTo>
                    <a:pt x="552" y="13"/>
                  </a:lnTo>
                  <a:lnTo>
                    <a:pt x="545" y="8"/>
                  </a:lnTo>
                  <a:lnTo>
                    <a:pt x="538" y="5"/>
                  </a:lnTo>
                  <a:lnTo>
                    <a:pt x="531" y="3"/>
                  </a:lnTo>
                  <a:lnTo>
                    <a:pt x="525" y="1"/>
                  </a:lnTo>
                  <a:lnTo>
                    <a:pt x="517" y="0"/>
                  </a:lnTo>
                  <a:lnTo>
                    <a:pt x="509" y="0"/>
                  </a:lnTo>
                  <a:lnTo>
                    <a:pt x="502" y="0"/>
                  </a:lnTo>
                  <a:lnTo>
                    <a:pt x="494" y="1"/>
                  </a:lnTo>
                  <a:lnTo>
                    <a:pt x="487" y="3"/>
                  </a:lnTo>
                  <a:lnTo>
                    <a:pt x="481" y="5"/>
                  </a:lnTo>
                  <a:lnTo>
                    <a:pt x="473" y="8"/>
                  </a:lnTo>
                  <a:lnTo>
                    <a:pt x="467" y="13"/>
                  </a:lnTo>
                  <a:lnTo>
                    <a:pt x="460" y="17"/>
                  </a:lnTo>
                  <a:lnTo>
                    <a:pt x="455" y="22"/>
                  </a:lnTo>
                  <a:lnTo>
                    <a:pt x="420" y="57"/>
                  </a:lnTo>
                  <a:lnTo>
                    <a:pt x="372" y="8"/>
                  </a:lnTo>
                  <a:lnTo>
                    <a:pt x="372" y="8"/>
                  </a:lnTo>
                  <a:lnTo>
                    <a:pt x="368" y="5"/>
                  </a:lnTo>
                  <a:lnTo>
                    <a:pt x="361" y="2"/>
                  </a:lnTo>
                  <a:lnTo>
                    <a:pt x="356" y="0"/>
                  </a:lnTo>
                  <a:lnTo>
                    <a:pt x="350" y="0"/>
                  </a:lnTo>
                  <a:lnTo>
                    <a:pt x="344" y="0"/>
                  </a:lnTo>
                  <a:lnTo>
                    <a:pt x="338" y="2"/>
                  </a:lnTo>
                  <a:lnTo>
                    <a:pt x="332" y="5"/>
                  </a:lnTo>
                  <a:lnTo>
                    <a:pt x="327" y="8"/>
                  </a:lnTo>
                  <a:lnTo>
                    <a:pt x="327" y="8"/>
                  </a:lnTo>
                  <a:lnTo>
                    <a:pt x="324" y="14"/>
                  </a:lnTo>
                  <a:lnTo>
                    <a:pt x="321" y="19"/>
                  </a:lnTo>
                  <a:lnTo>
                    <a:pt x="319" y="26"/>
                  </a:lnTo>
                  <a:lnTo>
                    <a:pt x="319" y="31"/>
                  </a:lnTo>
                  <a:lnTo>
                    <a:pt x="319" y="31"/>
                  </a:lnTo>
                  <a:lnTo>
                    <a:pt x="319" y="37"/>
                  </a:lnTo>
                  <a:lnTo>
                    <a:pt x="321" y="43"/>
                  </a:lnTo>
                  <a:lnTo>
                    <a:pt x="324" y="49"/>
                  </a:lnTo>
                  <a:lnTo>
                    <a:pt x="327" y="54"/>
                  </a:lnTo>
                  <a:lnTo>
                    <a:pt x="375" y="102"/>
                  </a:lnTo>
                  <a:lnTo>
                    <a:pt x="341" y="136"/>
                  </a:lnTo>
                  <a:lnTo>
                    <a:pt x="341" y="136"/>
                  </a:lnTo>
                  <a:lnTo>
                    <a:pt x="341" y="136"/>
                  </a:lnTo>
                  <a:lnTo>
                    <a:pt x="213" y="8"/>
                  </a:lnTo>
                  <a:lnTo>
                    <a:pt x="213" y="8"/>
                  </a:lnTo>
                  <a:lnTo>
                    <a:pt x="208" y="5"/>
                  </a:lnTo>
                  <a:lnTo>
                    <a:pt x="203" y="2"/>
                  </a:lnTo>
                  <a:lnTo>
                    <a:pt x="197" y="0"/>
                  </a:lnTo>
                  <a:lnTo>
                    <a:pt x="191" y="0"/>
                  </a:lnTo>
                  <a:lnTo>
                    <a:pt x="184" y="0"/>
                  </a:lnTo>
                  <a:lnTo>
                    <a:pt x="179" y="2"/>
                  </a:lnTo>
                  <a:lnTo>
                    <a:pt x="174" y="5"/>
                  </a:lnTo>
                  <a:lnTo>
                    <a:pt x="168" y="8"/>
                  </a:lnTo>
                  <a:lnTo>
                    <a:pt x="168" y="8"/>
                  </a:lnTo>
                  <a:lnTo>
                    <a:pt x="164" y="14"/>
                  </a:lnTo>
                  <a:lnTo>
                    <a:pt x="162" y="19"/>
                  </a:lnTo>
                  <a:lnTo>
                    <a:pt x="160" y="26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60" y="37"/>
                  </a:lnTo>
                  <a:lnTo>
                    <a:pt x="162" y="43"/>
                  </a:lnTo>
                  <a:lnTo>
                    <a:pt x="164" y="49"/>
                  </a:lnTo>
                  <a:lnTo>
                    <a:pt x="168" y="54"/>
                  </a:lnTo>
                  <a:lnTo>
                    <a:pt x="296" y="181"/>
                  </a:lnTo>
                  <a:lnTo>
                    <a:pt x="296" y="181"/>
                  </a:lnTo>
                  <a:lnTo>
                    <a:pt x="296" y="181"/>
                  </a:lnTo>
                  <a:lnTo>
                    <a:pt x="262" y="216"/>
                  </a:lnTo>
                  <a:lnTo>
                    <a:pt x="246" y="199"/>
                  </a:lnTo>
                  <a:lnTo>
                    <a:pt x="246" y="199"/>
                  </a:lnTo>
                  <a:lnTo>
                    <a:pt x="55" y="8"/>
                  </a:lnTo>
                  <a:lnTo>
                    <a:pt x="55" y="8"/>
                  </a:lnTo>
                  <a:lnTo>
                    <a:pt x="49" y="5"/>
                  </a:lnTo>
                  <a:lnTo>
                    <a:pt x="44" y="2"/>
                  </a:lnTo>
                  <a:lnTo>
                    <a:pt x="38" y="0"/>
                  </a:lnTo>
                  <a:lnTo>
                    <a:pt x="32" y="0"/>
                  </a:lnTo>
                  <a:lnTo>
                    <a:pt x="26" y="0"/>
                  </a:lnTo>
                  <a:lnTo>
                    <a:pt x="20" y="2"/>
                  </a:lnTo>
                  <a:lnTo>
                    <a:pt x="15" y="5"/>
                  </a:lnTo>
                  <a:lnTo>
                    <a:pt x="9" y="8"/>
                  </a:lnTo>
                  <a:lnTo>
                    <a:pt x="9" y="8"/>
                  </a:lnTo>
                  <a:lnTo>
                    <a:pt x="5" y="14"/>
                  </a:lnTo>
                  <a:lnTo>
                    <a:pt x="2" y="19"/>
                  </a:lnTo>
                  <a:lnTo>
                    <a:pt x="1" y="26"/>
                  </a:lnTo>
                  <a:lnTo>
                    <a:pt x="0" y="31"/>
                  </a:lnTo>
                  <a:lnTo>
                    <a:pt x="0" y="31"/>
                  </a:lnTo>
                  <a:lnTo>
                    <a:pt x="1" y="37"/>
                  </a:lnTo>
                  <a:lnTo>
                    <a:pt x="2" y="43"/>
                  </a:lnTo>
                  <a:lnTo>
                    <a:pt x="5" y="49"/>
                  </a:lnTo>
                  <a:lnTo>
                    <a:pt x="9" y="54"/>
                  </a:lnTo>
                  <a:lnTo>
                    <a:pt x="217" y="261"/>
                  </a:lnTo>
                  <a:lnTo>
                    <a:pt x="22" y="454"/>
                  </a:lnTo>
                  <a:lnTo>
                    <a:pt x="22" y="454"/>
                  </a:lnTo>
                  <a:lnTo>
                    <a:pt x="18" y="459"/>
                  </a:lnTo>
                  <a:lnTo>
                    <a:pt x="13" y="466"/>
                  </a:lnTo>
                  <a:lnTo>
                    <a:pt x="9" y="472"/>
                  </a:lnTo>
                  <a:lnTo>
                    <a:pt x="6" y="478"/>
                  </a:lnTo>
                  <a:lnTo>
                    <a:pt x="3" y="486"/>
                  </a:lnTo>
                  <a:lnTo>
                    <a:pt x="2" y="493"/>
                  </a:lnTo>
                  <a:lnTo>
                    <a:pt x="1" y="501"/>
                  </a:lnTo>
                  <a:lnTo>
                    <a:pt x="0" y="508"/>
                  </a:lnTo>
                  <a:lnTo>
                    <a:pt x="0" y="508"/>
                  </a:lnTo>
                  <a:lnTo>
                    <a:pt x="1" y="516"/>
                  </a:lnTo>
                  <a:lnTo>
                    <a:pt x="2" y="523"/>
                  </a:lnTo>
                  <a:lnTo>
                    <a:pt x="3" y="531"/>
                  </a:lnTo>
                  <a:lnTo>
                    <a:pt x="6" y="537"/>
                  </a:lnTo>
                  <a:lnTo>
                    <a:pt x="9" y="545"/>
                  </a:lnTo>
                  <a:lnTo>
                    <a:pt x="13" y="551"/>
                  </a:lnTo>
                  <a:lnTo>
                    <a:pt x="18" y="558"/>
                  </a:lnTo>
                  <a:lnTo>
                    <a:pt x="22" y="563"/>
                  </a:lnTo>
                  <a:lnTo>
                    <a:pt x="216" y="756"/>
                  </a:lnTo>
                  <a:lnTo>
                    <a:pt x="9" y="962"/>
                  </a:lnTo>
                  <a:lnTo>
                    <a:pt x="9" y="962"/>
                  </a:lnTo>
                  <a:lnTo>
                    <a:pt x="5" y="967"/>
                  </a:lnTo>
                  <a:lnTo>
                    <a:pt x="2" y="973"/>
                  </a:lnTo>
                  <a:lnTo>
                    <a:pt x="1" y="978"/>
                  </a:lnTo>
                  <a:lnTo>
                    <a:pt x="0" y="985"/>
                  </a:lnTo>
                  <a:lnTo>
                    <a:pt x="0" y="985"/>
                  </a:lnTo>
                  <a:lnTo>
                    <a:pt x="1" y="990"/>
                  </a:lnTo>
                  <a:lnTo>
                    <a:pt x="2" y="997"/>
                  </a:lnTo>
                  <a:lnTo>
                    <a:pt x="5" y="1002"/>
                  </a:lnTo>
                  <a:lnTo>
                    <a:pt x="9" y="1007"/>
                  </a:lnTo>
                  <a:lnTo>
                    <a:pt x="9" y="1007"/>
                  </a:lnTo>
                  <a:lnTo>
                    <a:pt x="15" y="1011"/>
                  </a:lnTo>
                  <a:lnTo>
                    <a:pt x="20" y="1014"/>
                  </a:lnTo>
                  <a:lnTo>
                    <a:pt x="26" y="1016"/>
                  </a:lnTo>
                  <a:lnTo>
                    <a:pt x="32" y="1016"/>
                  </a:lnTo>
                  <a:lnTo>
                    <a:pt x="38" y="1016"/>
                  </a:lnTo>
                  <a:lnTo>
                    <a:pt x="44" y="1014"/>
                  </a:lnTo>
                  <a:lnTo>
                    <a:pt x="49" y="1011"/>
                  </a:lnTo>
                  <a:lnTo>
                    <a:pt x="55" y="1007"/>
                  </a:lnTo>
                  <a:lnTo>
                    <a:pt x="246" y="816"/>
                  </a:lnTo>
                  <a:lnTo>
                    <a:pt x="246" y="816"/>
                  </a:lnTo>
                  <a:lnTo>
                    <a:pt x="246" y="816"/>
                  </a:lnTo>
                  <a:lnTo>
                    <a:pt x="261" y="800"/>
                  </a:lnTo>
                  <a:lnTo>
                    <a:pt x="295" y="836"/>
                  </a:lnTo>
                  <a:lnTo>
                    <a:pt x="168" y="962"/>
                  </a:lnTo>
                  <a:lnTo>
                    <a:pt x="168" y="962"/>
                  </a:lnTo>
                  <a:lnTo>
                    <a:pt x="164" y="967"/>
                  </a:lnTo>
                  <a:lnTo>
                    <a:pt x="162" y="973"/>
                  </a:lnTo>
                  <a:lnTo>
                    <a:pt x="160" y="978"/>
                  </a:lnTo>
                  <a:lnTo>
                    <a:pt x="159" y="985"/>
                  </a:lnTo>
                  <a:lnTo>
                    <a:pt x="159" y="985"/>
                  </a:lnTo>
                  <a:lnTo>
                    <a:pt x="160" y="990"/>
                  </a:lnTo>
                  <a:lnTo>
                    <a:pt x="162" y="997"/>
                  </a:lnTo>
                  <a:lnTo>
                    <a:pt x="164" y="1002"/>
                  </a:lnTo>
                  <a:lnTo>
                    <a:pt x="168" y="1007"/>
                  </a:lnTo>
                  <a:lnTo>
                    <a:pt x="168" y="1007"/>
                  </a:lnTo>
                  <a:lnTo>
                    <a:pt x="174" y="1011"/>
                  </a:lnTo>
                  <a:lnTo>
                    <a:pt x="179" y="1014"/>
                  </a:lnTo>
                  <a:lnTo>
                    <a:pt x="184" y="1016"/>
                  </a:lnTo>
                  <a:lnTo>
                    <a:pt x="191" y="1016"/>
                  </a:lnTo>
                  <a:lnTo>
                    <a:pt x="197" y="1016"/>
                  </a:lnTo>
                  <a:lnTo>
                    <a:pt x="203" y="1014"/>
                  </a:lnTo>
                  <a:lnTo>
                    <a:pt x="208" y="1011"/>
                  </a:lnTo>
                  <a:lnTo>
                    <a:pt x="213" y="1007"/>
                  </a:lnTo>
                  <a:lnTo>
                    <a:pt x="340" y="881"/>
                  </a:lnTo>
                  <a:lnTo>
                    <a:pt x="374" y="915"/>
                  </a:lnTo>
                  <a:lnTo>
                    <a:pt x="327" y="962"/>
                  </a:lnTo>
                  <a:lnTo>
                    <a:pt x="327" y="962"/>
                  </a:lnTo>
                  <a:lnTo>
                    <a:pt x="324" y="967"/>
                  </a:lnTo>
                  <a:lnTo>
                    <a:pt x="321" y="973"/>
                  </a:lnTo>
                  <a:lnTo>
                    <a:pt x="319" y="978"/>
                  </a:lnTo>
                  <a:lnTo>
                    <a:pt x="319" y="985"/>
                  </a:lnTo>
                  <a:lnTo>
                    <a:pt x="319" y="985"/>
                  </a:lnTo>
                  <a:lnTo>
                    <a:pt x="319" y="990"/>
                  </a:lnTo>
                  <a:lnTo>
                    <a:pt x="321" y="997"/>
                  </a:lnTo>
                  <a:lnTo>
                    <a:pt x="324" y="1002"/>
                  </a:lnTo>
                  <a:lnTo>
                    <a:pt x="327" y="1007"/>
                  </a:lnTo>
                  <a:lnTo>
                    <a:pt x="327" y="1007"/>
                  </a:lnTo>
                  <a:lnTo>
                    <a:pt x="332" y="1011"/>
                  </a:lnTo>
                  <a:lnTo>
                    <a:pt x="338" y="1014"/>
                  </a:lnTo>
                  <a:lnTo>
                    <a:pt x="344" y="1016"/>
                  </a:lnTo>
                  <a:lnTo>
                    <a:pt x="350" y="1016"/>
                  </a:lnTo>
                  <a:lnTo>
                    <a:pt x="356" y="1016"/>
                  </a:lnTo>
                  <a:lnTo>
                    <a:pt x="361" y="1014"/>
                  </a:lnTo>
                  <a:lnTo>
                    <a:pt x="368" y="1011"/>
                  </a:lnTo>
                  <a:lnTo>
                    <a:pt x="372" y="1007"/>
                  </a:lnTo>
                  <a:lnTo>
                    <a:pt x="419" y="960"/>
                  </a:lnTo>
                  <a:lnTo>
                    <a:pt x="454" y="993"/>
                  </a:lnTo>
                  <a:lnTo>
                    <a:pt x="454" y="993"/>
                  </a:lnTo>
                  <a:lnTo>
                    <a:pt x="460" y="999"/>
                  </a:lnTo>
                  <a:lnTo>
                    <a:pt x="466" y="1003"/>
                  </a:lnTo>
                  <a:lnTo>
                    <a:pt x="473" y="1007"/>
                  </a:lnTo>
                  <a:lnTo>
                    <a:pt x="479" y="1011"/>
                  </a:lnTo>
                  <a:lnTo>
                    <a:pt x="487" y="1013"/>
                  </a:lnTo>
                  <a:lnTo>
                    <a:pt x="493" y="1015"/>
                  </a:lnTo>
                  <a:lnTo>
                    <a:pt x="501" y="1016"/>
                  </a:lnTo>
                  <a:lnTo>
                    <a:pt x="508" y="1016"/>
                  </a:lnTo>
                  <a:lnTo>
                    <a:pt x="516" y="1016"/>
                  </a:lnTo>
                  <a:lnTo>
                    <a:pt x="523" y="1015"/>
                  </a:lnTo>
                  <a:lnTo>
                    <a:pt x="531" y="1013"/>
                  </a:lnTo>
                  <a:lnTo>
                    <a:pt x="537" y="1011"/>
                  </a:lnTo>
                  <a:lnTo>
                    <a:pt x="545" y="1007"/>
                  </a:lnTo>
                  <a:lnTo>
                    <a:pt x="551" y="1003"/>
                  </a:lnTo>
                  <a:lnTo>
                    <a:pt x="558" y="999"/>
                  </a:lnTo>
                  <a:lnTo>
                    <a:pt x="563" y="993"/>
                  </a:lnTo>
                  <a:lnTo>
                    <a:pt x="597" y="959"/>
                  </a:lnTo>
                  <a:lnTo>
                    <a:pt x="646" y="1007"/>
                  </a:lnTo>
                  <a:lnTo>
                    <a:pt x="646" y="1007"/>
                  </a:lnTo>
                  <a:lnTo>
                    <a:pt x="650" y="1011"/>
                  </a:lnTo>
                  <a:lnTo>
                    <a:pt x="656" y="1014"/>
                  </a:lnTo>
                  <a:lnTo>
                    <a:pt x="662" y="1016"/>
                  </a:lnTo>
                  <a:lnTo>
                    <a:pt x="668" y="1016"/>
                  </a:lnTo>
                  <a:lnTo>
                    <a:pt x="674" y="1016"/>
                  </a:lnTo>
                  <a:lnTo>
                    <a:pt x="680" y="1014"/>
                  </a:lnTo>
                  <a:lnTo>
                    <a:pt x="685" y="1011"/>
                  </a:lnTo>
                  <a:lnTo>
                    <a:pt x="691" y="1007"/>
                  </a:lnTo>
                  <a:lnTo>
                    <a:pt x="691" y="1007"/>
                  </a:lnTo>
                  <a:lnTo>
                    <a:pt x="694" y="1002"/>
                  </a:lnTo>
                  <a:lnTo>
                    <a:pt x="697" y="997"/>
                  </a:lnTo>
                  <a:lnTo>
                    <a:pt x="699" y="990"/>
                  </a:lnTo>
                  <a:lnTo>
                    <a:pt x="699" y="985"/>
                  </a:lnTo>
                  <a:lnTo>
                    <a:pt x="699" y="978"/>
                  </a:lnTo>
                  <a:lnTo>
                    <a:pt x="697" y="973"/>
                  </a:lnTo>
                  <a:lnTo>
                    <a:pt x="694" y="967"/>
                  </a:lnTo>
                  <a:lnTo>
                    <a:pt x="691" y="962"/>
                  </a:lnTo>
                  <a:lnTo>
                    <a:pt x="643" y="914"/>
                  </a:lnTo>
                  <a:lnTo>
                    <a:pt x="677" y="880"/>
                  </a:lnTo>
                  <a:lnTo>
                    <a:pt x="677" y="880"/>
                  </a:lnTo>
                  <a:lnTo>
                    <a:pt x="677" y="880"/>
                  </a:lnTo>
                  <a:lnTo>
                    <a:pt x="805" y="1007"/>
                  </a:lnTo>
                  <a:lnTo>
                    <a:pt x="805" y="1007"/>
                  </a:lnTo>
                  <a:lnTo>
                    <a:pt x="810" y="1011"/>
                  </a:lnTo>
                  <a:lnTo>
                    <a:pt x="815" y="1014"/>
                  </a:lnTo>
                  <a:lnTo>
                    <a:pt x="821" y="1016"/>
                  </a:lnTo>
                  <a:lnTo>
                    <a:pt x="827" y="1016"/>
                  </a:lnTo>
                  <a:lnTo>
                    <a:pt x="834" y="1016"/>
                  </a:lnTo>
                  <a:lnTo>
                    <a:pt x="839" y="1014"/>
                  </a:lnTo>
                  <a:lnTo>
                    <a:pt x="844" y="1011"/>
                  </a:lnTo>
                  <a:lnTo>
                    <a:pt x="850" y="1007"/>
                  </a:lnTo>
                  <a:lnTo>
                    <a:pt x="850" y="1007"/>
                  </a:lnTo>
                  <a:lnTo>
                    <a:pt x="854" y="1002"/>
                  </a:lnTo>
                  <a:lnTo>
                    <a:pt x="856" y="997"/>
                  </a:lnTo>
                  <a:lnTo>
                    <a:pt x="858" y="990"/>
                  </a:lnTo>
                  <a:lnTo>
                    <a:pt x="859" y="985"/>
                  </a:lnTo>
                  <a:lnTo>
                    <a:pt x="858" y="978"/>
                  </a:lnTo>
                  <a:lnTo>
                    <a:pt x="856" y="973"/>
                  </a:lnTo>
                  <a:lnTo>
                    <a:pt x="854" y="967"/>
                  </a:lnTo>
                  <a:lnTo>
                    <a:pt x="850" y="962"/>
                  </a:lnTo>
                  <a:lnTo>
                    <a:pt x="722" y="835"/>
                  </a:lnTo>
                  <a:lnTo>
                    <a:pt x="722" y="835"/>
                  </a:lnTo>
                  <a:lnTo>
                    <a:pt x="722" y="835"/>
                  </a:lnTo>
                  <a:lnTo>
                    <a:pt x="756" y="800"/>
                  </a:lnTo>
                  <a:lnTo>
                    <a:pt x="772" y="816"/>
                  </a:lnTo>
                  <a:lnTo>
                    <a:pt x="963" y="1007"/>
                  </a:lnTo>
                  <a:lnTo>
                    <a:pt x="963" y="1007"/>
                  </a:lnTo>
                  <a:lnTo>
                    <a:pt x="969" y="1011"/>
                  </a:lnTo>
                  <a:lnTo>
                    <a:pt x="974" y="1014"/>
                  </a:lnTo>
                  <a:lnTo>
                    <a:pt x="979" y="1016"/>
                  </a:lnTo>
                  <a:lnTo>
                    <a:pt x="986" y="1016"/>
                  </a:lnTo>
                  <a:lnTo>
                    <a:pt x="992" y="1016"/>
                  </a:lnTo>
                  <a:lnTo>
                    <a:pt x="998" y="1014"/>
                  </a:lnTo>
                  <a:lnTo>
                    <a:pt x="1003" y="1011"/>
                  </a:lnTo>
                  <a:lnTo>
                    <a:pt x="1008" y="1007"/>
                  </a:lnTo>
                  <a:lnTo>
                    <a:pt x="1008" y="1007"/>
                  </a:lnTo>
                  <a:lnTo>
                    <a:pt x="1013" y="1002"/>
                  </a:lnTo>
                  <a:lnTo>
                    <a:pt x="1016" y="997"/>
                  </a:lnTo>
                  <a:lnTo>
                    <a:pt x="1017" y="990"/>
                  </a:lnTo>
                  <a:lnTo>
                    <a:pt x="1018" y="985"/>
                  </a:lnTo>
                  <a:lnTo>
                    <a:pt x="1017" y="978"/>
                  </a:lnTo>
                  <a:lnTo>
                    <a:pt x="1016" y="973"/>
                  </a:lnTo>
                  <a:lnTo>
                    <a:pt x="1013" y="967"/>
                  </a:lnTo>
                  <a:lnTo>
                    <a:pt x="1008" y="962"/>
                  </a:lnTo>
                  <a:lnTo>
                    <a:pt x="817" y="771"/>
                  </a:lnTo>
                  <a:close/>
                  <a:moveTo>
                    <a:pt x="500" y="67"/>
                  </a:moveTo>
                  <a:lnTo>
                    <a:pt x="500" y="67"/>
                  </a:lnTo>
                  <a:lnTo>
                    <a:pt x="504" y="64"/>
                  </a:lnTo>
                  <a:lnTo>
                    <a:pt x="509" y="63"/>
                  </a:lnTo>
                  <a:lnTo>
                    <a:pt x="515" y="64"/>
                  </a:lnTo>
                  <a:lnTo>
                    <a:pt x="519" y="67"/>
                  </a:lnTo>
                  <a:lnTo>
                    <a:pt x="712" y="260"/>
                  </a:lnTo>
                  <a:lnTo>
                    <a:pt x="509" y="463"/>
                  </a:lnTo>
                  <a:lnTo>
                    <a:pt x="307" y="261"/>
                  </a:lnTo>
                  <a:lnTo>
                    <a:pt x="500" y="67"/>
                  </a:lnTo>
                  <a:close/>
                  <a:moveTo>
                    <a:pt x="261" y="711"/>
                  </a:moveTo>
                  <a:lnTo>
                    <a:pt x="67" y="518"/>
                  </a:lnTo>
                  <a:lnTo>
                    <a:pt x="67" y="518"/>
                  </a:lnTo>
                  <a:lnTo>
                    <a:pt x="64" y="513"/>
                  </a:lnTo>
                  <a:lnTo>
                    <a:pt x="62" y="508"/>
                  </a:lnTo>
                  <a:lnTo>
                    <a:pt x="64" y="503"/>
                  </a:lnTo>
                  <a:lnTo>
                    <a:pt x="67" y="499"/>
                  </a:lnTo>
                  <a:lnTo>
                    <a:pt x="262" y="306"/>
                  </a:lnTo>
                  <a:lnTo>
                    <a:pt x="464" y="507"/>
                  </a:lnTo>
                  <a:lnTo>
                    <a:pt x="261" y="711"/>
                  </a:lnTo>
                  <a:close/>
                  <a:moveTo>
                    <a:pt x="518" y="948"/>
                  </a:moveTo>
                  <a:lnTo>
                    <a:pt x="518" y="948"/>
                  </a:lnTo>
                  <a:lnTo>
                    <a:pt x="514" y="952"/>
                  </a:lnTo>
                  <a:lnTo>
                    <a:pt x="508" y="953"/>
                  </a:lnTo>
                  <a:lnTo>
                    <a:pt x="503" y="952"/>
                  </a:lnTo>
                  <a:lnTo>
                    <a:pt x="499" y="948"/>
                  </a:lnTo>
                  <a:lnTo>
                    <a:pt x="306" y="756"/>
                  </a:lnTo>
                  <a:lnTo>
                    <a:pt x="509" y="552"/>
                  </a:lnTo>
                  <a:lnTo>
                    <a:pt x="712" y="755"/>
                  </a:lnTo>
                  <a:lnTo>
                    <a:pt x="518" y="948"/>
                  </a:lnTo>
                  <a:close/>
                  <a:moveTo>
                    <a:pt x="756" y="710"/>
                  </a:moveTo>
                  <a:lnTo>
                    <a:pt x="553" y="507"/>
                  </a:lnTo>
                  <a:lnTo>
                    <a:pt x="757" y="305"/>
                  </a:lnTo>
                  <a:lnTo>
                    <a:pt x="950" y="498"/>
                  </a:lnTo>
                  <a:lnTo>
                    <a:pt x="950" y="498"/>
                  </a:lnTo>
                  <a:lnTo>
                    <a:pt x="953" y="501"/>
                  </a:lnTo>
                  <a:lnTo>
                    <a:pt x="954" y="503"/>
                  </a:lnTo>
                  <a:lnTo>
                    <a:pt x="954" y="507"/>
                  </a:lnTo>
                  <a:lnTo>
                    <a:pt x="954" y="507"/>
                  </a:lnTo>
                  <a:lnTo>
                    <a:pt x="954" y="512"/>
                  </a:lnTo>
                  <a:lnTo>
                    <a:pt x="953" y="515"/>
                  </a:lnTo>
                  <a:lnTo>
                    <a:pt x="950" y="517"/>
                  </a:lnTo>
                  <a:lnTo>
                    <a:pt x="756" y="710"/>
                  </a:lnTo>
                  <a:close/>
                  <a:moveTo>
                    <a:pt x="764" y="413"/>
                  </a:moveTo>
                  <a:lnTo>
                    <a:pt x="764" y="413"/>
                  </a:lnTo>
                  <a:lnTo>
                    <a:pt x="754" y="413"/>
                  </a:lnTo>
                  <a:lnTo>
                    <a:pt x="744" y="414"/>
                  </a:lnTo>
                  <a:lnTo>
                    <a:pt x="735" y="417"/>
                  </a:lnTo>
                  <a:lnTo>
                    <a:pt x="726" y="420"/>
                  </a:lnTo>
                  <a:lnTo>
                    <a:pt x="718" y="424"/>
                  </a:lnTo>
                  <a:lnTo>
                    <a:pt x="710" y="429"/>
                  </a:lnTo>
                  <a:lnTo>
                    <a:pt x="703" y="434"/>
                  </a:lnTo>
                  <a:lnTo>
                    <a:pt x="696" y="441"/>
                  </a:lnTo>
                  <a:lnTo>
                    <a:pt x="690" y="447"/>
                  </a:lnTo>
                  <a:lnTo>
                    <a:pt x="684" y="455"/>
                  </a:lnTo>
                  <a:lnTo>
                    <a:pt x="679" y="462"/>
                  </a:lnTo>
                  <a:lnTo>
                    <a:pt x="676" y="471"/>
                  </a:lnTo>
                  <a:lnTo>
                    <a:pt x="673" y="479"/>
                  </a:lnTo>
                  <a:lnTo>
                    <a:pt x="670" y="489"/>
                  </a:lnTo>
                  <a:lnTo>
                    <a:pt x="668" y="498"/>
                  </a:lnTo>
                  <a:lnTo>
                    <a:pt x="668" y="507"/>
                  </a:lnTo>
                  <a:lnTo>
                    <a:pt x="668" y="507"/>
                  </a:lnTo>
                  <a:lnTo>
                    <a:pt x="668" y="518"/>
                  </a:lnTo>
                  <a:lnTo>
                    <a:pt x="670" y="527"/>
                  </a:lnTo>
                  <a:lnTo>
                    <a:pt x="673" y="536"/>
                  </a:lnTo>
                  <a:lnTo>
                    <a:pt x="676" y="545"/>
                  </a:lnTo>
                  <a:lnTo>
                    <a:pt x="679" y="554"/>
                  </a:lnTo>
                  <a:lnTo>
                    <a:pt x="684" y="561"/>
                  </a:lnTo>
                  <a:lnTo>
                    <a:pt x="690" y="569"/>
                  </a:lnTo>
                  <a:lnTo>
                    <a:pt x="696" y="575"/>
                  </a:lnTo>
                  <a:lnTo>
                    <a:pt x="703" y="581"/>
                  </a:lnTo>
                  <a:lnTo>
                    <a:pt x="710" y="587"/>
                  </a:lnTo>
                  <a:lnTo>
                    <a:pt x="718" y="592"/>
                  </a:lnTo>
                  <a:lnTo>
                    <a:pt x="726" y="595"/>
                  </a:lnTo>
                  <a:lnTo>
                    <a:pt x="735" y="599"/>
                  </a:lnTo>
                  <a:lnTo>
                    <a:pt x="744" y="602"/>
                  </a:lnTo>
                  <a:lnTo>
                    <a:pt x="754" y="603"/>
                  </a:lnTo>
                  <a:lnTo>
                    <a:pt x="764" y="603"/>
                  </a:lnTo>
                  <a:lnTo>
                    <a:pt x="764" y="603"/>
                  </a:lnTo>
                  <a:lnTo>
                    <a:pt x="773" y="603"/>
                  </a:lnTo>
                  <a:lnTo>
                    <a:pt x="783" y="602"/>
                  </a:lnTo>
                  <a:lnTo>
                    <a:pt x="792" y="599"/>
                  </a:lnTo>
                  <a:lnTo>
                    <a:pt x="800" y="595"/>
                  </a:lnTo>
                  <a:lnTo>
                    <a:pt x="809" y="592"/>
                  </a:lnTo>
                  <a:lnTo>
                    <a:pt x="816" y="587"/>
                  </a:lnTo>
                  <a:lnTo>
                    <a:pt x="824" y="581"/>
                  </a:lnTo>
                  <a:lnTo>
                    <a:pt x="830" y="575"/>
                  </a:lnTo>
                  <a:lnTo>
                    <a:pt x="837" y="569"/>
                  </a:lnTo>
                  <a:lnTo>
                    <a:pt x="842" y="561"/>
                  </a:lnTo>
                  <a:lnTo>
                    <a:pt x="847" y="554"/>
                  </a:lnTo>
                  <a:lnTo>
                    <a:pt x="852" y="545"/>
                  </a:lnTo>
                  <a:lnTo>
                    <a:pt x="855" y="536"/>
                  </a:lnTo>
                  <a:lnTo>
                    <a:pt x="857" y="527"/>
                  </a:lnTo>
                  <a:lnTo>
                    <a:pt x="858" y="518"/>
                  </a:lnTo>
                  <a:lnTo>
                    <a:pt x="859" y="507"/>
                  </a:lnTo>
                  <a:lnTo>
                    <a:pt x="859" y="507"/>
                  </a:lnTo>
                  <a:lnTo>
                    <a:pt x="858" y="498"/>
                  </a:lnTo>
                  <a:lnTo>
                    <a:pt x="857" y="489"/>
                  </a:lnTo>
                  <a:lnTo>
                    <a:pt x="855" y="479"/>
                  </a:lnTo>
                  <a:lnTo>
                    <a:pt x="852" y="471"/>
                  </a:lnTo>
                  <a:lnTo>
                    <a:pt x="847" y="462"/>
                  </a:lnTo>
                  <a:lnTo>
                    <a:pt x="842" y="455"/>
                  </a:lnTo>
                  <a:lnTo>
                    <a:pt x="837" y="447"/>
                  </a:lnTo>
                  <a:lnTo>
                    <a:pt x="830" y="441"/>
                  </a:lnTo>
                  <a:lnTo>
                    <a:pt x="824" y="434"/>
                  </a:lnTo>
                  <a:lnTo>
                    <a:pt x="816" y="429"/>
                  </a:lnTo>
                  <a:lnTo>
                    <a:pt x="809" y="424"/>
                  </a:lnTo>
                  <a:lnTo>
                    <a:pt x="800" y="420"/>
                  </a:lnTo>
                  <a:lnTo>
                    <a:pt x="792" y="417"/>
                  </a:lnTo>
                  <a:lnTo>
                    <a:pt x="783" y="414"/>
                  </a:lnTo>
                  <a:lnTo>
                    <a:pt x="773" y="413"/>
                  </a:lnTo>
                  <a:lnTo>
                    <a:pt x="764" y="413"/>
                  </a:lnTo>
                  <a:lnTo>
                    <a:pt x="764" y="413"/>
                  </a:lnTo>
                  <a:close/>
                  <a:moveTo>
                    <a:pt x="764" y="540"/>
                  </a:moveTo>
                  <a:lnTo>
                    <a:pt x="764" y="540"/>
                  </a:lnTo>
                  <a:lnTo>
                    <a:pt x="757" y="538"/>
                  </a:lnTo>
                  <a:lnTo>
                    <a:pt x="751" y="537"/>
                  </a:lnTo>
                  <a:lnTo>
                    <a:pt x="746" y="534"/>
                  </a:lnTo>
                  <a:lnTo>
                    <a:pt x="741" y="530"/>
                  </a:lnTo>
                  <a:lnTo>
                    <a:pt x="737" y="526"/>
                  </a:lnTo>
                  <a:lnTo>
                    <a:pt x="734" y="520"/>
                  </a:lnTo>
                  <a:lnTo>
                    <a:pt x="733" y="514"/>
                  </a:lnTo>
                  <a:lnTo>
                    <a:pt x="732" y="507"/>
                  </a:lnTo>
                  <a:lnTo>
                    <a:pt x="732" y="507"/>
                  </a:lnTo>
                  <a:lnTo>
                    <a:pt x="733" y="502"/>
                  </a:lnTo>
                  <a:lnTo>
                    <a:pt x="734" y="496"/>
                  </a:lnTo>
                  <a:lnTo>
                    <a:pt x="737" y="490"/>
                  </a:lnTo>
                  <a:lnTo>
                    <a:pt x="741" y="486"/>
                  </a:lnTo>
                  <a:lnTo>
                    <a:pt x="746" y="482"/>
                  </a:lnTo>
                  <a:lnTo>
                    <a:pt x="751" y="478"/>
                  </a:lnTo>
                  <a:lnTo>
                    <a:pt x="757" y="476"/>
                  </a:lnTo>
                  <a:lnTo>
                    <a:pt x="764" y="476"/>
                  </a:lnTo>
                  <a:lnTo>
                    <a:pt x="764" y="476"/>
                  </a:lnTo>
                  <a:lnTo>
                    <a:pt x="770" y="476"/>
                  </a:lnTo>
                  <a:lnTo>
                    <a:pt x="776" y="478"/>
                  </a:lnTo>
                  <a:lnTo>
                    <a:pt x="781" y="482"/>
                  </a:lnTo>
                  <a:lnTo>
                    <a:pt x="786" y="486"/>
                  </a:lnTo>
                  <a:lnTo>
                    <a:pt x="790" y="490"/>
                  </a:lnTo>
                  <a:lnTo>
                    <a:pt x="793" y="496"/>
                  </a:lnTo>
                  <a:lnTo>
                    <a:pt x="795" y="502"/>
                  </a:lnTo>
                  <a:lnTo>
                    <a:pt x="795" y="507"/>
                  </a:lnTo>
                  <a:lnTo>
                    <a:pt x="795" y="507"/>
                  </a:lnTo>
                  <a:lnTo>
                    <a:pt x="795" y="514"/>
                  </a:lnTo>
                  <a:lnTo>
                    <a:pt x="793" y="520"/>
                  </a:lnTo>
                  <a:lnTo>
                    <a:pt x="790" y="526"/>
                  </a:lnTo>
                  <a:lnTo>
                    <a:pt x="786" y="530"/>
                  </a:lnTo>
                  <a:lnTo>
                    <a:pt x="781" y="534"/>
                  </a:lnTo>
                  <a:lnTo>
                    <a:pt x="776" y="537"/>
                  </a:lnTo>
                  <a:lnTo>
                    <a:pt x="770" y="538"/>
                  </a:lnTo>
                  <a:lnTo>
                    <a:pt x="764" y="540"/>
                  </a:lnTo>
                  <a:lnTo>
                    <a:pt x="764" y="540"/>
                  </a:lnTo>
                  <a:close/>
                  <a:moveTo>
                    <a:pt x="254" y="413"/>
                  </a:moveTo>
                  <a:lnTo>
                    <a:pt x="254" y="413"/>
                  </a:lnTo>
                  <a:lnTo>
                    <a:pt x="244" y="413"/>
                  </a:lnTo>
                  <a:lnTo>
                    <a:pt x="235" y="414"/>
                  </a:lnTo>
                  <a:lnTo>
                    <a:pt x="226" y="417"/>
                  </a:lnTo>
                  <a:lnTo>
                    <a:pt x="218" y="420"/>
                  </a:lnTo>
                  <a:lnTo>
                    <a:pt x="209" y="424"/>
                  </a:lnTo>
                  <a:lnTo>
                    <a:pt x="202" y="429"/>
                  </a:lnTo>
                  <a:lnTo>
                    <a:pt x="194" y="434"/>
                  </a:lnTo>
                  <a:lnTo>
                    <a:pt x="188" y="441"/>
                  </a:lnTo>
                  <a:lnTo>
                    <a:pt x="181" y="447"/>
                  </a:lnTo>
                  <a:lnTo>
                    <a:pt x="176" y="455"/>
                  </a:lnTo>
                  <a:lnTo>
                    <a:pt x="170" y="462"/>
                  </a:lnTo>
                  <a:lnTo>
                    <a:pt x="166" y="471"/>
                  </a:lnTo>
                  <a:lnTo>
                    <a:pt x="163" y="479"/>
                  </a:lnTo>
                  <a:lnTo>
                    <a:pt x="161" y="489"/>
                  </a:lnTo>
                  <a:lnTo>
                    <a:pt x="160" y="498"/>
                  </a:lnTo>
                  <a:lnTo>
                    <a:pt x="159" y="507"/>
                  </a:lnTo>
                  <a:lnTo>
                    <a:pt x="159" y="507"/>
                  </a:lnTo>
                  <a:lnTo>
                    <a:pt x="160" y="518"/>
                  </a:lnTo>
                  <a:lnTo>
                    <a:pt x="161" y="527"/>
                  </a:lnTo>
                  <a:lnTo>
                    <a:pt x="163" y="536"/>
                  </a:lnTo>
                  <a:lnTo>
                    <a:pt x="166" y="545"/>
                  </a:lnTo>
                  <a:lnTo>
                    <a:pt x="170" y="554"/>
                  </a:lnTo>
                  <a:lnTo>
                    <a:pt x="176" y="561"/>
                  </a:lnTo>
                  <a:lnTo>
                    <a:pt x="181" y="569"/>
                  </a:lnTo>
                  <a:lnTo>
                    <a:pt x="188" y="575"/>
                  </a:lnTo>
                  <a:lnTo>
                    <a:pt x="194" y="581"/>
                  </a:lnTo>
                  <a:lnTo>
                    <a:pt x="202" y="587"/>
                  </a:lnTo>
                  <a:lnTo>
                    <a:pt x="209" y="592"/>
                  </a:lnTo>
                  <a:lnTo>
                    <a:pt x="218" y="595"/>
                  </a:lnTo>
                  <a:lnTo>
                    <a:pt x="226" y="599"/>
                  </a:lnTo>
                  <a:lnTo>
                    <a:pt x="235" y="602"/>
                  </a:lnTo>
                  <a:lnTo>
                    <a:pt x="244" y="603"/>
                  </a:lnTo>
                  <a:lnTo>
                    <a:pt x="254" y="603"/>
                  </a:lnTo>
                  <a:lnTo>
                    <a:pt x="254" y="603"/>
                  </a:lnTo>
                  <a:lnTo>
                    <a:pt x="264" y="603"/>
                  </a:lnTo>
                  <a:lnTo>
                    <a:pt x="273" y="602"/>
                  </a:lnTo>
                  <a:lnTo>
                    <a:pt x="283" y="599"/>
                  </a:lnTo>
                  <a:lnTo>
                    <a:pt x="292" y="595"/>
                  </a:lnTo>
                  <a:lnTo>
                    <a:pt x="300" y="592"/>
                  </a:lnTo>
                  <a:lnTo>
                    <a:pt x="308" y="587"/>
                  </a:lnTo>
                  <a:lnTo>
                    <a:pt x="315" y="581"/>
                  </a:lnTo>
                  <a:lnTo>
                    <a:pt x="322" y="575"/>
                  </a:lnTo>
                  <a:lnTo>
                    <a:pt x="328" y="569"/>
                  </a:lnTo>
                  <a:lnTo>
                    <a:pt x="334" y="561"/>
                  </a:lnTo>
                  <a:lnTo>
                    <a:pt x="339" y="554"/>
                  </a:lnTo>
                  <a:lnTo>
                    <a:pt x="342" y="545"/>
                  </a:lnTo>
                  <a:lnTo>
                    <a:pt x="345" y="536"/>
                  </a:lnTo>
                  <a:lnTo>
                    <a:pt x="347" y="527"/>
                  </a:lnTo>
                  <a:lnTo>
                    <a:pt x="350" y="518"/>
                  </a:lnTo>
                  <a:lnTo>
                    <a:pt x="350" y="507"/>
                  </a:lnTo>
                  <a:lnTo>
                    <a:pt x="350" y="507"/>
                  </a:lnTo>
                  <a:lnTo>
                    <a:pt x="350" y="498"/>
                  </a:lnTo>
                  <a:lnTo>
                    <a:pt x="347" y="489"/>
                  </a:lnTo>
                  <a:lnTo>
                    <a:pt x="345" y="479"/>
                  </a:lnTo>
                  <a:lnTo>
                    <a:pt x="342" y="471"/>
                  </a:lnTo>
                  <a:lnTo>
                    <a:pt x="339" y="462"/>
                  </a:lnTo>
                  <a:lnTo>
                    <a:pt x="334" y="455"/>
                  </a:lnTo>
                  <a:lnTo>
                    <a:pt x="328" y="447"/>
                  </a:lnTo>
                  <a:lnTo>
                    <a:pt x="322" y="441"/>
                  </a:lnTo>
                  <a:lnTo>
                    <a:pt x="315" y="434"/>
                  </a:lnTo>
                  <a:lnTo>
                    <a:pt x="308" y="429"/>
                  </a:lnTo>
                  <a:lnTo>
                    <a:pt x="300" y="424"/>
                  </a:lnTo>
                  <a:lnTo>
                    <a:pt x="292" y="420"/>
                  </a:lnTo>
                  <a:lnTo>
                    <a:pt x="283" y="417"/>
                  </a:lnTo>
                  <a:lnTo>
                    <a:pt x="273" y="414"/>
                  </a:lnTo>
                  <a:lnTo>
                    <a:pt x="264" y="413"/>
                  </a:lnTo>
                  <a:lnTo>
                    <a:pt x="254" y="413"/>
                  </a:lnTo>
                  <a:lnTo>
                    <a:pt x="254" y="413"/>
                  </a:lnTo>
                  <a:close/>
                  <a:moveTo>
                    <a:pt x="254" y="540"/>
                  </a:moveTo>
                  <a:lnTo>
                    <a:pt x="254" y="540"/>
                  </a:lnTo>
                  <a:lnTo>
                    <a:pt x="248" y="538"/>
                  </a:lnTo>
                  <a:lnTo>
                    <a:pt x="242" y="537"/>
                  </a:lnTo>
                  <a:lnTo>
                    <a:pt x="237" y="534"/>
                  </a:lnTo>
                  <a:lnTo>
                    <a:pt x="232" y="530"/>
                  </a:lnTo>
                  <a:lnTo>
                    <a:pt x="228" y="526"/>
                  </a:lnTo>
                  <a:lnTo>
                    <a:pt x="225" y="520"/>
                  </a:lnTo>
                  <a:lnTo>
                    <a:pt x="223" y="514"/>
                  </a:lnTo>
                  <a:lnTo>
                    <a:pt x="223" y="507"/>
                  </a:lnTo>
                  <a:lnTo>
                    <a:pt x="223" y="507"/>
                  </a:lnTo>
                  <a:lnTo>
                    <a:pt x="223" y="502"/>
                  </a:lnTo>
                  <a:lnTo>
                    <a:pt x="225" y="496"/>
                  </a:lnTo>
                  <a:lnTo>
                    <a:pt x="228" y="490"/>
                  </a:lnTo>
                  <a:lnTo>
                    <a:pt x="232" y="486"/>
                  </a:lnTo>
                  <a:lnTo>
                    <a:pt x="237" y="482"/>
                  </a:lnTo>
                  <a:lnTo>
                    <a:pt x="242" y="478"/>
                  </a:lnTo>
                  <a:lnTo>
                    <a:pt x="248" y="476"/>
                  </a:lnTo>
                  <a:lnTo>
                    <a:pt x="254" y="476"/>
                  </a:lnTo>
                  <a:lnTo>
                    <a:pt x="254" y="476"/>
                  </a:lnTo>
                  <a:lnTo>
                    <a:pt x="261" y="476"/>
                  </a:lnTo>
                  <a:lnTo>
                    <a:pt x="267" y="478"/>
                  </a:lnTo>
                  <a:lnTo>
                    <a:pt x="272" y="482"/>
                  </a:lnTo>
                  <a:lnTo>
                    <a:pt x="277" y="486"/>
                  </a:lnTo>
                  <a:lnTo>
                    <a:pt x="281" y="490"/>
                  </a:lnTo>
                  <a:lnTo>
                    <a:pt x="284" y="496"/>
                  </a:lnTo>
                  <a:lnTo>
                    <a:pt x="285" y="502"/>
                  </a:lnTo>
                  <a:lnTo>
                    <a:pt x="286" y="507"/>
                  </a:lnTo>
                  <a:lnTo>
                    <a:pt x="286" y="507"/>
                  </a:lnTo>
                  <a:lnTo>
                    <a:pt x="285" y="514"/>
                  </a:lnTo>
                  <a:lnTo>
                    <a:pt x="284" y="520"/>
                  </a:lnTo>
                  <a:lnTo>
                    <a:pt x="281" y="526"/>
                  </a:lnTo>
                  <a:lnTo>
                    <a:pt x="277" y="530"/>
                  </a:lnTo>
                  <a:lnTo>
                    <a:pt x="272" y="534"/>
                  </a:lnTo>
                  <a:lnTo>
                    <a:pt x="267" y="537"/>
                  </a:lnTo>
                  <a:lnTo>
                    <a:pt x="261" y="538"/>
                  </a:lnTo>
                  <a:lnTo>
                    <a:pt x="254" y="540"/>
                  </a:lnTo>
                  <a:lnTo>
                    <a:pt x="254" y="54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7" name="Freeform 42"/>
            <p:cNvSpPr>
              <a:spLocks noEditPoints="1"/>
            </p:cNvSpPr>
            <p:nvPr/>
          </p:nvSpPr>
          <p:spPr bwMode="auto">
            <a:xfrm>
              <a:off x="8296437" y="5921291"/>
              <a:ext cx="388029" cy="388029"/>
            </a:xfrm>
            <a:custGeom>
              <a:avLst/>
              <a:gdLst>
                <a:gd name="T0" fmla="*/ 436 w 1018"/>
                <a:gd name="T1" fmla="*/ 445 h 1017"/>
                <a:gd name="T2" fmla="*/ 350 w 1018"/>
                <a:gd name="T3" fmla="*/ 541 h 1017"/>
                <a:gd name="T4" fmla="*/ 413 w 1018"/>
                <a:gd name="T5" fmla="*/ 547 h 1017"/>
                <a:gd name="T6" fmla="*/ 472 w 1018"/>
                <a:gd name="T7" fmla="*/ 522 h 1017"/>
                <a:gd name="T8" fmla="*/ 427 w 1018"/>
                <a:gd name="T9" fmla="*/ 577 h 1017"/>
                <a:gd name="T10" fmla="*/ 454 w 1018"/>
                <a:gd name="T11" fmla="*/ 635 h 1017"/>
                <a:gd name="T12" fmla="*/ 527 w 1018"/>
                <a:gd name="T13" fmla="*/ 694 h 1017"/>
                <a:gd name="T14" fmla="*/ 599 w 1018"/>
                <a:gd name="T15" fmla="*/ 621 h 1017"/>
                <a:gd name="T16" fmla="*/ 555 w 1018"/>
                <a:gd name="T17" fmla="*/ 566 h 1017"/>
                <a:gd name="T18" fmla="*/ 579 w 1018"/>
                <a:gd name="T19" fmla="*/ 510 h 1017"/>
                <a:gd name="T20" fmla="*/ 636 w 1018"/>
                <a:gd name="T21" fmla="*/ 572 h 1017"/>
                <a:gd name="T22" fmla="*/ 651 w 1018"/>
                <a:gd name="T23" fmla="*/ 487 h 1017"/>
                <a:gd name="T24" fmla="*/ 573 w 1018"/>
                <a:gd name="T25" fmla="*/ 381 h 1017"/>
                <a:gd name="T26" fmla="*/ 944 w 1018"/>
                <a:gd name="T27" fmla="*/ 245 h 1017"/>
                <a:gd name="T28" fmla="*/ 576 w 1018"/>
                <a:gd name="T29" fmla="*/ 4 h 1017"/>
                <a:gd name="T30" fmla="*/ 134 w 1018"/>
                <a:gd name="T31" fmla="*/ 165 h 1017"/>
                <a:gd name="T32" fmla="*/ 0 w 1018"/>
                <a:gd name="T33" fmla="*/ 508 h 1017"/>
                <a:gd name="T34" fmla="*/ 149 w 1018"/>
                <a:gd name="T35" fmla="*/ 867 h 1017"/>
                <a:gd name="T36" fmla="*/ 458 w 1018"/>
                <a:gd name="T37" fmla="*/ 1015 h 1017"/>
                <a:gd name="T38" fmla="*/ 756 w 1018"/>
                <a:gd name="T39" fmla="*/ 953 h 1017"/>
                <a:gd name="T40" fmla="*/ 999 w 1018"/>
                <a:gd name="T41" fmla="*/ 643 h 1017"/>
                <a:gd name="T42" fmla="*/ 878 w 1018"/>
                <a:gd name="T43" fmla="*/ 314 h 1017"/>
                <a:gd name="T44" fmla="*/ 789 w 1018"/>
                <a:gd name="T45" fmla="*/ 410 h 1017"/>
                <a:gd name="T46" fmla="*/ 878 w 1018"/>
                <a:gd name="T47" fmla="*/ 314 h 1017"/>
                <a:gd name="T48" fmla="*/ 751 w 1018"/>
                <a:gd name="T49" fmla="*/ 135 h 1017"/>
                <a:gd name="T50" fmla="*/ 605 w 1018"/>
                <a:gd name="T51" fmla="*/ 111 h 1017"/>
                <a:gd name="T52" fmla="*/ 343 w 1018"/>
                <a:gd name="T53" fmla="*/ 146 h 1017"/>
                <a:gd name="T54" fmla="*/ 347 w 1018"/>
                <a:gd name="T55" fmla="*/ 94 h 1017"/>
                <a:gd name="T56" fmla="*/ 270 w 1018"/>
                <a:gd name="T57" fmla="*/ 222 h 1017"/>
                <a:gd name="T58" fmla="*/ 509 w 1018"/>
                <a:gd name="T59" fmla="*/ 159 h 1017"/>
                <a:gd name="T60" fmla="*/ 748 w 1018"/>
                <a:gd name="T61" fmla="*/ 222 h 1017"/>
                <a:gd name="T62" fmla="*/ 780 w 1018"/>
                <a:gd name="T63" fmla="*/ 283 h 1017"/>
                <a:gd name="T64" fmla="*/ 552 w 1018"/>
                <a:gd name="T65" fmla="*/ 225 h 1017"/>
                <a:gd name="T66" fmla="*/ 297 w 1018"/>
                <a:gd name="T67" fmla="*/ 284 h 1017"/>
                <a:gd name="T68" fmla="*/ 181 w 1018"/>
                <a:gd name="T69" fmla="*/ 207 h 1017"/>
                <a:gd name="T70" fmla="*/ 554 w 1018"/>
                <a:gd name="T71" fmla="*/ 726 h 1017"/>
                <a:gd name="T72" fmla="*/ 296 w 1018"/>
                <a:gd name="T73" fmla="*/ 575 h 1017"/>
                <a:gd name="T74" fmla="*/ 423 w 1018"/>
                <a:gd name="T75" fmla="*/ 304 h 1017"/>
                <a:gd name="T76" fmla="*/ 705 w 1018"/>
                <a:gd name="T77" fmla="*/ 402 h 1017"/>
                <a:gd name="T78" fmla="*/ 247 w 1018"/>
                <a:gd name="T79" fmla="*/ 349 h 1017"/>
                <a:gd name="T80" fmla="*/ 136 w 1018"/>
                <a:gd name="T81" fmla="*/ 369 h 1017"/>
                <a:gd name="T82" fmla="*/ 176 w 1018"/>
                <a:gd name="T83" fmla="*/ 460 h 1017"/>
                <a:gd name="T84" fmla="*/ 171 w 1018"/>
                <a:gd name="T85" fmla="*/ 513 h 1017"/>
                <a:gd name="T86" fmla="*/ 98 w 1018"/>
                <a:gd name="T87" fmla="*/ 549 h 1017"/>
                <a:gd name="T88" fmla="*/ 272 w 1018"/>
                <a:gd name="T89" fmla="*/ 667 h 1017"/>
                <a:gd name="T90" fmla="*/ 91 w 1018"/>
                <a:gd name="T91" fmla="*/ 609 h 1017"/>
                <a:gd name="T92" fmla="*/ 141 w 1018"/>
                <a:gd name="T93" fmla="*/ 696 h 1017"/>
                <a:gd name="T94" fmla="*/ 380 w 1018"/>
                <a:gd name="T95" fmla="*/ 764 h 1017"/>
                <a:gd name="T96" fmla="*/ 201 w 1018"/>
                <a:gd name="T97" fmla="*/ 782 h 1017"/>
                <a:gd name="T98" fmla="*/ 455 w 1018"/>
                <a:gd name="T99" fmla="*/ 928 h 1017"/>
                <a:gd name="T100" fmla="*/ 532 w 1018"/>
                <a:gd name="T101" fmla="*/ 953 h 1017"/>
                <a:gd name="T102" fmla="*/ 509 w 1018"/>
                <a:gd name="T103" fmla="*/ 858 h 1017"/>
                <a:gd name="T104" fmla="*/ 231 w 1018"/>
                <a:gd name="T105" fmla="*/ 856 h 1017"/>
                <a:gd name="T106" fmla="*/ 460 w 1018"/>
                <a:gd name="T107" fmla="*/ 799 h 1017"/>
                <a:gd name="T108" fmla="*/ 684 w 1018"/>
                <a:gd name="T109" fmla="*/ 852 h 1017"/>
                <a:gd name="T110" fmla="*/ 847 w 1018"/>
                <a:gd name="T111" fmla="*/ 768 h 1017"/>
                <a:gd name="T112" fmla="*/ 643 w 1018"/>
                <a:gd name="T113" fmla="*/ 767 h 1017"/>
                <a:gd name="T114" fmla="*/ 826 w 1018"/>
                <a:gd name="T115" fmla="*/ 720 h 1017"/>
                <a:gd name="T116" fmla="*/ 927 w 1018"/>
                <a:gd name="T117" fmla="*/ 609 h 1017"/>
                <a:gd name="T118" fmla="*/ 747 w 1018"/>
                <a:gd name="T119" fmla="*/ 667 h 1017"/>
                <a:gd name="T120" fmla="*/ 920 w 1018"/>
                <a:gd name="T121" fmla="*/ 549 h 1017"/>
                <a:gd name="T122" fmla="*/ 795 w 1018"/>
                <a:gd name="T123" fmla="*/ 508 h 1017"/>
                <a:gd name="T124" fmla="*/ 944 w 1018"/>
                <a:gd name="T125" fmla="*/ 416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497" y="320"/>
                  </a:moveTo>
                  <a:lnTo>
                    <a:pt x="497" y="320"/>
                  </a:lnTo>
                  <a:lnTo>
                    <a:pt x="491" y="323"/>
                  </a:lnTo>
                  <a:lnTo>
                    <a:pt x="486" y="327"/>
                  </a:lnTo>
                  <a:lnTo>
                    <a:pt x="455" y="358"/>
                  </a:lnTo>
                  <a:lnTo>
                    <a:pt x="455" y="358"/>
                  </a:lnTo>
                  <a:lnTo>
                    <a:pt x="450" y="365"/>
                  </a:lnTo>
                  <a:lnTo>
                    <a:pt x="446" y="372"/>
                  </a:lnTo>
                  <a:lnTo>
                    <a:pt x="445" y="381"/>
                  </a:lnTo>
                  <a:lnTo>
                    <a:pt x="446" y="389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53" y="445"/>
                  </a:lnTo>
                  <a:lnTo>
                    <a:pt x="445" y="445"/>
                  </a:lnTo>
                  <a:lnTo>
                    <a:pt x="445" y="445"/>
                  </a:lnTo>
                  <a:lnTo>
                    <a:pt x="436" y="445"/>
                  </a:lnTo>
                  <a:lnTo>
                    <a:pt x="426" y="446"/>
                  </a:lnTo>
                  <a:lnTo>
                    <a:pt x="417" y="449"/>
                  </a:lnTo>
                  <a:lnTo>
                    <a:pt x="408" y="453"/>
                  </a:lnTo>
                  <a:lnTo>
                    <a:pt x="400" y="456"/>
                  </a:lnTo>
                  <a:lnTo>
                    <a:pt x="392" y="461"/>
                  </a:lnTo>
                  <a:lnTo>
                    <a:pt x="384" y="467"/>
                  </a:lnTo>
                  <a:lnTo>
                    <a:pt x="378" y="473"/>
                  </a:lnTo>
                  <a:lnTo>
                    <a:pt x="371" y="479"/>
                  </a:lnTo>
                  <a:lnTo>
                    <a:pt x="366" y="487"/>
                  </a:lnTo>
                  <a:lnTo>
                    <a:pt x="362" y="494"/>
                  </a:lnTo>
                  <a:lnTo>
                    <a:pt x="357" y="503"/>
                  </a:lnTo>
                  <a:lnTo>
                    <a:pt x="354" y="512"/>
                  </a:lnTo>
                  <a:lnTo>
                    <a:pt x="352" y="521"/>
                  </a:lnTo>
                  <a:lnTo>
                    <a:pt x="351" y="531"/>
                  </a:lnTo>
                  <a:lnTo>
                    <a:pt x="350" y="541"/>
                  </a:lnTo>
                  <a:lnTo>
                    <a:pt x="350" y="541"/>
                  </a:lnTo>
                  <a:lnTo>
                    <a:pt x="351" y="547"/>
                  </a:lnTo>
                  <a:lnTo>
                    <a:pt x="352" y="552"/>
                  </a:lnTo>
                  <a:lnTo>
                    <a:pt x="355" y="558"/>
                  </a:lnTo>
                  <a:lnTo>
                    <a:pt x="359" y="563"/>
                  </a:lnTo>
                  <a:lnTo>
                    <a:pt x="364" y="566"/>
                  </a:lnTo>
                  <a:lnTo>
                    <a:pt x="369" y="570"/>
                  </a:lnTo>
                  <a:lnTo>
                    <a:pt x="376" y="572"/>
                  </a:lnTo>
                  <a:lnTo>
                    <a:pt x="382" y="572"/>
                  </a:lnTo>
                  <a:lnTo>
                    <a:pt x="382" y="572"/>
                  </a:lnTo>
                  <a:lnTo>
                    <a:pt x="388" y="572"/>
                  </a:lnTo>
                  <a:lnTo>
                    <a:pt x="394" y="570"/>
                  </a:lnTo>
                  <a:lnTo>
                    <a:pt x="399" y="566"/>
                  </a:lnTo>
                  <a:lnTo>
                    <a:pt x="405" y="563"/>
                  </a:lnTo>
                  <a:lnTo>
                    <a:pt x="408" y="558"/>
                  </a:lnTo>
                  <a:lnTo>
                    <a:pt x="411" y="552"/>
                  </a:lnTo>
                  <a:lnTo>
                    <a:pt x="413" y="547"/>
                  </a:lnTo>
                  <a:lnTo>
                    <a:pt x="413" y="541"/>
                  </a:lnTo>
                  <a:lnTo>
                    <a:pt x="413" y="541"/>
                  </a:lnTo>
                  <a:lnTo>
                    <a:pt x="414" y="534"/>
                  </a:lnTo>
                  <a:lnTo>
                    <a:pt x="416" y="528"/>
                  </a:lnTo>
                  <a:lnTo>
                    <a:pt x="419" y="522"/>
                  </a:lnTo>
                  <a:lnTo>
                    <a:pt x="423" y="518"/>
                  </a:lnTo>
                  <a:lnTo>
                    <a:pt x="427" y="514"/>
                  </a:lnTo>
                  <a:lnTo>
                    <a:pt x="432" y="511"/>
                  </a:lnTo>
                  <a:lnTo>
                    <a:pt x="439" y="510"/>
                  </a:lnTo>
                  <a:lnTo>
                    <a:pt x="445" y="508"/>
                  </a:lnTo>
                  <a:lnTo>
                    <a:pt x="445" y="508"/>
                  </a:lnTo>
                  <a:lnTo>
                    <a:pt x="452" y="510"/>
                  </a:lnTo>
                  <a:lnTo>
                    <a:pt x="458" y="511"/>
                  </a:lnTo>
                  <a:lnTo>
                    <a:pt x="464" y="514"/>
                  </a:lnTo>
                  <a:lnTo>
                    <a:pt x="468" y="518"/>
                  </a:lnTo>
                  <a:lnTo>
                    <a:pt x="472" y="522"/>
                  </a:lnTo>
                  <a:lnTo>
                    <a:pt x="474" y="528"/>
                  </a:lnTo>
                  <a:lnTo>
                    <a:pt x="476" y="534"/>
                  </a:lnTo>
                  <a:lnTo>
                    <a:pt x="478" y="541"/>
                  </a:lnTo>
                  <a:lnTo>
                    <a:pt x="478" y="541"/>
                  </a:lnTo>
                  <a:lnTo>
                    <a:pt x="476" y="547"/>
                  </a:lnTo>
                  <a:lnTo>
                    <a:pt x="474" y="552"/>
                  </a:lnTo>
                  <a:lnTo>
                    <a:pt x="472" y="558"/>
                  </a:lnTo>
                  <a:lnTo>
                    <a:pt x="468" y="563"/>
                  </a:lnTo>
                  <a:lnTo>
                    <a:pt x="464" y="566"/>
                  </a:lnTo>
                  <a:lnTo>
                    <a:pt x="458" y="570"/>
                  </a:lnTo>
                  <a:lnTo>
                    <a:pt x="452" y="572"/>
                  </a:lnTo>
                  <a:lnTo>
                    <a:pt x="445" y="572"/>
                  </a:lnTo>
                  <a:lnTo>
                    <a:pt x="445" y="572"/>
                  </a:lnTo>
                  <a:lnTo>
                    <a:pt x="439" y="573"/>
                  </a:lnTo>
                  <a:lnTo>
                    <a:pt x="432" y="575"/>
                  </a:lnTo>
                  <a:lnTo>
                    <a:pt x="427" y="577"/>
                  </a:lnTo>
                  <a:lnTo>
                    <a:pt x="423" y="581"/>
                  </a:lnTo>
                  <a:lnTo>
                    <a:pt x="419" y="586"/>
                  </a:lnTo>
                  <a:lnTo>
                    <a:pt x="416" y="591"/>
                  </a:lnTo>
                  <a:lnTo>
                    <a:pt x="414" y="597"/>
                  </a:lnTo>
                  <a:lnTo>
                    <a:pt x="413" y="604"/>
                  </a:lnTo>
                  <a:lnTo>
                    <a:pt x="413" y="604"/>
                  </a:lnTo>
                  <a:lnTo>
                    <a:pt x="414" y="610"/>
                  </a:lnTo>
                  <a:lnTo>
                    <a:pt x="416" y="616"/>
                  </a:lnTo>
                  <a:lnTo>
                    <a:pt x="419" y="621"/>
                  </a:lnTo>
                  <a:lnTo>
                    <a:pt x="423" y="626"/>
                  </a:lnTo>
                  <a:lnTo>
                    <a:pt x="427" y="630"/>
                  </a:lnTo>
                  <a:lnTo>
                    <a:pt x="432" y="633"/>
                  </a:lnTo>
                  <a:lnTo>
                    <a:pt x="439" y="635"/>
                  </a:lnTo>
                  <a:lnTo>
                    <a:pt x="445" y="636"/>
                  </a:lnTo>
                  <a:lnTo>
                    <a:pt x="445" y="636"/>
                  </a:lnTo>
                  <a:lnTo>
                    <a:pt x="454" y="635"/>
                  </a:lnTo>
                  <a:lnTo>
                    <a:pt x="461" y="634"/>
                  </a:lnTo>
                  <a:lnTo>
                    <a:pt x="478" y="630"/>
                  </a:lnTo>
                  <a:lnTo>
                    <a:pt x="478" y="667"/>
                  </a:lnTo>
                  <a:lnTo>
                    <a:pt x="478" y="667"/>
                  </a:lnTo>
                  <a:lnTo>
                    <a:pt x="478" y="674"/>
                  </a:lnTo>
                  <a:lnTo>
                    <a:pt x="480" y="680"/>
                  </a:lnTo>
                  <a:lnTo>
                    <a:pt x="483" y="685"/>
                  </a:lnTo>
                  <a:lnTo>
                    <a:pt x="486" y="690"/>
                  </a:lnTo>
                  <a:lnTo>
                    <a:pt x="491" y="694"/>
                  </a:lnTo>
                  <a:lnTo>
                    <a:pt x="497" y="696"/>
                  </a:lnTo>
                  <a:lnTo>
                    <a:pt x="502" y="698"/>
                  </a:lnTo>
                  <a:lnTo>
                    <a:pt x="509" y="699"/>
                  </a:lnTo>
                  <a:lnTo>
                    <a:pt x="509" y="699"/>
                  </a:lnTo>
                  <a:lnTo>
                    <a:pt x="515" y="698"/>
                  </a:lnTo>
                  <a:lnTo>
                    <a:pt x="522" y="696"/>
                  </a:lnTo>
                  <a:lnTo>
                    <a:pt x="527" y="694"/>
                  </a:lnTo>
                  <a:lnTo>
                    <a:pt x="531" y="690"/>
                  </a:lnTo>
                  <a:lnTo>
                    <a:pt x="535" y="685"/>
                  </a:lnTo>
                  <a:lnTo>
                    <a:pt x="539" y="680"/>
                  </a:lnTo>
                  <a:lnTo>
                    <a:pt x="540" y="674"/>
                  </a:lnTo>
                  <a:lnTo>
                    <a:pt x="541" y="667"/>
                  </a:lnTo>
                  <a:lnTo>
                    <a:pt x="541" y="630"/>
                  </a:lnTo>
                  <a:lnTo>
                    <a:pt x="541" y="630"/>
                  </a:lnTo>
                  <a:lnTo>
                    <a:pt x="556" y="634"/>
                  </a:lnTo>
                  <a:lnTo>
                    <a:pt x="564" y="635"/>
                  </a:lnTo>
                  <a:lnTo>
                    <a:pt x="573" y="636"/>
                  </a:lnTo>
                  <a:lnTo>
                    <a:pt x="573" y="636"/>
                  </a:lnTo>
                  <a:lnTo>
                    <a:pt x="579" y="635"/>
                  </a:lnTo>
                  <a:lnTo>
                    <a:pt x="585" y="633"/>
                  </a:lnTo>
                  <a:lnTo>
                    <a:pt x="590" y="630"/>
                  </a:lnTo>
                  <a:lnTo>
                    <a:pt x="596" y="626"/>
                  </a:lnTo>
                  <a:lnTo>
                    <a:pt x="599" y="621"/>
                  </a:lnTo>
                  <a:lnTo>
                    <a:pt x="602" y="616"/>
                  </a:lnTo>
                  <a:lnTo>
                    <a:pt x="604" y="610"/>
                  </a:lnTo>
                  <a:lnTo>
                    <a:pt x="604" y="604"/>
                  </a:lnTo>
                  <a:lnTo>
                    <a:pt x="604" y="604"/>
                  </a:lnTo>
                  <a:lnTo>
                    <a:pt x="604" y="597"/>
                  </a:lnTo>
                  <a:lnTo>
                    <a:pt x="602" y="591"/>
                  </a:lnTo>
                  <a:lnTo>
                    <a:pt x="599" y="586"/>
                  </a:lnTo>
                  <a:lnTo>
                    <a:pt x="596" y="581"/>
                  </a:lnTo>
                  <a:lnTo>
                    <a:pt x="590" y="577"/>
                  </a:lnTo>
                  <a:lnTo>
                    <a:pt x="585" y="575"/>
                  </a:lnTo>
                  <a:lnTo>
                    <a:pt x="579" y="573"/>
                  </a:lnTo>
                  <a:lnTo>
                    <a:pt x="573" y="572"/>
                  </a:lnTo>
                  <a:lnTo>
                    <a:pt x="573" y="572"/>
                  </a:lnTo>
                  <a:lnTo>
                    <a:pt x="567" y="572"/>
                  </a:lnTo>
                  <a:lnTo>
                    <a:pt x="560" y="570"/>
                  </a:lnTo>
                  <a:lnTo>
                    <a:pt x="555" y="566"/>
                  </a:lnTo>
                  <a:lnTo>
                    <a:pt x="550" y="563"/>
                  </a:lnTo>
                  <a:lnTo>
                    <a:pt x="546" y="558"/>
                  </a:lnTo>
                  <a:lnTo>
                    <a:pt x="543" y="552"/>
                  </a:lnTo>
                  <a:lnTo>
                    <a:pt x="542" y="547"/>
                  </a:lnTo>
                  <a:lnTo>
                    <a:pt x="541" y="541"/>
                  </a:lnTo>
                  <a:lnTo>
                    <a:pt x="541" y="541"/>
                  </a:lnTo>
                  <a:lnTo>
                    <a:pt x="542" y="534"/>
                  </a:lnTo>
                  <a:lnTo>
                    <a:pt x="543" y="528"/>
                  </a:lnTo>
                  <a:lnTo>
                    <a:pt x="546" y="522"/>
                  </a:lnTo>
                  <a:lnTo>
                    <a:pt x="550" y="518"/>
                  </a:lnTo>
                  <a:lnTo>
                    <a:pt x="555" y="514"/>
                  </a:lnTo>
                  <a:lnTo>
                    <a:pt x="560" y="511"/>
                  </a:lnTo>
                  <a:lnTo>
                    <a:pt x="567" y="510"/>
                  </a:lnTo>
                  <a:lnTo>
                    <a:pt x="573" y="508"/>
                  </a:lnTo>
                  <a:lnTo>
                    <a:pt x="573" y="508"/>
                  </a:lnTo>
                  <a:lnTo>
                    <a:pt x="579" y="510"/>
                  </a:lnTo>
                  <a:lnTo>
                    <a:pt x="585" y="511"/>
                  </a:lnTo>
                  <a:lnTo>
                    <a:pt x="590" y="514"/>
                  </a:lnTo>
                  <a:lnTo>
                    <a:pt x="596" y="518"/>
                  </a:lnTo>
                  <a:lnTo>
                    <a:pt x="599" y="522"/>
                  </a:lnTo>
                  <a:lnTo>
                    <a:pt x="602" y="528"/>
                  </a:lnTo>
                  <a:lnTo>
                    <a:pt x="604" y="534"/>
                  </a:lnTo>
                  <a:lnTo>
                    <a:pt x="604" y="541"/>
                  </a:lnTo>
                  <a:lnTo>
                    <a:pt x="604" y="541"/>
                  </a:lnTo>
                  <a:lnTo>
                    <a:pt x="605" y="547"/>
                  </a:lnTo>
                  <a:lnTo>
                    <a:pt x="607" y="552"/>
                  </a:lnTo>
                  <a:lnTo>
                    <a:pt x="609" y="558"/>
                  </a:lnTo>
                  <a:lnTo>
                    <a:pt x="614" y="563"/>
                  </a:lnTo>
                  <a:lnTo>
                    <a:pt x="618" y="566"/>
                  </a:lnTo>
                  <a:lnTo>
                    <a:pt x="623" y="570"/>
                  </a:lnTo>
                  <a:lnTo>
                    <a:pt x="630" y="572"/>
                  </a:lnTo>
                  <a:lnTo>
                    <a:pt x="636" y="572"/>
                  </a:lnTo>
                  <a:lnTo>
                    <a:pt x="636" y="572"/>
                  </a:lnTo>
                  <a:lnTo>
                    <a:pt x="643" y="572"/>
                  </a:lnTo>
                  <a:lnTo>
                    <a:pt x="648" y="570"/>
                  </a:lnTo>
                  <a:lnTo>
                    <a:pt x="653" y="566"/>
                  </a:lnTo>
                  <a:lnTo>
                    <a:pt x="659" y="563"/>
                  </a:lnTo>
                  <a:lnTo>
                    <a:pt x="662" y="558"/>
                  </a:lnTo>
                  <a:lnTo>
                    <a:pt x="665" y="552"/>
                  </a:lnTo>
                  <a:lnTo>
                    <a:pt x="667" y="547"/>
                  </a:lnTo>
                  <a:lnTo>
                    <a:pt x="667" y="541"/>
                  </a:lnTo>
                  <a:lnTo>
                    <a:pt x="667" y="541"/>
                  </a:lnTo>
                  <a:lnTo>
                    <a:pt x="667" y="531"/>
                  </a:lnTo>
                  <a:lnTo>
                    <a:pt x="666" y="521"/>
                  </a:lnTo>
                  <a:lnTo>
                    <a:pt x="663" y="512"/>
                  </a:lnTo>
                  <a:lnTo>
                    <a:pt x="660" y="503"/>
                  </a:lnTo>
                  <a:lnTo>
                    <a:pt x="657" y="494"/>
                  </a:lnTo>
                  <a:lnTo>
                    <a:pt x="651" y="487"/>
                  </a:lnTo>
                  <a:lnTo>
                    <a:pt x="646" y="479"/>
                  </a:lnTo>
                  <a:lnTo>
                    <a:pt x="640" y="473"/>
                  </a:lnTo>
                  <a:lnTo>
                    <a:pt x="633" y="467"/>
                  </a:lnTo>
                  <a:lnTo>
                    <a:pt x="626" y="461"/>
                  </a:lnTo>
                  <a:lnTo>
                    <a:pt x="618" y="456"/>
                  </a:lnTo>
                  <a:lnTo>
                    <a:pt x="609" y="453"/>
                  </a:lnTo>
                  <a:lnTo>
                    <a:pt x="601" y="449"/>
                  </a:lnTo>
                  <a:lnTo>
                    <a:pt x="591" y="446"/>
                  </a:lnTo>
                  <a:lnTo>
                    <a:pt x="583" y="445"/>
                  </a:lnTo>
                  <a:lnTo>
                    <a:pt x="573" y="445"/>
                  </a:lnTo>
                  <a:lnTo>
                    <a:pt x="573" y="445"/>
                  </a:lnTo>
                  <a:lnTo>
                    <a:pt x="564" y="445"/>
                  </a:lnTo>
                  <a:lnTo>
                    <a:pt x="557" y="446"/>
                  </a:lnTo>
                  <a:lnTo>
                    <a:pt x="572" y="389"/>
                  </a:lnTo>
                  <a:lnTo>
                    <a:pt x="572" y="389"/>
                  </a:lnTo>
                  <a:lnTo>
                    <a:pt x="573" y="381"/>
                  </a:lnTo>
                  <a:lnTo>
                    <a:pt x="571" y="372"/>
                  </a:lnTo>
                  <a:lnTo>
                    <a:pt x="569" y="365"/>
                  </a:lnTo>
                  <a:lnTo>
                    <a:pt x="563" y="358"/>
                  </a:lnTo>
                  <a:lnTo>
                    <a:pt x="531" y="327"/>
                  </a:lnTo>
                  <a:lnTo>
                    <a:pt x="531" y="327"/>
                  </a:lnTo>
                  <a:lnTo>
                    <a:pt x="527" y="323"/>
                  </a:lnTo>
                  <a:lnTo>
                    <a:pt x="522" y="320"/>
                  </a:lnTo>
                  <a:lnTo>
                    <a:pt x="522" y="320"/>
                  </a:lnTo>
                  <a:lnTo>
                    <a:pt x="515" y="319"/>
                  </a:lnTo>
                  <a:lnTo>
                    <a:pt x="509" y="317"/>
                  </a:lnTo>
                  <a:lnTo>
                    <a:pt x="503" y="319"/>
                  </a:lnTo>
                  <a:lnTo>
                    <a:pt x="497" y="320"/>
                  </a:lnTo>
                  <a:lnTo>
                    <a:pt x="497" y="320"/>
                  </a:lnTo>
                  <a:close/>
                  <a:moveTo>
                    <a:pt x="946" y="249"/>
                  </a:moveTo>
                  <a:lnTo>
                    <a:pt x="946" y="249"/>
                  </a:lnTo>
                  <a:lnTo>
                    <a:pt x="944" y="245"/>
                  </a:lnTo>
                  <a:lnTo>
                    <a:pt x="941" y="241"/>
                  </a:lnTo>
                  <a:lnTo>
                    <a:pt x="941" y="241"/>
                  </a:lnTo>
                  <a:lnTo>
                    <a:pt x="924" y="214"/>
                  </a:lnTo>
                  <a:lnTo>
                    <a:pt x="905" y="189"/>
                  </a:lnTo>
                  <a:lnTo>
                    <a:pt x="883" y="165"/>
                  </a:lnTo>
                  <a:lnTo>
                    <a:pt x="862" y="143"/>
                  </a:lnTo>
                  <a:lnTo>
                    <a:pt x="838" y="121"/>
                  </a:lnTo>
                  <a:lnTo>
                    <a:pt x="813" y="101"/>
                  </a:lnTo>
                  <a:lnTo>
                    <a:pt x="787" y="82"/>
                  </a:lnTo>
                  <a:lnTo>
                    <a:pt x="760" y="66"/>
                  </a:lnTo>
                  <a:lnTo>
                    <a:pt x="732" y="51"/>
                  </a:lnTo>
                  <a:lnTo>
                    <a:pt x="702" y="37"/>
                  </a:lnTo>
                  <a:lnTo>
                    <a:pt x="672" y="27"/>
                  </a:lnTo>
                  <a:lnTo>
                    <a:pt x="641" y="17"/>
                  </a:lnTo>
                  <a:lnTo>
                    <a:pt x="608" y="10"/>
                  </a:lnTo>
                  <a:lnTo>
                    <a:pt x="576" y="4"/>
                  </a:lnTo>
                  <a:lnTo>
                    <a:pt x="543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475" y="1"/>
                  </a:lnTo>
                  <a:lnTo>
                    <a:pt x="442" y="4"/>
                  </a:lnTo>
                  <a:lnTo>
                    <a:pt x="409" y="10"/>
                  </a:lnTo>
                  <a:lnTo>
                    <a:pt x="377" y="17"/>
                  </a:lnTo>
                  <a:lnTo>
                    <a:pt x="346" y="27"/>
                  </a:lnTo>
                  <a:lnTo>
                    <a:pt x="316" y="37"/>
                  </a:lnTo>
                  <a:lnTo>
                    <a:pt x="287" y="51"/>
                  </a:lnTo>
                  <a:lnTo>
                    <a:pt x="258" y="66"/>
                  </a:lnTo>
                  <a:lnTo>
                    <a:pt x="231" y="82"/>
                  </a:lnTo>
                  <a:lnTo>
                    <a:pt x="205" y="101"/>
                  </a:lnTo>
                  <a:lnTo>
                    <a:pt x="180" y="121"/>
                  </a:lnTo>
                  <a:lnTo>
                    <a:pt x="157" y="143"/>
                  </a:lnTo>
                  <a:lnTo>
                    <a:pt x="134" y="165"/>
                  </a:lnTo>
                  <a:lnTo>
                    <a:pt x="114" y="189"/>
                  </a:lnTo>
                  <a:lnTo>
                    <a:pt x="94" y="214"/>
                  </a:lnTo>
                  <a:lnTo>
                    <a:pt x="76" y="241"/>
                  </a:lnTo>
                  <a:lnTo>
                    <a:pt x="76" y="241"/>
                  </a:lnTo>
                  <a:lnTo>
                    <a:pt x="74" y="245"/>
                  </a:lnTo>
                  <a:lnTo>
                    <a:pt x="72" y="249"/>
                  </a:lnTo>
                  <a:lnTo>
                    <a:pt x="72" y="249"/>
                  </a:lnTo>
                  <a:lnTo>
                    <a:pt x="56" y="279"/>
                  </a:lnTo>
                  <a:lnTo>
                    <a:pt x="42" y="309"/>
                  </a:lnTo>
                  <a:lnTo>
                    <a:pt x="29" y="340"/>
                  </a:lnTo>
                  <a:lnTo>
                    <a:pt x="19" y="372"/>
                  </a:lnTo>
                  <a:lnTo>
                    <a:pt x="11" y="404"/>
                  </a:lnTo>
                  <a:lnTo>
                    <a:pt x="5" y="439"/>
                  </a:lnTo>
                  <a:lnTo>
                    <a:pt x="1" y="473"/>
                  </a:lnTo>
                  <a:lnTo>
                    <a:pt x="0" y="508"/>
                  </a:lnTo>
                  <a:lnTo>
                    <a:pt x="0" y="508"/>
                  </a:lnTo>
                  <a:lnTo>
                    <a:pt x="1" y="543"/>
                  </a:lnTo>
                  <a:lnTo>
                    <a:pt x="5" y="577"/>
                  </a:lnTo>
                  <a:lnTo>
                    <a:pt x="11" y="610"/>
                  </a:lnTo>
                  <a:lnTo>
                    <a:pt x="18" y="643"/>
                  </a:lnTo>
                  <a:lnTo>
                    <a:pt x="18" y="643"/>
                  </a:lnTo>
                  <a:lnTo>
                    <a:pt x="20" y="648"/>
                  </a:lnTo>
                  <a:lnTo>
                    <a:pt x="20" y="648"/>
                  </a:lnTo>
                  <a:lnTo>
                    <a:pt x="29" y="676"/>
                  </a:lnTo>
                  <a:lnTo>
                    <a:pt x="39" y="703"/>
                  </a:lnTo>
                  <a:lnTo>
                    <a:pt x="50" y="728"/>
                  </a:lnTo>
                  <a:lnTo>
                    <a:pt x="63" y="754"/>
                  </a:lnTo>
                  <a:lnTo>
                    <a:pt x="78" y="779"/>
                  </a:lnTo>
                  <a:lnTo>
                    <a:pt x="94" y="802"/>
                  </a:lnTo>
                  <a:lnTo>
                    <a:pt x="112" y="825"/>
                  </a:lnTo>
                  <a:lnTo>
                    <a:pt x="129" y="846"/>
                  </a:lnTo>
                  <a:lnTo>
                    <a:pt x="149" y="867"/>
                  </a:lnTo>
                  <a:lnTo>
                    <a:pt x="170" y="887"/>
                  </a:lnTo>
                  <a:lnTo>
                    <a:pt x="191" y="905"/>
                  </a:lnTo>
                  <a:lnTo>
                    <a:pt x="214" y="923"/>
                  </a:lnTo>
                  <a:lnTo>
                    <a:pt x="237" y="938"/>
                  </a:lnTo>
                  <a:lnTo>
                    <a:pt x="261" y="953"/>
                  </a:lnTo>
                  <a:lnTo>
                    <a:pt x="287" y="966"/>
                  </a:lnTo>
                  <a:lnTo>
                    <a:pt x="312" y="977"/>
                  </a:lnTo>
                  <a:lnTo>
                    <a:pt x="312" y="977"/>
                  </a:lnTo>
                  <a:lnTo>
                    <a:pt x="314" y="978"/>
                  </a:lnTo>
                  <a:lnTo>
                    <a:pt x="314" y="978"/>
                  </a:lnTo>
                  <a:lnTo>
                    <a:pt x="337" y="987"/>
                  </a:lnTo>
                  <a:lnTo>
                    <a:pt x="361" y="994"/>
                  </a:lnTo>
                  <a:lnTo>
                    <a:pt x="384" y="1002"/>
                  </a:lnTo>
                  <a:lnTo>
                    <a:pt x="409" y="1007"/>
                  </a:lnTo>
                  <a:lnTo>
                    <a:pt x="432" y="1012"/>
                  </a:lnTo>
                  <a:lnTo>
                    <a:pt x="458" y="1015"/>
                  </a:lnTo>
                  <a:lnTo>
                    <a:pt x="483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5" y="1012"/>
                  </a:lnTo>
                  <a:lnTo>
                    <a:pt x="609" y="1007"/>
                  </a:lnTo>
                  <a:lnTo>
                    <a:pt x="634" y="1002"/>
                  </a:lnTo>
                  <a:lnTo>
                    <a:pt x="658" y="994"/>
                  </a:lnTo>
                  <a:lnTo>
                    <a:pt x="680" y="987"/>
                  </a:lnTo>
                  <a:lnTo>
                    <a:pt x="703" y="978"/>
                  </a:lnTo>
                  <a:lnTo>
                    <a:pt x="703" y="978"/>
                  </a:lnTo>
                  <a:lnTo>
                    <a:pt x="705" y="977"/>
                  </a:lnTo>
                  <a:lnTo>
                    <a:pt x="705" y="977"/>
                  </a:lnTo>
                  <a:lnTo>
                    <a:pt x="732" y="966"/>
                  </a:lnTo>
                  <a:lnTo>
                    <a:pt x="756" y="953"/>
                  </a:lnTo>
                  <a:lnTo>
                    <a:pt x="781" y="938"/>
                  </a:lnTo>
                  <a:lnTo>
                    <a:pt x="805" y="923"/>
                  </a:lnTo>
                  <a:lnTo>
                    <a:pt x="827" y="905"/>
                  </a:lnTo>
                  <a:lnTo>
                    <a:pt x="849" y="887"/>
                  </a:lnTo>
                  <a:lnTo>
                    <a:pt x="869" y="867"/>
                  </a:lnTo>
                  <a:lnTo>
                    <a:pt x="888" y="846"/>
                  </a:lnTo>
                  <a:lnTo>
                    <a:pt x="907" y="825"/>
                  </a:lnTo>
                  <a:lnTo>
                    <a:pt x="924" y="802"/>
                  </a:lnTo>
                  <a:lnTo>
                    <a:pt x="940" y="779"/>
                  </a:lnTo>
                  <a:lnTo>
                    <a:pt x="954" y="754"/>
                  </a:lnTo>
                  <a:lnTo>
                    <a:pt x="967" y="728"/>
                  </a:lnTo>
                  <a:lnTo>
                    <a:pt x="979" y="703"/>
                  </a:lnTo>
                  <a:lnTo>
                    <a:pt x="989" y="676"/>
                  </a:lnTo>
                  <a:lnTo>
                    <a:pt x="998" y="648"/>
                  </a:lnTo>
                  <a:lnTo>
                    <a:pt x="998" y="648"/>
                  </a:lnTo>
                  <a:lnTo>
                    <a:pt x="999" y="643"/>
                  </a:lnTo>
                  <a:lnTo>
                    <a:pt x="999" y="643"/>
                  </a:lnTo>
                  <a:lnTo>
                    <a:pt x="1008" y="610"/>
                  </a:lnTo>
                  <a:lnTo>
                    <a:pt x="1013" y="577"/>
                  </a:lnTo>
                  <a:lnTo>
                    <a:pt x="1016" y="543"/>
                  </a:lnTo>
                  <a:lnTo>
                    <a:pt x="1018" y="508"/>
                  </a:lnTo>
                  <a:lnTo>
                    <a:pt x="1018" y="508"/>
                  </a:lnTo>
                  <a:lnTo>
                    <a:pt x="1016" y="473"/>
                  </a:lnTo>
                  <a:lnTo>
                    <a:pt x="1013" y="439"/>
                  </a:lnTo>
                  <a:lnTo>
                    <a:pt x="1008" y="404"/>
                  </a:lnTo>
                  <a:lnTo>
                    <a:pt x="999" y="372"/>
                  </a:lnTo>
                  <a:lnTo>
                    <a:pt x="988" y="340"/>
                  </a:lnTo>
                  <a:lnTo>
                    <a:pt x="976" y="309"/>
                  </a:lnTo>
                  <a:lnTo>
                    <a:pt x="962" y="279"/>
                  </a:lnTo>
                  <a:lnTo>
                    <a:pt x="946" y="249"/>
                  </a:lnTo>
                  <a:lnTo>
                    <a:pt x="946" y="249"/>
                  </a:lnTo>
                  <a:close/>
                  <a:moveTo>
                    <a:pt x="878" y="314"/>
                  </a:moveTo>
                  <a:lnTo>
                    <a:pt x="878" y="314"/>
                  </a:lnTo>
                  <a:lnTo>
                    <a:pt x="902" y="301"/>
                  </a:lnTo>
                  <a:lnTo>
                    <a:pt x="902" y="301"/>
                  </a:lnTo>
                  <a:lnTo>
                    <a:pt x="915" y="328"/>
                  </a:lnTo>
                  <a:lnTo>
                    <a:pt x="926" y="355"/>
                  </a:lnTo>
                  <a:lnTo>
                    <a:pt x="926" y="355"/>
                  </a:lnTo>
                  <a:lnTo>
                    <a:pt x="913" y="357"/>
                  </a:lnTo>
                  <a:lnTo>
                    <a:pt x="902" y="360"/>
                  </a:lnTo>
                  <a:lnTo>
                    <a:pt x="881" y="369"/>
                  </a:lnTo>
                  <a:lnTo>
                    <a:pt x="863" y="378"/>
                  </a:lnTo>
                  <a:lnTo>
                    <a:pt x="847" y="386"/>
                  </a:lnTo>
                  <a:lnTo>
                    <a:pt x="847" y="386"/>
                  </a:lnTo>
                  <a:lnTo>
                    <a:pt x="832" y="394"/>
                  </a:lnTo>
                  <a:lnTo>
                    <a:pt x="817" y="401"/>
                  </a:lnTo>
                  <a:lnTo>
                    <a:pt x="798" y="407"/>
                  </a:lnTo>
                  <a:lnTo>
                    <a:pt x="789" y="410"/>
                  </a:lnTo>
                  <a:lnTo>
                    <a:pt x="778" y="411"/>
                  </a:lnTo>
                  <a:lnTo>
                    <a:pt x="778" y="411"/>
                  </a:lnTo>
                  <a:lnTo>
                    <a:pt x="772" y="395"/>
                  </a:lnTo>
                  <a:lnTo>
                    <a:pt x="764" y="379"/>
                  </a:lnTo>
                  <a:lnTo>
                    <a:pt x="755" y="364"/>
                  </a:lnTo>
                  <a:lnTo>
                    <a:pt x="747" y="350"/>
                  </a:lnTo>
                  <a:lnTo>
                    <a:pt x="748" y="350"/>
                  </a:lnTo>
                  <a:lnTo>
                    <a:pt x="748" y="350"/>
                  </a:lnTo>
                  <a:lnTo>
                    <a:pt x="772" y="349"/>
                  </a:lnTo>
                  <a:lnTo>
                    <a:pt x="792" y="346"/>
                  </a:lnTo>
                  <a:lnTo>
                    <a:pt x="810" y="342"/>
                  </a:lnTo>
                  <a:lnTo>
                    <a:pt x="826" y="338"/>
                  </a:lnTo>
                  <a:lnTo>
                    <a:pt x="841" y="332"/>
                  </a:lnTo>
                  <a:lnTo>
                    <a:pt x="854" y="327"/>
                  </a:lnTo>
                  <a:lnTo>
                    <a:pt x="878" y="314"/>
                  </a:lnTo>
                  <a:lnTo>
                    <a:pt x="878" y="314"/>
                  </a:lnTo>
                  <a:close/>
                  <a:moveTo>
                    <a:pt x="509" y="63"/>
                  </a:moveTo>
                  <a:lnTo>
                    <a:pt x="509" y="63"/>
                  </a:lnTo>
                  <a:lnTo>
                    <a:pt x="528" y="63"/>
                  </a:lnTo>
                  <a:lnTo>
                    <a:pt x="547" y="64"/>
                  </a:lnTo>
                  <a:lnTo>
                    <a:pt x="566" y="66"/>
                  </a:lnTo>
                  <a:lnTo>
                    <a:pt x="584" y="70"/>
                  </a:lnTo>
                  <a:lnTo>
                    <a:pt x="602" y="73"/>
                  </a:lnTo>
                  <a:lnTo>
                    <a:pt x="620" y="77"/>
                  </a:lnTo>
                  <a:lnTo>
                    <a:pt x="637" y="82"/>
                  </a:lnTo>
                  <a:lnTo>
                    <a:pt x="655" y="88"/>
                  </a:lnTo>
                  <a:lnTo>
                    <a:pt x="672" y="94"/>
                  </a:lnTo>
                  <a:lnTo>
                    <a:pt x="688" y="101"/>
                  </a:lnTo>
                  <a:lnTo>
                    <a:pt x="705" y="109"/>
                  </a:lnTo>
                  <a:lnTo>
                    <a:pt x="720" y="117"/>
                  </a:lnTo>
                  <a:lnTo>
                    <a:pt x="736" y="126"/>
                  </a:lnTo>
                  <a:lnTo>
                    <a:pt x="751" y="135"/>
                  </a:lnTo>
                  <a:lnTo>
                    <a:pt x="766" y="146"/>
                  </a:lnTo>
                  <a:lnTo>
                    <a:pt x="780" y="157"/>
                  </a:lnTo>
                  <a:lnTo>
                    <a:pt x="780" y="157"/>
                  </a:lnTo>
                  <a:lnTo>
                    <a:pt x="765" y="158"/>
                  </a:lnTo>
                  <a:lnTo>
                    <a:pt x="748" y="159"/>
                  </a:lnTo>
                  <a:lnTo>
                    <a:pt x="748" y="159"/>
                  </a:lnTo>
                  <a:lnTo>
                    <a:pt x="730" y="158"/>
                  </a:lnTo>
                  <a:lnTo>
                    <a:pt x="714" y="157"/>
                  </a:lnTo>
                  <a:lnTo>
                    <a:pt x="700" y="153"/>
                  </a:lnTo>
                  <a:lnTo>
                    <a:pt x="687" y="150"/>
                  </a:lnTo>
                  <a:lnTo>
                    <a:pt x="675" y="146"/>
                  </a:lnTo>
                  <a:lnTo>
                    <a:pt x="664" y="142"/>
                  </a:lnTo>
                  <a:lnTo>
                    <a:pt x="643" y="131"/>
                  </a:lnTo>
                  <a:lnTo>
                    <a:pt x="643" y="131"/>
                  </a:lnTo>
                  <a:lnTo>
                    <a:pt x="618" y="118"/>
                  </a:lnTo>
                  <a:lnTo>
                    <a:pt x="605" y="111"/>
                  </a:lnTo>
                  <a:lnTo>
                    <a:pt x="590" y="106"/>
                  </a:lnTo>
                  <a:lnTo>
                    <a:pt x="573" y="102"/>
                  </a:lnTo>
                  <a:lnTo>
                    <a:pt x="554" y="99"/>
                  </a:lnTo>
                  <a:lnTo>
                    <a:pt x="533" y="95"/>
                  </a:lnTo>
                  <a:lnTo>
                    <a:pt x="509" y="95"/>
                  </a:lnTo>
                  <a:lnTo>
                    <a:pt x="509" y="95"/>
                  </a:lnTo>
                  <a:lnTo>
                    <a:pt x="485" y="95"/>
                  </a:lnTo>
                  <a:lnTo>
                    <a:pt x="464" y="99"/>
                  </a:lnTo>
                  <a:lnTo>
                    <a:pt x="445" y="102"/>
                  </a:lnTo>
                  <a:lnTo>
                    <a:pt x="428" y="106"/>
                  </a:lnTo>
                  <a:lnTo>
                    <a:pt x="413" y="111"/>
                  </a:lnTo>
                  <a:lnTo>
                    <a:pt x="399" y="118"/>
                  </a:lnTo>
                  <a:lnTo>
                    <a:pt x="375" y="131"/>
                  </a:lnTo>
                  <a:lnTo>
                    <a:pt x="375" y="131"/>
                  </a:lnTo>
                  <a:lnTo>
                    <a:pt x="354" y="142"/>
                  </a:lnTo>
                  <a:lnTo>
                    <a:pt x="343" y="146"/>
                  </a:lnTo>
                  <a:lnTo>
                    <a:pt x="332" y="150"/>
                  </a:lnTo>
                  <a:lnTo>
                    <a:pt x="319" y="153"/>
                  </a:lnTo>
                  <a:lnTo>
                    <a:pt x="305" y="157"/>
                  </a:lnTo>
                  <a:lnTo>
                    <a:pt x="289" y="158"/>
                  </a:lnTo>
                  <a:lnTo>
                    <a:pt x="270" y="159"/>
                  </a:lnTo>
                  <a:lnTo>
                    <a:pt x="270" y="159"/>
                  </a:lnTo>
                  <a:lnTo>
                    <a:pt x="253" y="158"/>
                  </a:lnTo>
                  <a:lnTo>
                    <a:pt x="237" y="157"/>
                  </a:lnTo>
                  <a:lnTo>
                    <a:pt x="237" y="157"/>
                  </a:lnTo>
                  <a:lnTo>
                    <a:pt x="252" y="146"/>
                  </a:lnTo>
                  <a:lnTo>
                    <a:pt x="266" y="135"/>
                  </a:lnTo>
                  <a:lnTo>
                    <a:pt x="282" y="126"/>
                  </a:lnTo>
                  <a:lnTo>
                    <a:pt x="297" y="117"/>
                  </a:lnTo>
                  <a:lnTo>
                    <a:pt x="313" y="109"/>
                  </a:lnTo>
                  <a:lnTo>
                    <a:pt x="329" y="101"/>
                  </a:lnTo>
                  <a:lnTo>
                    <a:pt x="347" y="94"/>
                  </a:lnTo>
                  <a:lnTo>
                    <a:pt x="363" y="88"/>
                  </a:lnTo>
                  <a:lnTo>
                    <a:pt x="381" y="82"/>
                  </a:lnTo>
                  <a:lnTo>
                    <a:pt x="398" y="77"/>
                  </a:lnTo>
                  <a:lnTo>
                    <a:pt x="416" y="73"/>
                  </a:lnTo>
                  <a:lnTo>
                    <a:pt x="434" y="70"/>
                  </a:lnTo>
                  <a:lnTo>
                    <a:pt x="453" y="66"/>
                  </a:lnTo>
                  <a:lnTo>
                    <a:pt x="471" y="64"/>
                  </a:lnTo>
                  <a:lnTo>
                    <a:pt x="490" y="63"/>
                  </a:lnTo>
                  <a:lnTo>
                    <a:pt x="509" y="63"/>
                  </a:lnTo>
                  <a:lnTo>
                    <a:pt x="509" y="63"/>
                  </a:lnTo>
                  <a:close/>
                  <a:moveTo>
                    <a:pt x="181" y="207"/>
                  </a:moveTo>
                  <a:lnTo>
                    <a:pt x="181" y="207"/>
                  </a:lnTo>
                  <a:lnTo>
                    <a:pt x="199" y="213"/>
                  </a:lnTo>
                  <a:lnTo>
                    <a:pt x="219" y="218"/>
                  </a:lnTo>
                  <a:lnTo>
                    <a:pt x="243" y="221"/>
                  </a:lnTo>
                  <a:lnTo>
                    <a:pt x="270" y="222"/>
                  </a:lnTo>
                  <a:lnTo>
                    <a:pt x="270" y="222"/>
                  </a:lnTo>
                  <a:lnTo>
                    <a:pt x="294" y="221"/>
                  </a:lnTo>
                  <a:lnTo>
                    <a:pt x="316" y="219"/>
                  </a:lnTo>
                  <a:lnTo>
                    <a:pt x="335" y="216"/>
                  </a:lnTo>
                  <a:lnTo>
                    <a:pt x="351" y="210"/>
                  </a:lnTo>
                  <a:lnTo>
                    <a:pt x="366" y="205"/>
                  </a:lnTo>
                  <a:lnTo>
                    <a:pt x="380" y="199"/>
                  </a:lnTo>
                  <a:lnTo>
                    <a:pt x="405" y="187"/>
                  </a:lnTo>
                  <a:lnTo>
                    <a:pt x="405" y="187"/>
                  </a:lnTo>
                  <a:lnTo>
                    <a:pt x="426" y="176"/>
                  </a:lnTo>
                  <a:lnTo>
                    <a:pt x="437" y="172"/>
                  </a:lnTo>
                  <a:lnTo>
                    <a:pt x="447" y="167"/>
                  </a:lnTo>
                  <a:lnTo>
                    <a:pt x="460" y="163"/>
                  </a:lnTo>
                  <a:lnTo>
                    <a:pt x="474" y="161"/>
                  </a:lnTo>
                  <a:lnTo>
                    <a:pt x="490" y="159"/>
                  </a:lnTo>
                  <a:lnTo>
                    <a:pt x="509" y="159"/>
                  </a:lnTo>
                  <a:lnTo>
                    <a:pt x="509" y="159"/>
                  </a:lnTo>
                  <a:lnTo>
                    <a:pt x="527" y="159"/>
                  </a:lnTo>
                  <a:lnTo>
                    <a:pt x="543" y="161"/>
                  </a:lnTo>
                  <a:lnTo>
                    <a:pt x="557" y="163"/>
                  </a:lnTo>
                  <a:lnTo>
                    <a:pt x="570" y="167"/>
                  </a:lnTo>
                  <a:lnTo>
                    <a:pt x="582" y="172"/>
                  </a:lnTo>
                  <a:lnTo>
                    <a:pt x="592" y="176"/>
                  </a:lnTo>
                  <a:lnTo>
                    <a:pt x="613" y="187"/>
                  </a:lnTo>
                  <a:lnTo>
                    <a:pt x="613" y="187"/>
                  </a:lnTo>
                  <a:lnTo>
                    <a:pt x="637" y="199"/>
                  </a:lnTo>
                  <a:lnTo>
                    <a:pt x="651" y="205"/>
                  </a:lnTo>
                  <a:lnTo>
                    <a:pt x="666" y="210"/>
                  </a:lnTo>
                  <a:lnTo>
                    <a:pt x="684" y="216"/>
                  </a:lnTo>
                  <a:lnTo>
                    <a:pt x="702" y="219"/>
                  </a:lnTo>
                  <a:lnTo>
                    <a:pt x="723" y="221"/>
                  </a:lnTo>
                  <a:lnTo>
                    <a:pt x="748" y="222"/>
                  </a:lnTo>
                  <a:lnTo>
                    <a:pt x="748" y="222"/>
                  </a:lnTo>
                  <a:lnTo>
                    <a:pt x="775" y="221"/>
                  </a:lnTo>
                  <a:lnTo>
                    <a:pt x="798" y="218"/>
                  </a:lnTo>
                  <a:lnTo>
                    <a:pt x="819" y="213"/>
                  </a:lnTo>
                  <a:lnTo>
                    <a:pt x="836" y="207"/>
                  </a:lnTo>
                  <a:lnTo>
                    <a:pt x="836" y="207"/>
                  </a:lnTo>
                  <a:lnTo>
                    <a:pt x="853" y="227"/>
                  </a:lnTo>
                  <a:lnTo>
                    <a:pt x="869" y="248"/>
                  </a:lnTo>
                  <a:lnTo>
                    <a:pt x="869" y="248"/>
                  </a:lnTo>
                  <a:lnTo>
                    <a:pt x="847" y="258"/>
                  </a:lnTo>
                  <a:lnTo>
                    <a:pt x="847" y="258"/>
                  </a:lnTo>
                  <a:lnTo>
                    <a:pt x="827" y="269"/>
                  </a:lnTo>
                  <a:lnTo>
                    <a:pt x="818" y="273"/>
                  </a:lnTo>
                  <a:lnTo>
                    <a:pt x="806" y="278"/>
                  </a:lnTo>
                  <a:lnTo>
                    <a:pt x="794" y="281"/>
                  </a:lnTo>
                  <a:lnTo>
                    <a:pt x="780" y="283"/>
                  </a:lnTo>
                  <a:lnTo>
                    <a:pt x="765" y="285"/>
                  </a:lnTo>
                  <a:lnTo>
                    <a:pt x="748" y="285"/>
                  </a:lnTo>
                  <a:lnTo>
                    <a:pt x="748" y="285"/>
                  </a:lnTo>
                  <a:lnTo>
                    <a:pt x="733" y="285"/>
                  </a:lnTo>
                  <a:lnTo>
                    <a:pt x="720" y="284"/>
                  </a:lnTo>
                  <a:lnTo>
                    <a:pt x="708" y="283"/>
                  </a:lnTo>
                  <a:lnTo>
                    <a:pt x="699" y="281"/>
                  </a:lnTo>
                  <a:lnTo>
                    <a:pt x="680" y="276"/>
                  </a:lnTo>
                  <a:lnTo>
                    <a:pt x="665" y="269"/>
                  </a:lnTo>
                  <a:lnTo>
                    <a:pt x="665" y="269"/>
                  </a:lnTo>
                  <a:lnTo>
                    <a:pt x="648" y="258"/>
                  </a:lnTo>
                  <a:lnTo>
                    <a:pt x="630" y="249"/>
                  </a:lnTo>
                  <a:lnTo>
                    <a:pt x="612" y="241"/>
                  </a:lnTo>
                  <a:lnTo>
                    <a:pt x="592" y="235"/>
                  </a:lnTo>
                  <a:lnTo>
                    <a:pt x="572" y="229"/>
                  </a:lnTo>
                  <a:lnTo>
                    <a:pt x="552" y="225"/>
                  </a:lnTo>
                  <a:lnTo>
                    <a:pt x="530" y="223"/>
                  </a:lnTo>
                  <a:lnTo>
                    <a:pt x="509" y="222"/>
                  </a:lnTo>
                  <a:lnTo>
                    <a:pt x="509" y="222"/>
                  </a:lnTo>
                  <a:lnTo>
                    <a:pt x="487" y="223"/>
                  </a:lnTo>
                  <a:lnTo>
                    <a:pt x="467" y="225"/>
                  </a:lnTo>
                  <a:lnTo>
                    <a:pt x="446" y="229"/>
                  </a:lnTo>
                  <a:lnTo>
                    <a:pt x="426" y="235"/>
                  </a:lnTo>
                  <a:lnTo>
                    <a:pt x="407" y="241"/>
                  </a:lnTo>
                  <a:lnTo>
                    <a:pt x="387" y="249"/>
                  </a:lnTo>
                  <a:lnTo>
                    <a:pt x="370" y="258"/>
                  </a:lnTo>
                  <a:lnTo>
                    <a:pt x="352" y="269"/>
                  </a:lnTo>
                  <a:lnTo>
                    <a:pt x="352" y="269"/>
                  </a:lnTo>
                  <a:lnTo>
                    <a:pt x="337" y="276"/>
                  </a:lnTo>
                  <a:lnTo>
                    <a:pt x="320" y="281"/>
                  </a:lnTo>
                  <a:lnTo>
                    <a:pt x="309" y="283"/>
                  </a:lnTo>
                  <a:lnTo>
                    <a:pt x="297" y="284"/>
                  </a:lnTo>
                  <a:lnTo>
                    <a:pt x="284" y="285"/>
                  </a:lnTo>
                  <a:lnTo>
                    <a:pt x="270" y="285"/>
                  </a:lnTo>
                  <a:lnTo>
                    <a:pt x="270" y="285"/>
                  </a:lnTo>
                  <a:lnTo>
                    <a:pt x="253" y="285"/>
                  </a:lnTo>
                  <a:lnTo>
                    <a:pt x="237" y="283"/>
                  </a:lnTo>
                  <a:lnTo>
                    <a:pt x="223" y="281"/>
                  </a:lnTo>
                  <a:lnTo>
                    <a:pt x="211" y="278"/>
                  </a:lnTo>
                  <a:lnTo>
                    <a:pt x="201" y="273"/>
                  </a:lnTo>
                  <a:lnTo>
                    <a:pt x="190" y="269"/>
                  </a:lnTo>
                  <a:lnTo>
                    <a:pt x="171" y="258"/>
                  </a:lnTo>
                  <a:lnTo>
                    <a:pt x="171" y="258"/>
                  </a:lnTo>
                  <a:lnTo>
                    <a:pt x="149" y="248"/>
                  </a:lnTo>
                  <a:lnTo>
                    <a:pt x="149" y="248"/>
                  </a:lnTo>
                  <a:lnTo>
                    <a:pt x="165" y="227"/>
                  </a:lnTo>
                  <a:lnTo>
                    <a:pt x="181" y="207"/>
                  </a:lnTo>
                  <a:lnTo>
                    <a:pt x="181" y="207"/>
                  </a:lnTo>
                  <a:close/>
                  <a:moveTo>
                    <a:pt x="732" y="508"/>
                  </a:moveTo>
                  <a:lnTo>
                    <a:pt x="732" y="508"/>
                  </a:lnTo>
                  <a:lnTo>
                    <a:pt x="731" y="531"/>
                  </a:lnTo>
                  <a:lnTo>
                    <a:pt x="728" y="554"/>
                  </a:lnTo>
                  <a:lnTo>
                    <a:pt x="721" y="575"/>
                  </a:lnTo>
                  <a:lnTo>
                    <a:pt x="714" y="595"/>
                  </a:lnTo>
                  <a:lnTo>
                    <a:pt x="705" y="615"/>
                  </a:lnTo>
                  <a:lnTo>
                    <a:pt x="693" y="633"/>
                  </a:lnTo>
                  <a:lnTo>
                    <a:pt x="680" y="650"/>
                  </a:lnTo>
                  <a:lnTo>
                    <a:pt x="666" y="666"/>
                  </a:lnTo>
                  <a:lnTo>
                    <a:pt x="650" y="680"/>
                  </a:lnTo>
                  <a:lnTo>
                    <a:pt x="633" y="693"/>
                  </a:lnTo>
                  <a:lnTo>
                    <a:pt x="615" y="704"/>
                  </a:lnTo>
                  <a:lnTo>
                    <a:pt x="596" y="713"/>
                  </a:lnTo>
                  <a:lnTo>
                    <a:pt x="575" y="721"/>
                  </a:lnTo>
                  <a:lnTo>
                    <a:pt x="554" y="726"/>
                  </a:lnTo>
                  <a:lnTo>
                    <a:pt x="531" y="729"/>
                  </a:lnTo>
                  <a:lnTo>
                    <a:pt x="509" y="731"/>
                  </a:lnTo>
                  <a:lnTo>
                    <a:pt x="509" y="731"/>
                  </a:lnTo>
                  <a:lnTo>
                    <a:pt x="486" y="729"/>
                  </a:lnTo>
                  <a:lnTo>
                    <a:pt x="465" y="726"/>
                  </a:lnTo>
                  <a:lnTo>
                    <a:pt x="443" y="721"/>
                  </a:lnTo>
                  <a:lnTo>
                    <a:pt x="423" y="713"/>
                  </a:lnTo>
                  <a:lnTo>
                    <a:pt x="402" y="704"/>
                  </a:lnTo>
                  <a:lnTo>
                    <a:pt x="384" y="693"/>
                  </a:lnTo>
                  <a:lnTo>
                    <a:pt x="367" y="680"/>
                  </a:lnTo>
                  <a:lnTo>
                    <a:pt x="352" y="666"/>
                  </a:lnTo>
                  <a:lnTo>
                    <a:pt x="337" y="650"/>
                  </a:lnTo>
                  <a:lnTo>
                    <a:pt x="324" y="633"/>
                  </a:lnTo>
                  <a:lnTo>
                    <a:pt x="313" y="615"/>
                  </a:lnTo>
                  <a:lnTo>
                    <a:pt x="304" y="595"/>
                  </a:lnTo>
                  <a:lnTo>
                    <a:pt x="296" y="575"/>
                  </a:lnTo>
                  <a:lnTo>
                    <a:pt x="291" y="554"/>
                  </a:lnTo>
                  <a:lnTo>
                    <a:pt x="288" y="531"/>
                  </a:lnTo>
                  <a:lnTo>
                    <a:pt x="287" y="508"/>
                  </a:lnTo>
                  <a:lnTo>
                    <a:pt x="287" y="508"/>
                  </a:lnTo>
                  <a:lnTo>
                    <a:pt x="288" y="486"/>
                  </a:lnTo>
                  <a:lnTo>
                    <a:pt x="291" y="463"/>
                  </a:lnTo>
                  <a:lnTo>
                    <a:pt x="296" y="442"/>
                  </a:lnTo>
                  <a:lnTo>
                    <a:pt x="304" y="422"/>
                  </a:lnTo>
                  <a:lnTo>
                    <a:pt x="313" y="402"/>
                  </a:lnTo>
                  <a:lnTo>
                    <a:pt x="324" y="384"/>
                  </a:lnTo>
                  <a:lnTo>
                    <a:pt x="337" y="367"/>
                  </a:lnTo>
                  <a:lnTo>
                    <a:pt x="352" y="351"/>
                  </a:lnTo>
                  <a:lnTo>
                    <a:pt x="367" y="337"/>
                  </a:lnTo>
                  <a:lnTo>
                    <a:pt x="384" y="324"/>
                  </a:lnTo>
                  <a:lnTo>
                    <a:pt x="402" y="313"/>
                  </a:lnTo>
                  <a:lnTo>
                    <a:pt x="423" y="304"/>
                  </a:lnTo>
                  <a:lnTo>
                    <a:pt x="443" y="296"/>
                  </a:lnTo>
                  <a:lnTo>
                    <a:pt x="465" y="291"/>
                  </a:lnTo>
                  <a:lnTo>
                    <a:pt x="486" y="287"/>
                  </a:lnTo>
                  <a:lnTo>
                    <a:pt x="509" y="285"/>
                  </a:lnTo>
                  <a:lnTo>
                    <a:pt x="509" y="285"/>
                  </a:lnTo>
                  <a:lnTo>
                    <a:pt x="531" y="287"/>
                  </a:lnTo>
                  <a:lnTo>
                    <a:pt x="554" y="291"/>
                  </a:lnTo>
                  <a:lnTo>
                    <a:pt x="575" y="296"/>
                  </a:lnTo>
                  <a:lnTo>
                    <a:pt x="596" y="304"/>
                  </a:lnTo>
                  <a:lnTo>
                    <a:pt x="615" y="313"/>
                  </a:lnTo>
                  <a:lnTo>
                    <a:pt x="633" y="324"/>
                  </a:lnTo>
                  <a:lnTo>
                    <a:pt x="650" y="337"/>
                  </a:lnTo>
                  <a:lnTo>
                    <a:pt x="666" y="351"/>
                  </a:lnTo>
                  <a:lnTo>
                    <a:pt x="680" y="367"/>
                  </a:lnTo>
                  <a:lnTo>
                    <a:pt x="693" y="384"/>
                  </a:lnTo>
                  <a:lnTo>
                    <a:pt x="705" y="402"/>
                  </a:lnTo>
                  <a:lnTo>
                    <a:pt x="714" y="422"/>
                  </a:lnTo>
                  <a:lnTo>
                    <a:pt x="721" y="442"/>
                  </a:lnTo>
                  <a:lnTo>
                    <a:pt x="728" y="463"/>
                  </a:lnTo>
                  <a:lnTo>
                    <a:pt x="731" y="486"/>
                  </a:lnTo>
                  <a:lnTo>
                    <a:pt x="732" y="508"/>
                  </a:lnTo>
                  <a:lnTo>
                    <a:pt x="732" y="508"/>
                  </a:lnTo>
                  <a:close/>
                  <a:moveTo>
                    <a:pt x="115" y="301"/>
                  </a:moveTo>
                  <a:lnTo>
                    <a:pt x="115" y="301"/>
                  </a:lnTo>
                  <a:lnTo>
                    <a:pt x="141" y="314"/>
                  </a:lnTo>
                  <a:lnTo>
                    <a:pt x="141" y="314"/>
                  </a:lnTo>
                  <a:lnTo>
                    <a:pt x="163" y="327"/>
                  </a:lnTo>
                  <a:lnTo>
                    <a:pt x="177" y="332"/>
                  </a:lnTo>
                  <a:lnTo>
                    <a:pt x="191" y="338"/>
                  </a:lnTo>
                  <a:lnTo>
                    <a:pt x="207" y="342"/>
                  </a:lnTo>
                  <a:lnTo>
                    <a:pt x="226" y="346"/>
                  </a:lnTo>
                  <a:lnTo>
                    <a:pt x="247" y="349"/>
                  </a:lnTo>
                  <a:lnTo>
                    <a:pt x="270" y="350"/>
                  </a:lnTo>
                  <a:lnTo>
                    <a:pt x="272" y="350"/>
                  </a:lnTo>
                  <a:lnTo>
                    <a:pt x="272" y="350"/>
                  </a:lnTo>
                  <a:lnTo>
                    <a:pt x="262" y="364"/>
                  </a:lnTo>
                  <a:lnTo>
                    <a:pt x="253" y="379"/>
                  </a:lnTo>
                  <a:lnTo>
                    <a:pt x="247" y="395"/>
                  </a:lnTo>
                  <a:lnTo>
                    <a:pt x="240" y="411"/>
                  </a:lnTo>
                  <a:lnTo>
                    <a:pt x="240" y="411"/>
                  </a:lnTo>
                  <a:lnTo>
                    <a:pt x="230" y="410"/>
                  </a:lnTo>
                  <a:lnTo>
                    <a:pt x="219" y="407"/>
                  </a:lnTo>
                  <a:lnTo>
                    <a:pt x="202" y="401"/>
                  </a:lnTo>
                  <a:lnTo>
                    <a:pt x="186" y="394"/>
                  </a:lnTo>
                  <a:lnTo>
                    <a:pt x="171" y="386"/>
                  </a:lnTo>
                  <a:lnTo>
                    <a:pt x="171" y="386"/>
                  </a:lnTo>
                  <a:lnTo>
                    <a:pt x="155" y="378"/>
                  </a:lnTo>
                  <a:lnTo>
                    <a:pt x="136" y="369"/>
                  </a:lnTo>
                  <a:lnTo>
                    <a:pt x="116" y="360"/>
                  </a:lnTo>
                  <a:lnTo>
                    <a:pt x="104" y="357"/>
                  </a:lnTo>
                  <a:lnTo>
                    <a:pt x="91" y="355"/>
                  </a:lnTo>
                  <a:lnTo>
                    <a:pt x="91" y="355"/>
                  </a:lnTo>
                  <a:lnTo>
                    <a:pt x="102" y="328"/>
                  </a:lnTo>
                  <a:lnTo>
                    <a:pt x="115" y="301"/>
                  </a:lnTo>
                  <a:lnTo>
                    <a:pt x="115" y="301"/>
                  </a:lnTo>
                  <a:close/>
                  <a:moveTo>
                    <a:pt x="73" y="416"/>
                  </a:moveTo>
                  <a:lnTo>
                    <a:pt x="73" y="416"/>
                  </a:lnTo>
                  <a:lnTo>
                    <a:pt x="93" y="420"/>
                  </a:lnTo>
                  <a:lnTo>
                    <a:pt x="111" y="427"/>
                  </a:lnTo>
                  <a:lnTo>
                    <a:pt x="126" y="433"/>
                  </a:lnTo>
                  <a:lnTo>
                    <a:pt x="141" y="442"/>
                  </a:lnTo>
                  <a:lnTo>
                    <a:pt x="141" y="442"/>
                  </a:lnTo>
                  <a:lnTo>
                    <a:pt x="158" y="451"/>
                  </a:lnTo>
                  <a:lnTo>
                    <a:pt x="176" y="460"/>
                  </a:lnTo>
                  <a:lnTo>
                    <a:pt x="187" y="463"/>
                  </a:lnTo>
                  <a:lnTo>
                    <a:pt x="199" y="468"/>
                  </a:lnTo>
                  <a:lnTo>
                    <a:pt x="211" y="471"/>
                  </a:lnTo>
                  <a:lnTo>
                    <a:pt x="225" y="473"/>
                  </a:lnTo>
                  <a:lnTo>
                    <a:pt x="225" y="473"/>
                  </a:lnTo>
                  <a:lnTo>
                    <a:pt x="223" y="490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3" y="522"/>
                  </a:lnTo>
                  <a:lnTo>
                    <a:pt x="224" y="535"/>
                  </a:lnTo>
                  <a:lnTo>
                    <a:pt x="224" y="535"/>
                  </a:lnTo>
                  <a:lnTo>
                    <a:pt x="209" y="531"/>
                  </a:lnTo>
                  <a:lnTo>
                    <a:pt x="195" y="526"/>
                  </a:lnTo>
                  <a:lnTo>
                    <a:pt x="184" y="520"/>
                  </a:lnTo>
                  <a:lnTo>
                    <a:pt x="171" y="513"/>
                  </a:lnTo>
                  <a:lnTo>
                    <a:pt x="171" y="513"/>
                  </a:lnTo>
                  <a:lnTo>
                    <a:pt x="150" y="502"/>
                  </a:lnTo>
                  <a:lnTo>
                    <a:pt x="140" y="497"/>
                  </a:lnTo>
                  <a:lnTo>
                    <a:pt x="128" y="492"/>
                  </a:lnTo>
                  <a:lnTo>
                    <a:pt x="114" y="488"/>
                  </a:lnTo>
                  <a:lnTo>
                    <a:pt x="100" y="484"/>
                  </a:lnTo>
                  <a:lnTo>
                    <a:pt x="84" y="481"/>
                  </a:lnTo>
                  <a:lnTo>
                    <a:pt x="66" y="478"/>
                  </a:lnTo>
                  <a:lnTo>
                    <a:pt x="66" y="478"/>
                  </a:lnTo>
                  <a:lnTo>
                    <a:pt x="69" y="447"/>
                  </a:lnTo>
                  <a:lnTo>
                    <a:pt x="73" y="416"/>
                  </a:lnTo>
                  <a:lnTo>
                    <a:pt x="73" y="416"/>
                  </a:lnTo>
                  <a:close/>
                  <a:moveTo>
                    <a:pt x="66" y="542"/>
                  </a:moveTo>
                  <a:lnTo>
                    <a:pt x="66" y="542"/>
                  </a:lnTo>
                  <a:lnTo>
                    <a:pt x="77" y="544"/>
                  </a:lnTo>
                  <a:lnTo>
                    <a:pt x="88" y="546"/>
                  </a:lnTo>
                  <a:lnTo>
                    <a:pt x="98" y="549"/>
                  </a:lnTo>
                  <a:lnTo>
                    <a:pt x="107" y="552"/>
                  </a:lnTo>
                  <a:lnTo>
                    <a:pt x="125" y="560"/>
                  </a:lnTo>
                  <a:lnTo>
                    <a:pt x="141" y="569"/>
                  </a:lnTo>
                  <a:lnTo>
                    <a:pt x="141" y="569"/>
                  </a:lnTo>
                  <a:lnTo>
                    <a:pt x="159" y="579"/>
                  </a:lnTo>
                  <a:lnTo>
                    <a:pt x="170" y="585"/>
                  </a:lnTo>
                  <a:lnTo>
                    <a:pt x="181" y="589"/>
                  </a:lnTo>
                  <a:lnTo>
                    <a:pt x="193" y="593"/>
                  </a:lnTo>
                  <a:lnTo>
                    <a:pt x="207" y="596"/>
                  </a:lnTo>
                  <a:lnTo>
                    <a:pt x="222" y="600"/>
                  </a:lnTo>
                  <a:lnTo>
                    <a:pt x="239" y="602"/>
                  </a:lnTo>
                  <a:lnTo>
                    <a:pt x="239" y="602"/>
                  </a:lnTo>
                  <a:lnTo>
                    <a:pt x="246" y="619"/>
                  </a:lnTo>
                  <a:lnTo>
                    <a:pt x="253" y="636"/>
                  </a:lnTo>
                  <a:lnTo>
                    <a:pt x="262" y="652"/>
                  </a:lnTo>
                  <a:lnTo>
                    <a:pt x="272" y="667"/>
                  </a:lnTo>
                  <a:lnTo>
                    <a:pt x="272" y="667"/>
                  </a:lnTo>
                  <a:lnTo>
                    <a:pt x="270" y="667"/>
                  </a:lnTo>
                  <a:lnTo>
                    <a:pt x="270" y="667"/>
                  </a:lnTo>
                  <a:lnTo>
                    <a:pt x="253" y="667"/>
                  </a:lnTo>
                  <a:lnTo>
                    <a:pt x="237" y="665"/>
                  </a:lnTo>
                  <a:lnTo>
                    <a:pt x="223" y="663"/>
                  </a:lnTo>
                  <a:lnTo>
                    <a:pt x="211" y="660"/>
                  </a:lnTo>
                  <a:lnTo>
                    <a:pt x="201" y="655"/>
                  </a:lnTo>
                  <a:lnTo>
                    <a:pt x="190" y="651"/>
                  </a:lnTo>
                  <a:lnTo>
                    <a:pt x="171" y="640"/>
                  </a:lnTo>
                  <a:lnTo>
                    <a:pt x="171" y="640"/>
                  </a:lnTo>
                  <a:lnTo>
                    <a:pt x="152" y="631"/>
                  </a:lnTo>
                  <a:lnTo>
                    <a:pt x="131" y="621"/>
                  </a:lnTo>
                  <a:lnTo>
                    <a:pt x="119" y="617"/>
                  </a:lnTo>
                  <a:lnTo>
                    <a:pt x="105" y="613"/>
                  </a:lnTo>
                  <a:lnTo>
                    <a:pt x="91" y="609"/>
                  </a:lnTo>
                  <a:lnTo>
                    <a:pt x="75" y="606"/>
                  </a:lnTo>
                  <a:lnTo>
                    <a:pt x="75" y="606"/>
                  </a:lnTo>
                  <a:lnTo>
                    <a:pt x="69" y="575"/>
                  </a:lnTo>
                  <a:lnTo>
                    <a:pt x="66" y="542"/>
                  </a:lnTo>
                  <a:lnTo>
                    <a:pt x="66" y="542"/>
                  </a:lnTo>
                  <a:close/>
                  <a:moveTo>
                    <a:pt x="135" y="750"/>
                  </a:moveTo>
                  <a:lnTo>
                    <a:pt x="135" y="750"/>
                  </a:lnTo>
                  <a:lnTo>
                    <a:pt x="125" y="733"/>
                  </a:lnTo>
                  <a:lnTo>
                    <a:pt x="115" y="714"/>
                  </a:lnTo>
                  <a:lnTo>
                    <a:pt x="105" y="695"/>
                  </a:lnTo>
                  <a:lnTo>
                    <a:pt x="97" y="676"/>
                  </a:lnTo>
                  <a:lnTo>
                    <a:pt x="97" y="676"/>
                  </a:lnTo>
                  <a:lnTo>
                    <a:pt x="108" y="680"/>
                  </a:lnTo>
                  <a:lnTo>
                    <a:pt x="119" y="685"/>
                  </a:lnTo>
                  <a:lnTo>
                    <a:pt x="141" y="696"/>
                  </a:lnTo>
                  <a:lnTo>
                    <a:pt x="141" y="696"/>
                  </a:lnTo>
                  <a:lnTo>
                    <a:pt x="163" y="708"/>
                  </a:lnTo>
                  <a:lnTo>
                    <a:pt x="177" y="714"/>
                  </a:lnTo>
                  <a:lnTo>
                    <a:pt x="191" y="720"/>
                  </a:lnTo>
                  <a:lnTo>
                    <a:pt x="207" y="724"/>
                  </a:lnTo>
                  <a:lnTo>
                    <a:pt x="226" y="727"/>
                  </a:lnTo>
                  <a:lnTo>
                    <a:pt x="247" y="731"/>
                  </a:lnTo>
                  <a:lnTo>
                    <a:pt x="270" y="731"/>
                  </a:lnTo>
                  <a:lnTo>
                    <a:pt x="270" y="731"/>
                  </a:lnTo>
                  <a:lnTo>
                    <a:pt x="284" y="731"/>
                  </a:lnTo>
                  <a:lnTo>
                    <a:pt x="298" y="729"/>
                  </a:lnTo>
                  <a:lnTo>
                    <a:pt x="323" y="726"/>
                  </a:lnTo>
                  <a:lnTo>
                    <a:pt x="323" y="726"/>
                  </a:lnTo>
                  <a:lnTo>
                    <a:pt x="337" y="737"/>
                  </a:lnTo>
                  <a:lnTo>
                    <a:pt x="351" y="747"/>
                  </a:lnTo>
                  <a:lnTo>
                    <a:pt x="365" y="755"/>
                  </a:lnTo>
                  <a:lnTo>
                    <a:pt x="380" y="764"/>
                  </a:lnTo>
                  <a:lnTo>
                    <a:pt x="380" y="764"/>
                  </a:lnTo>
                  <a:lnTo>
                    <a:pt x="375" y="767"/>
                  </a:lnTo>
                  <a:lnTo>
                    <a:pt x="375" y="767"/>
                  </a:lnTo>
                  <a:lnTo>
                    <a:pt x="354" y="778"/>
                  </a:lnTo>
                  <a:lnTo>
                    <a:pt x="343" y="782"/>
                  </a:lnTo>
                  <a:lnTo>
                    <a:pt x="332" y="786"/>
                  </a:lnTo>
                  <a:lnTo>
                    <a:pt x="319" y="790"/>
                  </a:lnTo>
                  <a:lnTo>
                    <a:pt x="305" y="793"/>
                  </a:lnTo>
                  <a:lnTo>
                    <a:pt x="289" y="794"/>
                  </a:lnTo>
                  <a:lnTo>
                    <a:pt x="270" y="795"/>
                  </a:lnTo>
                  <a:lnTo>
                    <a:pt x="270" y="795"/>
                  </a:lnTo>
                  <a:lnTo>
                    <a:pt x="253" y="794"/>
                  </a:lnTo>
                  <a:lnTo>
                    <a:pt x="237" y="793"/>
                  </a:lnTo>
                  <a:lnTo>
                    <a:pt x="223" y="790"/>
                  </a:lnTo>
                  <a:lnTo>
                    <a:pt x="211" y="786"/>
                  </a:lnTo>
                  <a:lnTo>
                    <a:pt x="201" y="782"/>
                  </a:lnTo>
                  <a:lnTo>
                    <a:pt x="190" y="778"/>
                  </a:lnTo>
                  <a:lnTo>
                    <a:pt x="171" y="768"/>
                  </a:lnTo>
                  <a:lnTo>
                    <a:pt x="171" y="768"/>
                  </a:lnTo>
                  <a:lnTo>
                    <a:pt x="155" y="758"/>
                  </a:lnTo>
                  <a:lnTo>
                    <a:pt x="135" y="750"/>
                  </a:lnTo>
                  <a:lnTo>
                    <a:pt x="135" y="750"/>
                  </a:lnTo>
                  <a:close/>
                  <a:moveTo>
                    <a:pt x="509" y="954"/>
                  </a:moveTo>
                  <a:lnTo>
                    <a:pt x="509" y="954"/>
                  </a:lnTo>
                  <a:lnTo>
                    <a:pt x="485" y="953"/>
                  </a:lnTo>
                  <a:lnTo>
                    <a:pt x="461" y="952"/>
                  </a:lnTo>
                  <a:lnTo>
                    <a:pt x="439" y="948"/>
                  </a:lnTo>
                  <a:lnTo>
                    <a:pt x="416" y="944"/>
                  </a:lnTo>
                  <a:lnTo>
                    <a:pt x="416" y="944"/>
                  </a:lnTo>
                  <a:lnTo>
                    <a:pt x="435" y="935"/>
                  </a:lnTo>
                  <a:lnTo>
                    <a:pt x="444" y="931"/>
                  </a:lnTo>
                  <a:lnTo>
                    <a:pt x="455" y="928"/>
                  </a:lnTo>
                  <a:lnTo>
                    <a:pt x="467" y="926"/>
                  </a:lnTo>
                  <a:lnTo>
                    <a:pt x="479" y="924"/>
                  </a:lnTo>
                  <a:lnTo>
                    <a:pt x="494" y="923"/>
                  </a:lnTo>
                  <a:lnTo>
                    <a:pt x="509" y="922"/>
                  </a:lnTo>
                  <a:lnTo>
                    <a:pt x="509" y="922"/>
                  </a:lnTo>
                  <a:lnTo>
                    <a:pt x="525" y="923"/>
                  </a:lnTo>
                  <a:lnTo>
                    <a:pt x="539" y="924"/>
                  </a:lnTo>
                  <a:lnTo>
                    <a:pt x="552" y="926"/>
                  </a:lnTo>
                  <a:lnTo>
                    <a:pt x="563" y="928"/>
                  </a:lnTo>
                  <a:lnTo>
                    <a:pt x="573" y="931"/>
                  </a:lnTo>
                  <a:lnTo>
                    <a:pt x="584" y="935"/>
                  </a:lnTo>
                  <a:lnTo>
                    <a:pt x="602" y="944"/>
                  </a:lnTo>
                  <a:lnTo>
                    <a:pt x="602" y="944"/>
                  </a:lnTo>
                  <a:lnTo>
                    <a:pt x="579" y="948"/>
                  </a:lnTo>
                  <a:lnTo>
                    <a:pt x="556" y="952"/>
                  </a:lnTo>
                  <a:lnTo>
                    <a:pt x="532" y="953"/>
                  </a:lnTo>
                  <a:lnTo>
                    <a:pt x="509" y="954"/>
                  </a:lnTo>
                  <a:lnTo>
                    <a:pt x="509" y="954"/>
                  </a:lnTo>
                  <a:close/>
                  <a:moveTo>
                    <a:pt x="691" y="914"/>
                  </a:moveTo>
                  <a:lnTo>
                    <a:pt x="691" y="914"/>
                  </a:lnTo>
                  <a:lnTo>
                    <a:pt x="678" y="910"/>
                  </a:lnTo>
                  <a:lnTo>
                    <a:pt x="666" y="905"/>
                  </a:lnTo>
                  <a:lnTo>
                    <a:pt x="643" y="894"/>
                  </a:lnTo>
                  <a:lnTo>
                    <a:pt x="643" y="894"/>
                  </a:lnTo>
                  <a:lnTo>
                    <a:pt x="618" y="881"/>
                  </a:lnTo>
                  <a:lnTo>
                    <a:pt x="605" y="875"/>
                  </a:lnTo>
                  <a:lnTo>
                    <a:pt x="590" y="870"/>
                  </a:lnTo>
                  <a:lnTo>
                    <a:pt x="573" y="865"/>
                  </a:lnTo>
                  <a:lnTo>
                    <a:pt x="554" y="861"/>
                  </a:lnTo>
                  <a:lnTo>
                    <a:pt x="533" y="859"/>
                  </a:lnTo>
                  <a:lnTo>
                    <a:pt x="509" y="858"/>
                  </a:lnTo>
                  <a:lnTo>
                    <a:pt x="509" y="858"/>
                  </a:lnTo>
                  <a:lnTo>
                    <a:pt x="485" y="859"/>
                  </a:lnTo>
                  <a:lnTo>
                    <a:pt x="464" y="861"/>
                  </a:lnTo>
                  <a:lnTo>
                    <a:pt x="445" y="865"/>
                  </a:lnTo>
                  <a:lnTo>
                    <a:pt x="428" y="870"/>
                  </a:lnTo>
                  <a:lnTo>
                    <a:pt x="413" y="875"/>
                  </a:lnTo>
                  <a:lnTo>
                    <a:pt x="399" y="881"/>
                  </a:lnTo>
                  <a:lnTo>
                    <a:pt x="375" y="894"/>
                  </a:lnTo>
                  <a:lnTo>
                    <a:pt x="375" y="894"/>
                  </a:lnTo>
                  <a:lnTo>
                    <a:pt x="352" y="905"/>
                  </a:lnTo>
                  <a:lnTo>
                    <a:pt x="340" y="910"/>
                  </a:lnTo>
                  <a:lnTo>
                    <a:pt x="327" y="914"/>
                  </a:lnTo>
                  <a:lnTo>
                    <a:pt x="327" y="914"/>
                  </a:lnTo>
                  <a:lnTo>
                    <a:pt x="302" y="902"/>
                  </a:lnTo>
                  <a:lnTo>
                    <a:pt x="277" y="888"/>
                  </a:lnTo>
                  <a:lnTo>
                    <a:pt x="253" y="872"/>
                  </a:lnTo>
                  <a:lnTo>
                    <a:pt x="231" y="856"/>
                  </a:lnTo>
                  <a:lnTo>
                    <a:pt x="231" y="856"/>
                  </a:lnTo>
                  <a:lnTo>
                    <a:pt x="250" y="857"/>
                  </a:lnTo>
                  <a:lnTo>
                    <a:pt x="270" y="858"/>
                  </a:lnTo>
                  <a:lnTo>
                    <a:pt x="270" y="858"/>
                  </a:lnTo>
                  <a:lnTo>
                    <a:pt x="294" y="857"/>
                  </a:lnTo>
                  <a:lnTo>
                    <a:pt x="316" y="855"/>
                  </a:lnTo>
                  <a:lnTo>
                    <a:pt x="335" y="852"/>
                  </a:lnTo>
                  <a:lnTo>
                    <a:pt x="351" y="846"/>
                  </a:lnTo>
                  <a:lnTo>
                    <a:pt x="366" y="841"/>
                  </a:lnTo>
                  <a:lnTo>
                    <a:pt x="380" y="836"/>
                  </a:lnTo>
                  <a:lnTo>
                    <a:pt x="405" y="823"/>
                  </a:lnTo>
                  <a:lnTo>
                    <a:pt x="405" y="823"/>
                  </a:lnTo>
                  <a:lnTo>
                    <a:pt x="426" y="812"/>
                  </a:lnTo>
                  <a:lnTo>
                    <a:pt x="437" y="807"/>
                  </a:lnTo>
                  <a:lnTo>
                    <a:pt x="447" y="803"/>
                  </a:lnTo>
                  <a:lnTo>
                    <a:pt x="460" y="799"/>
                  </a:lnTo>
                  <a:lnTo>
                    <a:pt x="474" y="797"/>
                  </a:lnTo>
                  <a:lnTo>
                    <a:pt x="490" y="795"/>
                  </a:lnTo>
                  <a:lnTo>
                    <a:pt x="509" y="795"/>
                  </a:lnTo>
                  <a:lnTo>
                    <a:pt x="509" y="795"/>
                  </a:lnTo>
                  <a:lnTo>
                    <a:pt x="527" y="795"/>
                  </a:lnTo>
                  <a:lnTo>
                    <a:pt x="543" y="797"/>
                  </a:lnTo>
                  <a:lnTo>
                    <a:pt x="557" y="799"/>
                  </a:lnTo>
                  <a:lnTo>
                    <a:pt x="570" y="803"/>
                  </a:lnTo>
                  <a:lnTo>
                    <a:pt x="582" y="807"/>
                  </a:lnTo>
                  <a:lnTo>
                    <a:pt x="592" y="812"/>
                  </a:lnTo>
                  <a:lnTo>
                    <a:pt x="613" y="823"/>
                  </a:lnTo>
                  <a:lnTo>
                    <a:pt x="613" y="823"/>
                  </a:lnTo>
                  <a:lnTo>
                    <a:pt x="637" y="836"/>
                  </a:lnTo>
                  <a:lnTo>
                    <a:pt x="651" y="841"/>
                  </a:lnTo>
                  <a:lnTo>
                    <a:pt x="666" y="846"/>
                  </a:lnTo>
                  <a:lnTo>
                    <a:pt x="684" y="852"/>
                  </a:lnTo>
                  <a:lnTo>
                    <a:pt x="702" y="855"/>
                  </a:lnTo>
                  <a:lnTo>
                    <a:pt x="723" y="857"/>
                  </a:lnTo>
                  <a:lnTo>
                    <a:pt x="748" y="858"/>
                  </a:lnTo>
                  <a:lnTo>
                    <a:pt x="748" y="858"/>
                  </a:lnTo>
                  <a:lnTo>
                    <a:pt x="768" y="857"/>
                  </a:lnTo>
                  <a:lnTo>
                    <a:pt x="787" y="856"/>
                  </a:lnTo>
                  <a:lnTo>
                    <a:pt x="787" y="856"/>
                  </a:lnTo>
                  <a:lnTo>
                    <a:pt x="764" y="872"/>
                  </a:lnTo>
                  <a:lnTo>
                    <a:pt x="740" y="888"/>
                  </a:lnTo>
                  <a:lnTo>
                    <a:pt x="716" y="902"/>
                  </a:lnTo>
                  <a:lnTo>
                    <a:pt x="691" y="914"/>
                  </a:lnTo>
                  <a:lnTo>
                    <a:pt x="691" y="914"/>
                  </a:lnTo>
                  <a:close/>
                  <a:moveTo>
                    <a:pt x="882" y="750"/>
                  </a:moveTo>
                  <a:lnTo>
                    <a:pt x="882" y="750"/>
                  </a:lnTo>
                  <a:lnTo>
                    <a:pt x="864" y="758"/>
                  </a:lnTo>
                  <a:lnTo>
                    <a:pt x="847" y="768"/>
                  </a:lnTo>
                  <a:lnTo>
                    <a:pt x="847" y="768"/>
                  </a:lnTo>
                  <a:lnTo>
                    <a:pt x="827" y="778"/>
                  </a:lnTo>
                  <a:lnTo>
                    <a:pt x="818" y="782"/>
                  </a:lnTo>
                  <a:lnTo>
                    <a:pt x="806" y="786"/>
                  </a:lnTo>
                  <a:lnTo>
                    <a:pt x="794" y="790"/>
                  </a:lnTo>
                  <a:lnTo>
                    <a:pt x="780" y="793"/>
                  </a:lnTo>
                  <a:lnTo>
                    <a:pt x="765" y="794"/>
                  </a:lnTo>
                  <a:lnTo>
                    <a:pt x="748" y="795"/>
                  </a:lnTo>
                  <a:lnTo>
                    <a:pt x="748" y="795"/>
                  </a:lnTo>
                  <a:lnTo>
                    <a:pt x="730" y="794"/>
                  </a:lnTo>
                  <a:lnTo>
                    <a:pt x="714" y="793"/>
                  </a:lnTo>
                  <a:lnTo>
                    <a:pt x="700" y="790"/>
                  </a:lnTo>
                  <a:lnTo>
                    <a:pt x="687" y="786"/>
                  </a:lnTo>
                  <a:lnTo>
                    <a:pt x="675" y="782"/>
                  </a:lnTo>
                  <a:lnTo>
                    <a:pt x="664" y="778"/>
                  </a:lnTo>
                  <a:lnTo>
                    <a:pt x="643" y="767"/>
                  </a:lnTo>
                  <a:lnTo>
                    <a:pt x="643" y="767"/>
                  </a:lnTo>
                  <a:lnTo>
                    <a:pt x="637" y="764"/>
                  </a:lnTo>
                  <a:lnTo>
                    <a:pt x="637" y="764"/>
                  </a:lnTo>
                  <a:lnTo>
                    <a:pt x="652" y="755"/>
                  </a:lnTo>
                  <a:lnTo>
                    <a:pt x="667" y="747"/>
                  </a:lnTo>
                  <a:lnTo>
                    <a:pt x="681" y="737"/>
                  </a:lnTo>
                  <a:lnTo>
                    <a:pt x="694" y="726"/>
                  </a:lnTo>
                  <a:lnTo>
                    <a:pt x="694" y="726"/>
                  </a:lnTo>
                  <a:lnTo>
                    <a:pt x="720" y="729"/>
                  </a:lnTo>
                  <a:lnTo>
                    <a:pt x="733" y="731"/>
                  </a:lnTo>
                  <a:lnTo>
                    <a:pt x="748" y="731"/>
                  </a:lnTo>
                  <a:lnTo>
                    <a:pt x="748" y="731"/>
                  </a:lnTo>
                  <a:lnTo>
                    <a:pt x="772" y="731"/>
                  </a:lnTo>
                  <a:lnTo>
                    <a:pt x="792" y="727"/>
                  </a:lnTo>
                  <a:lnTo>
                    <a:pt x="810" y="724"/>
                  </a:lnTo>
                  <a:lnTo>
                    <a:pt x="826" y="720"/>
                  </a:lnTo>
                  <a:lnTo>
                    <a:pt x="841" y="714"/>
                  </a:lnTo>
                  <a:lnTo>
                    <a:pt x="854" y="708"/>
                  </a:lnTo>
                  <a:lnTo>
                    <a:pt x="878" y="696"/>
                  </a:lnTo>
                  <a:lnTo>
                    <a:pt x="878" y="696"/>
                  </a:lnTo>
                  <a:lnTo>
                    <a:pt x="898" y="685"/>
                  </a:lnTo>
                  <a:lnTo>
                    <a:pt x="910" y="680"/>
                  </a:lnTo>
                  <a:lnTo>
                    <a:pt x="921" y="676"/>
                  </a:lnTo>
                  <a:lnTo>
                    <a:pt x="921" y="676"/>
                  </a:lnTo>
                  <a:lnTo>
                    <a:pt x="913" y="695"/>
                  </a:lnTo>
                  <a:lnTo>
                    <a:pt x="903" y="714"/>
                  </a:lnTo>
                  <a:lnTo>
                    <a:pt x="893" y="733"/>
                  </a:lnTo>
                  <a:lnTo>
                    <a:pt x="882" y="750"/>
                  </a:lnTo>
                  <a:lnTo>
                    <a:pt x="882" y="750"/>
                  </a:lnTo>
                  <a:close/>
                  <a:moveTo>
                    <a:pt x="943" y="606"/>
                  </a:moveTo>
                  <a:lnTo>
                    <a:pt x="943" y="606"/>
                  </a:lnTo>
                  <a:lnTo>
                    <a:pt x="927" y="609"/>
                  </a:lnTo>
                  <a:lnTo>
                    <a:pt x="912" y="613"/>
                  </a:lnTo>
                  <a:lnTo>
                    <a:pt x="899" y="617"/>
                  </a:lnTo>
                  <a:lnTo>
                    <a:pt x="887" y="621"/>
                  </a:lnTo>
                  <a:lnTo>
                    <a:pt x="866" y="631"/>
                  </a:lnTo>
                  <a:lnTo>
                    <a:pt x="847" y="640"/>
                  </a:lnTo>
                  <a:lnTo>
                    <a:pt x="847" y="640"/>
                  </a:lnTo>
                  <a:lnTo>
                    <a:pt x="827" y="651"/>
                  </a:lnTo>
                  <a:lnTo>
                    <a:pt x="818" y="655"/>
                  </a:lnTo>
                  <a:lnTo>
                    <a:pt x="806" y="660"/>
                  </a:lnTo>
                  <a:lnTo>
                    <a:pt x="794" y="663"/>
                  </a:lnTo>
                  <a:lnTo>
                    <a:pt x="780" y="665"/>
                  </a:lnTo>
                  <a:lnTo>
                    <a:pt x="765" y="667"/>
                  </a:lnTo>
                  <a:lnTo>
                    <a:pt x="748" y="667"/>
                  </a:lnTo>
                  <a:lnTo>
                    <a:pt x="748" y="667"/>
                  </a:lnTo>
                  <a:lnTo>
                    <a:pt x="747" y="667"/>
                  </a:lnTo>
                  <a:lnTo>
                    <a:pt x="747" y="667"/>
                  </a:lnTo>
                  <a:lnTo>
                    <a:pt x="756" y="652"/>
                  </a:lnTo>
                  <a:lnTo>
                    <a:pt x="765" y="636"/>
                  </a:lnTo>
                  <a:lnTo>
                    <a:pt x="773" y="619"/>
                  </a:lnTo>
                  <a:lnTo>
                    <a:pt x="779" y="602"/>
                  </a:lnTo>
                  <a:lnTo>
                    <a:pt x="779" y="602"/>
                  </a:lnTo>
                  <a:lnTo>
                    <a:pt x="796" y="600"/>
                  </a:lnTo>
                  <a:lnTo>
                    <a:pt x="811" y="596"/>
                  </a:lnTo>
                  <a:lnTo>
                    <a:pt x="824" y="593"/>
                  </a:lnTo>
                  <a:lnTo>
                    <a:pt x="837" y="589"/>
                  </a:lnTo>
                  <a:lnTo>
                    <a:pt x="848" y="585"/>
                  </a:lnTo>
                  <a:lnTo>
                    <a:pt x="858" y="579"/>
                  </a:lnTo>
                  <a:lnTo>
                    <a:pt x="878" y="569"/>
                  </a:lnTo>
                  <a:lnTo>
                    <a:pt x="878" y="569"/>
                  </a:lnTo>
                  <a:lnTo>
                    <a:pt x="894" y="560"/>
                  </a:lnTo>
                  <a:lnTo>
                    <a:pt x="911" y="552"/>
                  </a:lnTo>
                  <a:lnTo>
                    <a:pt x="920" y="549"/>
                  </a:lnTo>
                  <a:lnTo>
                    <a:pt x="929" y="546"/>
                  </a:lnTo>
                  <a:lnTo>
                    <a:pt x="940" y="544"/>
                  </a:lnTo>
                  <a:lnTo>
                    <a:pt x="953" y="542"/>
                  </a:lnTo>
                  <a:lnTo>
                    <a:pt x="953" y="542"/>
                  </a:lnTo>
                  <a:lnTo>
                    <a:pt x="949" y="575"/>
                  </a:lnTo>
                  <a:lnTo>
                    <a:pt x="943" y="606"/>
                  </a:lnTo>
                  <a:lnTo>
                    <a:pt x="943" y="606"/>
                  </a:lnTo>
                  <a:close/>
                  <a:moveTo>
                    <a:pt x="847" y="513"/>
                  </a:moveTo>
                  <a:lnTo>
                    <a:pt x="847" y="513"/>
                  </a:lnTo>
                  <a:lnTo>
                    <a:pt x="835" y="520"/>
                  </a:lnTo>
                  <a:lnTo>
                    <a:pt x="822" y="526"/>
                  </a:lnTo>
                  <a:lnTo>
                    <a:pt x="809" y="531"/>
                  </a:lnTo>
                  <a:lnTo>
                    <a:pt x="794" y="535"/>
                  </a:lnTo>
                  <a:lnTo>
                    <a:pt x="794" y="535"/>
                  </a:lnTo>
                  <a:lnTo>
                    <a:pt x="795" y="522"/>
                  </a:lnTo>
                  <a:lnTo>
                    <a:pt x="795" y="508"/>
                  </a:lnTo>
                  <a:lnTo>
                    <a:pt x="795" y="508"/>
                  </a:lnTo>
                  <a:lnTo>
                    <a:pt x="794" y="490"/>
                  </a:lnTo>
                  <a:lnTo>
                    <a:pt x="793" y="473"/>
                  </a:lnTo>
                  <a:lnTo>
                    <a:pt x="793" y="473"/>
                  </a:lnTo>
                  <a:lnTo>
                    <a:pt x="807" y="471"/>
                  </a:lnTo>
                  <a:lnTo>
                    <a:pt x="819" y="468"/>
                  </a:lnTo>
                  <a:lnTo>
                    <a:pt x="831" y="463"/>
                  </a:lnTo>
                  <a:lnTo>
                    <a:pt x="841" y="460"/>
                  </a:lnTo>
                  <a:lnTo>
                    <a:pt x="861" y="451"/>
                  </a:lnTo>
                  <a:lnTo>
                    <a:pt x="878" y="442"/>
                  </a:lnTo>
                  <a:lnTo>
                    <a:pt x="878" y="442"/>
                  </a:lnTo>
                  <a:lnTo>
                    <a:pt x="893" y="433"/>
                  </a:lnTo>
                  <a:lnTo>
                    <a:pt x="908" y="427"/>
                  </a:lnTo>
                  <a:lnTo>
                    <a:pt x="925" y="420"/>
                  </a:lnTo>
                  <a:lnTo>
                    <a:pt x="944" y="416"/>
                  </a:lnTo>
                  <a:lnTo>
                    <a:pt x="944" y="416"/>
                  </a:lnTo>
                  <a:lnTo>
                    <a:pt x="950" y="447"/>
                  </a:lnTo>
                  <a:lnTo>
                    <a:pt x="953" y="478"/>
                  </a:lnTo>
                  <a:lnTo>
                    <a:pt x="953" y="478"/>
                  </a:lnTo>
                  <a:lnTo>
                    <a:pt x="935" y="481"/>
                  </a:lnTo>
                  <a:lnTo>
                    <a:pt x="919" y="484"/>
                  </a:lnTo>
                  <a:lnTo>
                    <a:pt x="903" y="488"/>
                  </a:lnTo>
                  <a:lnTo>
                    <a:pt x="891" y="492"/>
                  </a:lnTo>
                  <a:lnTo>
                    <a:pt x="879" y="497"/>
                  </a:lnTo>
                  <a:lnTo>
                    <a:pt x="867" y="502"/>
                  </a:lnTo>
                  <a:lnTo>
                    <a:pt x="847" y="513"/>
                  </a:lnTo>
                  <a:lnTo>
                    <a:pt x="847" y="51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8" name="Freeform 43"/>
            <p:cNvSpPr>
              <a:spLocks noEditPoints="1"/>
            </p:cNvSpPr>
            <p:nvPr/>
          </p:nvSpPr>
          <p:spPr bwMode="auto">
            <a:xfrm>
              <a:off x="7649212" y="5921291"/>
              <a:ext cx="340243" cy="388029"/>
            </a:xfrm>
            <a:custGeom>
              <a:avLst/>
              <a:gdLst>
                <a:gd name="T0" fmla="*/ 727 w 891"/>
                <a:gd name="T1" fmla="*/ 334 h 1017"/>
                <a:gd name="T2" fmla="*/ 593 w 891"/>
                <a:gd name="T3" fmla="*/ 170 h 1017"/>
                <a:gd name="T4" fmla="*/ 414 w 891"/>
                <a:gd name="T5" fmla="*/ 129 h 1017"/>
                <a:gd name="T6" fmla="*/ 236 w 891"/>
                <a:gd name="T7" fmla="*/ 222 h 1017"/>
                <a:gd name="T8" fmla="*/ 136 w 891"/>
                <a:gd name="T9" fmla="*/ 419 h 1017"/>
                <a:gd name="T10" fmla="*/ 141 w 891"/>
                <a:gd name="T11" fmla="*/ 615 h 1017"/>
                <a:gd name="T12" fmla="*/ 198 w 891"/>
                <a:gd name="T13" fmla="*/ 749 h 1017"/>
                <a:gd name="T14" fmla="*/ 356 w 891"/>
                <a:gd name="T15" fmla="*/ 874 h 1017"/>
                <a:gd name="T16" fmla="*/ 568 w 891"/>
                <a:gd name="T17" fmla="*/ 860 h 1017"/>
                <a:gd name="T18" fmla="*/ 708 w 891"/>
                <a:gd name="T19" fmla="*/ 723 h 1017"/>
                <a:gd name="T20" fmla="*/ 490 w 891"/>
                <a:gd name="T21" fmla="*/ 195 h 1017"/>
                <a:gd name="T22" fmla="*/ 632 w 891"/>
                <a:gd name="T23" fmla="*/ 294 h 1017"/>
                <a:gd name="T24" fmla="*/ 690 w 891"/>
                <a:gd name="T25" fmla="*/ 445 h 1017"/>
                <a:gd name="T26" fmla="*/ 579 w 891"/>
                <a:gd name="T27" fmla="*/ 505 h 1017"/>
                <a:gd name="T28" fmla="*/ 507 w 891"/>
                <a:gd name="T29" fmla="*/ 467 h 1017"/>
                <a:gd name="T30" fmla="*/ 277 w 891"/>
                <a:gd name="T31" fmla="*/ 271 h 1017"/>
                <a:gd name="T32" fmla="*/ 414 w 891"/>
                <a:gd name="T33" fmla="*/ 193 h 1017"/>
                <a:gd name="T34" fmla="*/ 343 w 891"/>
                <a:gd name="T35" fmla="*/ 504 h 1017"/>
                <a:gd name="T36" fmla="*/ 268 w 891"/>
                <a:gd name="T37" fmla="*/ 466 h 1017"/>
                <a:gd name="T38" fmla="*/ 212 w 891"/>
                <a:gd name="T39" fmla="*/ 381 h 1017"/>
                <a:gd name="T40" fmla="*/ 416 w 891"/>
                <a:gd name="T41" fmla="*/ 775 h 1017"/>
                <a:gd name="T42" fmla="*/ 482 w 891"/>
                <a:gd name="T43" fmla="*/ 784 h 1017"/>
                <a:gd name="T44" fmla="*/ 619 w 891"/>
                <a:gd name="T45" fmla="*/ 724 h 1017"/>
                <a:gd name="T46" fmla="*/ 550 w 891"/>
                <a:gd name="T47" fmla="*/ 760 h 1017"/>
                <a:gd name="T48" fmla="*/ 429 w 891"/>
                <a:gd name="T49" fmla="*/ 700 h 1017"/>
                <a:gd name="T50" fmla="*/ 326 w 891"/>
                <a:gd name="T51" fmla="*/ 763 h 1017"/>
                <a:gd name="T52" fmla="*/ 237 w 891"/>
                <a:gd name="T53" fmla="*/ 692 h 1017"/>
                <a:gd name="T54" fmla="*/ 285 w 891"/>
                <a:gd name="T55" fmla="*/ 691 h 1017"/>
                <a:gd name="T56" fmla="*/ 416 w 891"/>
                <a:gd name="T57" fmla="*/ 648 h 1017"/>
                <a:gd name="T58" fmla="*/ 482 w 891"/>
                <a:gd name="T59" fmla="*/ 658 h 1017"/>
                <a:gd name="T60" fmla="*/ 626 w 891"/>
                <a:gd name="T61" fmla="*/ 678 h 1017"/>
                <a:gd name="T62" fmla="*/ 643 w 891"/>
                <a:gd name="T63" fmla="*/ 708 h 1017"/>
                <a:gd name="T64" fmla="*/ 591 w 891"/>
                <a:gd name="T65" fmla="*/ 623 h 1017"/>
                <a:gd name="T66" fmla="*/ 528 w 891"/>
                <a:gd name="T67" fmla="*/ 614 h 1017"/>
                <a:gd name="T68" fmla="*/ 382 w 891"/>
                <a:gd name="T69" fmla="*/ 593 h 1017"/>
                <a:gd name="T70" fmla="*/ 308 w 891"/>
                <a:gd name="T71" fmla="*/ 631 h 1017"/>
                <a:gd name="T72" fmla="*/ 196 w 891"/>
                <a:gd name="T73" fmla="*/ 573 h 1017"/>
                <a:gd name="T74" fmla="*/ 244 w 891"/>
                <a:gd name="T75" fmla="*/ 530 h 1017"/>
                <a:gd name="T76" fmla="*/ 386 w 891"/>
                <a:gd name="T77" fmla="*/ 551 h 1017"/>
                <a:gd name="T78" fmla="*/ 460 w 891"/>
                <a:gd name="T79" fmla="*/ 512 h 1017"/>
                <a:gd name="T80" fmla="*/ 580 w 891"/>
                <a:gd name="T81" fmla="*/ 571 h 1017"/>
                <a:gd name="T82" fmla="*/ 683 w 891"/>
                <a:gd name="T83" fmla="*/ 508 h 1017"/>
                <a:gd name="T84" fmla="*/ 356 w 891"/>
                <a:gd name="T85" fmla="*/ 10 h 1017"/>
                <a:gd name="T86" fmla="*/ 116 w 891"/>
                <a:gd name="T87" fmla="*/ 166 h 1017"/>
                <a:gd name="T88" fmla="*/ 2 w 891"/>
                <a:gd name="T89" fmla="*/ 457 h 1017"/>
                <a:gd name="T90" fmla="*/ 54 w 891"/>
                <a:gd name="T91" fmla="*/ 751 h 1017"/>
                <a:gd name="T92" fmla="*/ 252 w 891"/>
                <a:gd name="T93" fmla="*/ 967 h 1017"/>
                <a:gd name="T94" fmla="*/ 513 w 891"/>
                <a:gd name="T95" fmla="*/ 1012 h 1017"/>
                <a:gd name="T96" fmla="*/ 760 w 891"/>
                <a:gd name="T97" fmla="*/ 868 h 1017"/>
                <a:gd name="T98" fmla="*/ 885 w 891"/>
                <a:gd name="T99" fmla="*/ 586 h 1017"/>
                <a:gd name="T100" fmla="*/ 847 w 891"/>
                <a:gd name="T101" fmla="*/ 288 h 1017"/>
                <a:gd name="T102" fmla="*/ 658 w 891"/>
                <a:gd name="T103" fmla="*/ 61 h 1017"/>
                <a:gd name="T104" fmla="*/ 445 w 891"/>
                <a:gd name="T105" fmla="*/ 954 h 1017"/>
                <a:gd name="T106" fmla="*/ 217 w 891"/>
                <a:gd name="T107" fmla="*/ 865 h 1017"/>
                <a:gd name="T108" fmla="*/ 80 w 891"/>
                <a:gd name="T109" fmla="*/ 640 h 1017"/>
                <a:gd name="T110" fmla="*/ 80 w 891"/>
                <a:gd name="T111" fmla="*/ 376 h 1017"/>
                <a:gd name="T112" fmla="*/ 217 w 891"/>
                <a:gd name="T113" fmla="*/ 152 h 1017"/>
                <a:gd name="T114" fmla="*/ 445 w 891"/>
                <a:gd name="T115" fmla="*/ 63 h 1017"/>
                <a:gd name="T116" fmla="*/ 659 w 891"/>
                <a:gd name="T117" fmla="*/ 139 h 1017"/>
                <a:gd name="T118" fmla="*/ 804 w 891"/>
                <a:gd name="T119" fmla="*/ 355 h 1017"/>
                <a:gd name="T120" fmla="*/ 815 w 891"/>
                <a:gd name="T121" fmla="*/ 620 h 1017"/>
                <a:gd name="T122" fmla="*/ 688 w 891"/>
                <a:gd name="T123" fmla="*/ 852 h 1017"/>
                <a:gd name="T124" fmla="*/ 465 w 891"/>
                <a:gd name="T125" fmla="*/ 953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91" h="1017">
                  <a:moveTo>
                    <a:pt x="763" y="497"/>
                  </a:moveTo>
                  <a:lnTo>
                    <a:pt x="763" y="497"/>
                  </a:lnTo>
                  <a:lnTo>
                    <a:pt x="763" y="493"/>
                  </a:lnTo>
                  <a:lnTo>
                    <a:pt x="763" y="493"/>
                  </a:lnTo>
                  <a:lnTo>
                    <a:pt x="762" y="474"/>
                  </a:lnTo>
                  <a:lnTo>
                    <a:pt x="760" y="456"/>
                  </a:lnTo>
                  <a:lnTo>
                    <a:pt x="757" y="438"/>
                  </a:lnTo>
                  <a:lnTo>
                    <a:pt x="754" y="419"/>
                  </a:lnTo>
                  <a:lnTo>
                    <a:pt x="750" y="401"/>
                  </a:lnTo>
                  <a:lnTo>
                    <a:pt x="746" y="384"/>
                  </a:lnTo>
                  <a:lnTo>
                    <a:pt x="740" y="367"/>
                  </a:lnTo>
                  <a:lnTo>
                    <a:pt x="735" y="350"/>
                  </a:lnTo>
                  <a:lnTo>
                    <a:pt x="727" y="334"/>
                  </a:lnTo>
                  <a:lnTo>
                    <a:pt x="721" y="319"/>
                  </a:lnTo>
                  <a:lnTo>
                    <a:pt x="712" y="302"/>
                  </a:lnTo>
                  <a:lnTo>
                    <a:pt x="705" y="287"/>
                  </a:lnTo>
                  <a:lnTo>
                    <a:pt x="695" y="273"/>
                  </a:lnTo>
                  <a:lnTo>
                    <a:pt x="687" y="260"/>
                  </a:lnTo>
                  <a:lnTo>
                    <a:pt x="676" y="247"/>
                  </a:lnTo>
                  <a:lnTo>
                    <a:pt x="666" y="234"/>
                  </a:lnTo>
                  <a:lnTo>
                    <a:pt x="654" y="222"/>
                  </a:lnTo>
                  <a:lnTo>
                    <a:pt x="644" y="210"/>
                  </a:lnTo>
                  <a:lnTo>
                    <a:pt x="632" y="199"/>
                  </a:lnTo>
                  <a:lnTo>
                    <a:pt x="619" y="189"/>
                  </a:lnTo>
                  <a:lnTo>
                    <a:pt x="606" y="179"/>
                  </a:lnTo>
                  <a:lnTo>
                    <a:pt x="593" y="170"/>
                  </a:lnTo>
                  <a:lnTo>
                    <a:pt x="580" y="163"/>
                  </a:lnTo>
                  <a:lnTo>
                    <a:pt x="566" y="155"/>
                  </a:lnTo>
                  <a:lnTo>
                    <a:pt x="553" y="149"/>
                  </a:lnTo>
                  <a:lnTo>
                    <a:pt x="538" y="144"/>
                  </a:lnTo>
                  <a:lnTo>
                    <a:pt x="522" y="138"/>
                  </a:lnTo>
                  <a:lnTo>
                    <a:pt x="507" y="134"/>
                  </a:lnTo>
                  <a:lnTo>
                    <a:pt x="492" y="131"/>
                  </a:lnTo>
                  <a:lnTo>
                    <a:pt x="477" y="129"/>
                  </a:lnTo>
                  <a:lnTo>
                    <a:pt x="461" y="128"/>
                  </a:lnTo>
                  <a:lnTo>
                    <a:pt x="445" y="126"/>
                  </a:lnTo>
                  <a:lnTo>
                    <a:pt x="445" y="126"/>
                  </a:lnTo>
                  <a:lnTo>
                    <a:pt x="429" y="128"/>
                  </a:lnTo>
                  <a:lnTo>
                    <a:pt x="414" y="129"/>
                  </a:lnTo>
                  <a:lnTo>
                    <a:pt x="398" y="131"/>
                  </a:lnTo>
                  <a:lnTo>
                    <a:pt x="383" y="134"/>
                  </a:lnTo>
                  <a:lnTo>
                    <a:pt x="368" y="138"/>
                  </a:lnTo>
                  <a:lnTo>
                    <a:pt x="353" y="144"/>
                  </a:lnTo>
                  <a:lnTo>
                    <a:pt x="339" y="149"/>
                  </a:lnTo>
                  <a:lnTo>
                    <a:pt x="325" y="155"/>
                  </a:lnTo>
                  <a:lnTo>
                    <a:pt x="311" y="163"/>
                  </a:lnTo>
                  <a:lnTo>
                    <a:pt x="297" y="170"/>
                  </a:lnTo>
                  <a:lnTo>
                    <a:pt x="284" y="179"/>
                  </a:lnTo>
                  <a:lnTo>
                    <a:pt x="271" y="189"/>
                  </a:lnTo>
                  <a:lnTo>
                    <a:pt x="260" y="199"/>
                  </a:lnTo>
                  <a:lnTo>
                    <a:pt x="248" y="210"/>
                  </a:lnTo>
                  <a:lnTo>
                    <a:pt x="236" y="222"/>
                  </a:lnTo>
                  <a:lnTo>
                    <a:pt x="225" y="234"/>
                  </a:lnTo>
                  <a:lnTo>
                    <a:pt x="215" y="247"/>
                  </a:lnTo>
                  <a:lnTo>
                    <a:pt x="205" y="260"/>
                  </a:lnTo>
                  <a:lnTo>
                    <a:pt x="195" y="273"/>
                  </a:lnTo>
                  <a:lnTo>
                    <a:pt x="187" y="287"/>
                  </a:lnTo>
                  <a:lnTo>
                    <a:pt x="178" y="302"/>
                  </a:lnTo>
                  <a:lnTo>
                    <a:pt x="171" y="319"/>
                  </a:lnTo>
                  <a:lnTo>
                    <a:pt x="163" y="334"/>
                  </a:lnTo>
                  <a:lnTo>
                    <a:pt x="157" y="350"/>
                  </a:lnTo>
                  <a:lnTo>
                    <a:pt x="150" y="367"/>
                  </a:lnTo>
                  <a:lnTo>
                    <a:pt x="145" y="384"/>
                  </a:lnTo>
                  <a:lnTo>
                    <a:pt x="141" y="401"/>
                  </a:lnTo>
                  <a:lnTo>
                    <a:pt x="136" y="419"/>
                  </a:lnTo>
                  <a:lnTo>
                    <a:pt x="133" y="437"/>
                  </a:lnTo>
                  <a:lnTo>
                    <a:pt x="131" y="456"/>
                  </a:lnTo>
                  <a:lnTo>
                    <a:pt x="129" y="474"/>
                  </a:lnTo>
                  <a:lnTo>
                    <a:pt x="128" y="493"/>
                  </a:lnTo>
                  <a:lnTo>
                    <a:pt x="128" y="493"/>
                  </a:lnTo>
                  <a:lnTo>
                    <a:pt x="128" y="497"/>
                  </a:lnTo>
                  <a:lnTo>
                    <a:pt x="128" y="497"/>
                  </a:lnTo>
                  <a:lnTo>
                    <a:pt x="128" y="508"/>
                  </a:lnTo>
                  <a:lnTo>
                    <a:pt x="128" y="508"/>
                  </a:lnTo>
                  <a:lnTo>
                    <a:pt x="129" y="536"/>
                  </a:lnTo>
                  <a:lnTo>
                    <a:pt x="131" y="563"/>
                  </a:lnTo>
                  <a:lnTo>
                    <a:pt x="135" y="589"/>
                  </a:lnTo>
                  <a:lnTo>
                    <a:pt x="141" y="615"/>
                  </a:lnTo>
                  <a:lnTo>
                    <a:pt x="141" y="615"/>
                  </a:lnTo>
                  <a:lnTo>
                    <a:pt x="142" y="622"/>
                  </a:lnTo>
                  <a:lnTo>
                    <a:pt x="144" y="629"/>
                  </a:lnTo>
                  <a:lnTo>
                    <a:pt x="144" y="629"/>
                  </a:lnTo>
                  <a:lnTo>
                    <a:pt x="149" y="645"/>
                  </a:lnTo>
                  <a:lnTo>
                    <a:pt x="154" y="661"/>
                  </a:lnTo>
                  <a:lnTo>
                    <a:pt x="160" y="677"/>
                  </a:lnTo>
                  <a:lnTo>
                    <a:pt x="166" y="692"/>
                  </a:lnTo>
                  <a:lnTo>
                    <a:pt x="174" y="707"/>
                  </a:lnTo>
                  <a:lnTo>
                    <a:pt x="181" y="721"/>
                  </a:lnTo>
                  <a:lnTo>
                    <a:pt x="190" y="735"/>
                  </a:lnTo>
                  <a:lnTo>
                    <a:pt x="198" y="749"/>
                  </a:lnTo>
                  <a:lnTo>
                    <a:pt x="198" y="749"/>
                  </a:lnTo>
                  <a:lnTo>
                    <a:pt x="200" y="750"/>
                  </a:lnTo>
                  <a:lnTo>
                    <a:pt x="200" y="750"/>
                  </a:lnTo>
                  <a:lnTo>
                    <a:pt x="210" y="766"/>
                  </a:lnTo>
                  <a:lnTo>
                    <a:pt x="222" y="780"/>
                  </a:lnTo>
                  <a:lnTo>
                    <a:pt x="235" y="795"/>
                  </a:lnTo>
                  <a:lnTo>
                    <a:pt x="249" y="808"/>
                  </a:lnTo>
                  <a:lnTo>
                    <a:pt x="262" y="821"/>
                  </a:lnTo>
                  <a:lnTo>
                    <a:pt x="277" y="831"/>
                  </a:lnTo>
                  <a:lnTo>
                    <a:pt x="292" y="842"/>
                  </a:lnTo>
                  <a:lnTo>
                    <a:pt x="307" y="852"/>
                  </a:lnTo>
                  <a:lnTo>
                    <a:pt x="323" y="860"/>
                  </a:lnTo>
                  <a:lnTo>
                    <a:pt x="339" y="868"/>
                  </a:lnTo>
                  <a:lnTo>
                    <a:pt x="356" y="874"/>
                  </a:lnTo>
                  <a:lnTo>
                    <a:pt x="373" y="880"/>
                  </a:lnTo>
                  <a:lnTo>
                    <a:pt x="391" y="884"/>
                  </a:lnTo>
                  <a:lnTo>
                    <a:pt x="409" y="887"/>
                  </a:lnTo>
                  <a:lnTo>
                    <a:pt x="427" y="889"/>
                  </a:lnTo>
                  <a:lnTo>
                    <a:pt x="445" y="890"/>
                  </a:lnTo>
                  <a:lnTo>
                    <a:pt x="445" y="890"/>
                  </a:lnTo>
                  <a:lnTo>
                    <a:pt x="463" y="889"/>
                  </a:lnTo>
                  <a:lnTo>
                    <a:pt x="482" y="887"/>
                  </a:lnTo>
                  <a:lnTo>
                    <a:pt x="500" y="884"/>
                  </a:lnTo>
                  <a:lnTo>
                    <a:pt x="517" y="880"/>
                  </a:lnTo>
                  <a:lnTo>
                    <a:pt x="535" y="874"/>
                  </a:lnTo>
                  <a:lnTo>
                    <a:pt x="551" y="868"/>
                  </a:lnTo>
                  <a:lnTo>
                    <a:pt x="568" y="860"/>
                  </a:lnTo>
                  <a:lnTo>
                    <a:pt x="584" y="852"/>
                  </a:lnTo>
                  <a:lnTo>
                    <a:pt x="600" y="842"/>
                  </a:lnTo>
                  <a:lnTo>
                    <a:pt x="615" y="831"/>
                  </a:lnTo>
                  <a:lnTo>
                    <a:pt x="629" y="820"/>
                  </a:lnTo>
                  <a:lnTo>
                    <a:pt x="643" y="808"/>
                  </a:lnTo>
                  <a:lnTo>
                    <a:pt x="656" y="794"/>
                  </a:lnTo>
                  <a:lnTo>
                    <a:pt x="668" y="780"/>
                  </a:lnTo>
                  <a:lnTo>
                    <a:pt x="680" y="765"/>
                  </a:lnTo>
                  <a:lnTo>
                    <a:pt x="692" y="749"/>
                  </a:lnTo>
                  <a:lnTo>
                    <a:pt x="692" y="749"/>
                  </a:lnTo>
                  <a:lnTo>
                    <a:pt x="692" y="749"/>
                  </a:lnTo>
                  <a:lnTo>
                    <a:pt x="692" y="749"/>
                  </a:lnTo>
                  <a:lnTo>
                    <a:pt x="708" y="723"/>
                  </a:lnTo>
                  <a:lnTo>
                    <a:pt x="722" y="696"/>
                  </a:lnTo>
                  <a:lnTo>
                    <a:pt x="734" y="667"/>
                  </a:lnTo>
                  <a:lnTo>
                    <a:pt x="745" y="638"/>
                  </a:lnTo>
                  <a:lnTo>
                    <a:pt x="752" y="607"/>
                  </a:lnTo>
                  <a:lnTo>
                    <a:pt x="759" y="575"/>
                  </a:lnTo>
                  <a:lnTo>
                    <a:pt x="762" y="542"/>
                  </a:lnTo>
                  <a:lnTo>
                    <a:pt x="764" y="508"/>
                  </a:lnTo>
                  <a:lnTo>
                    <a:pt x="764" y="508"/>
                  </a:lnTo>
                  <a:lnTo>
                    <a:pt x="763" y="497"/>
                  </a:lnTo>
                  <a:lnTo>
                    <a:pt x="763" y="497"/>
                  </a:lnTo>
                  <a:close/>
                  <a:moveTo>
                    <a:pt x="477" y="193"/>
                  </a:moveTo>
                  <a:lnTo>
                    <a:pt x="477" y="193"/>
                  </a:lnTo>
                  <a:lnTo>
                    <a:pt x="490" y="195"/>
                  </a:lnTo>
                  <a:lnTo>
                    <a:pt x="503" y="198"/>
                  </a:lnTo>
                  <a:lnTo>
                    <a:pt x="515" y="203"/>
                  </a:lnTo>
                  <a:lnTo>
                    <a:pt x="528" y="208"/>
                  </a:lnTo>
                  <a:lnTo>
                    <a:pt x="540" y="213"/>
                  </a:lnTo>
                  <a:lnTo>
                    <a:pt x="551" y="220"/>
                  </a:lnTo>
                  <a:lnTo>
                    <a:pt x="563" y="226"/>
                  </a:lnTo>
                  <a:lnTo>
                    <a:pt x="574" y="234"/>
                  </a:lnTo>
                  <a:lnTo>
                    <a:pt x="585" y="242"/>
                  </a:lnTo>
                  <a:lnTo>
                    <a:pt x="595" y="252"/>
                  </a:lnTo>
                  <a:lnTo>
                    <a:pt x="605" y="262"/>
                  </a:lnTo>
                  <a:lnTo>
                    <a:pt x="615" y="271"/>
                  </a:lnTo>
                  <a:lnTo>
                    <a:pt x="623" y="282"/>
                  </a:lnTo>
                  <a:lnTo>
                    <a:pt x="632" y="294"/>
                  </a:lnTo>
                  <a:lnTo>
                    <a:pt x="641" y="306"/>
                  </a:lnTo>
                  <a:lnTo>
                    <a:pt x="648" y="317"/>
                  </a:lnTo>
                  <a:lnTo>
                    <a:pt x="477" y="317"/>
                  </a:lnTo>
                  <a:lnTo>
                    <a:pt x="477" y="193"/>
                  </a:lnTo>
                  <a:close/>
                  <a:moveTo>
                    <a:pt x="477" y="381"/>
                  </a:moveTo>
                  <a:lnTo>
                    <a:pt x="678" y="381"/>
                  </a:lnTo>
                  <a:lnTo>
                    <a:pt x="678" y="381"/>
                  </a:lnTo>
                  <a:lnTo>
                    <a:pt x="683" y="397"/>
                  </a:lnTo>
                  <a:lnTo>
                    <a:pt x="688" y="413"/>
                  </a:lnTo>
                  <a:lnTo>
                    <a:pt x="692" y="429"/>
                  </a:lnTo>
                  <a:lnTo>
                    <a:pt x="695" y="446"/>
                  </a:lnTo>
                  <a:lnTo>
                    <a:pt x="695" y="446"/>
                  </a:lnTo>
                  <a:lnTo>
                    <a:pt x="690" y="445"/>
                  </a:lnTo>
                  <a:lnTo>
                    <a:pt x="683" y="445"/>
                  </a:lnTo>
                  <a:lnTo>
                    <a:pt x="683" y="445"/>
                  </a:lnTo>
                  <a:lnTo>
                    <a:pt x="668" y="446"/>
                  </a:lnTo>
                  <a:lnTo>
                    <a:pt x="654" y="448"/>
                  </a:lnTo>
                  <a:lnTo>
                    <a:pt x="643" y="454"/>
                  </a:lnTo>
                  <a:lnTo>
                    <a:pt x="632" y="459"/>
                  </a:lnTo>
                  <a:lnTo>
                    <a:pt x="623" y="466"/>
                  </a:lnTo>
                  <a:lnTo>
                    <a:pt x="615" y="473"/>
                  </a:lnTo>
                  <a:lnTo>
                    <a:pt x="601" y="487"/>
                  </a:lnTo>
                  <a:lnTo>
                    <a:pt x="601" y="487"/>
                  </a:lnTo>
                  <a:lnTo>
                    <a:pt x="591" y="497"/>
                  </a:lnTo>
                  <a:lnTo>
                    <a:pt x="584" y="503"/>
                  </a:lnTo>
                  <a:lnTo>
                    <a:pt x="579" y="505"/>
                  </a:lnTo>
                  <a:lnTo>
                    <a:pt x="575" y="507"/>
                  </a:lnTo>
                  <a:lnTo>
                    <a:pt x="570" y="508"/>
                  </a:lnTo>
                  <a:lnTo>
                    <a:pt x="564" y="508"/>
                  </a:lnTo>
                  <a:lnTo>
                    <a:pt x="564" y="508"/>
                  </a:lnTo>
                  <a:lnTo>
                    <a:pt x="559" y="508"/>
                  </a:lnTo>
                  <a:lnTo>
                    <a:pt x="555" y="507"/>
                  </a:lnTo>
                  <a:lnTo>
                    <a:pt x="550" y="505"/>
                  </a:lnTo>
                  <a:lnTo>
                    <a:pt x="546" y="503"/>
                  </a:lnTo>
                  <a:lnTo>
                    <a:pt x="538" y="497"/>
                  </a:lnTo>
                  <a:lnTo>
                    <a:pt x="528" y="487"/>
                  </a:lnTo>
                  <a:lnTo>
                    <a:pt x="528" y="487"/>
                  </a:lnTo>
                  <a:lnTo>
                    <a:pt x="518" y="476"/>
                  </a:lnTo>
                  <a:lnTo>
                    <a:pt x="507" y="467"/>
                  </a:lnTo>
                  <a:lnTo>
                    <a:pt x="501" y="461"/>
                  </a:lnTo>
                  <a:lnTo>
                    <a:pt x="494" y="457"/>
                  </a:lnTo>
                  <a:lnTo>
                    <a:pt x="486" y="454"/>
                  </a:lnTo>
                  <a:lnTo>
                    <a:pt x="477" y="449"/>
                  </a:lnTo>
                  <a:lnTo>
                    <a:pt x="477" y="381"/>
                  </a:lnTo>
                  <a:close/>
                  <a:moveTo>
                    <a:pt x="414" y="193"/>
                  </a:moveTo>
                  <a:lnTo>
                    <a:pt x="414" y="317"/>
                  </a:lnTo>
                  <a:lnTo>
                    <a:pt x="242" y="317"/>
                  </a:lnTo>
                  <a:lnTo>
                    <a:pt x="242" y="317"/>
                  </a:lnTo>
                  <a:lnTo>
                    <a:pt x="250" y="306"/>
                  </a:lnTo>
                  <a:lnTo>
                    <a:pt x="259" y="294"/>
                  </a:lnTo>
                  <a:lnTo>
                    <a:pt x="267" y="282"/>
                  </a:lnTo>
                  <a:lnTo>
                    <a:pt x="277" y="271"/>
                  </a:lnTo>
                  <a:lnTo>
                    <a:pt x="285" y="262"/>
                  </a:lnTo>
                  <a:lnTo>
                    <a:pt x="296" y="252"/>
                  </a:lnTo>
                  <a:lnTo>
                    <a:pt x="306" y="242"/>
                  </a:lnTo>
                  <a:lnTo>
                    <a:pt x="316" y="234"/>
                  </a:lnTo>
                  <a:lnTo>
                    <a:pt x="328" y="226"/>
                  </a:lnTo>
                  <a:lnTo>
                    <a:pt x="339" y="220"/>
                  </a:lnTo>
                  <a:lnTo>
                    <a:pt x="351" y="213"/>
                  </a:lnTo>
                  <a:lnTo>
                    <a:pt x="363" y="208"/>
                  </a:lnTo>
                  <a:lnTo>
                    <a:pt x="376" y="203"/>
                  </a:lnTo>
                  <a:lnTo>
                    <a:pt x="388" y="198"/>
                  </a:lnTo>
                  <a:lnTo>
                    <a:pt x="400" y="195"/>
                  </a:lnTo>
                  <a:lnTo>
                    <a:pt x="414" y="193"/>
                  </a:lnTo>
                  <a:lnTo>
                    <a:pt x="414" y="193"/>
                  </a:lnTo>
                  <a:close/>
                  <a:moveTo>
                    <a:pt x="212" y="381"/>
                  </a:moveTo>
                  <a:lnTo>
                    <a:pt x="414" y="381"/>
                  </a:lnTo>
                  <a:lnTo>
                    <a:pt x="414" y="449"/>
                  </a:lnTo>
                  <a:lnTo>
                    <a:pt x="414" y="449"/>
                  </a:lnTo>
                  <a:lnTo>
                    <a:pt x="404" y="453"/>
                  </a:lnTo>
                  <a:lnTo>
                    <a:pt x="396" y="457"/>
                  </a:lnTo>
                  <a:lnTo>
                    <a:pt x="388" y="461"/>
                  </a:lnTo>
                  <a:lnTo>
                    <a:pt x="382" y="467"/>
                  </a:lnTo>
                  <a:lnTo>
                    <a:pt x="370" y="477"/>
                  </a:lnTo>
                  <a:lnTo>
                    <a:pt x="360" y="488"/>
                  </a:lnTo>
                  <a:lnTo>
                    <a:pt x="360" y="488"/>
                  </a:lnTo>
                  <a:lnTo>
                    <a:pt x="351" y="498"/>
                  </a:lnTo>
                  <a:lnTo>
                    <a:pt x="343" y="504"/>
                  </a:lnTo>
                  <a:lnTo>
                    <a:pt x="339" y="506"/>
                  </a:lnTo>
                  <a:lnTo>
                    <a:pt x="336" y="507"/>
                  </a:lnTo>
                  <a:lnTo>
                    <a:pt x="326" y="508"/>
                  </a:lnTo>
                  <a:lnTo>
                    <a:pt x="326" y="508"/>
                  </a:lnTo>
                  <a:lnTo>
                    <a:pt x="321" y="508"/>
                  </a:lnTo>
                  <a:lnTo>
                    <a:pt x="315" y="507"/>
                  </a:lnTo>
                  <a:lnTo>
                    <a:pt x="311" y="505"/>
                  </a:lnTo>
                  <a:lnTo>
                    <a:pt x="308" y="503"/>
                  </a:lnTo>
                  <a:lnTo>
                    <a:pt x="299" y="497"/>
                  </a:lnTo>
                  <a:lnTo>
                    <a:pt x="290" y="487"/>
                  </a:lnTo>
                  <a:lnTo>
                    <a:pt x="290" y="487"/>
                  </a:lnTo>
                  <a:lnTo>
                    <a:pt x="276" y="473"/>
                  </a:lnTo>
                  <a:lnTo>
                    <a:pt x="268" y="466"/>
                  </a:lnTo>
                  <a:lnTo>
                    <a:pt x="259" y="459"/>
                  </a:lnTo>
                  <a:lnTo>
                    <a:pt x="248" y="454"/>
                  </a:lnTo>
                  <a:lnTo>
                    <a:pt x="236" y="448"/>
                  </a:lnTo>
                  <a:lnTo>
                    <a:pt x="222" y="446"/>
                  </a:lnTo>
                  <a:lnTo>
                    <a:pt x="207" y="445"/>
                  </a:lnTo>
                  <a:lnTo>
                    <a:pt x="207" y="445"/>
                  </a:lnTo>
                  <a:lnTo>
                    <a:pt x="202" y="445"/>
                  </a:lnTo>
                  <a:lnTo>
                    <a:pt x="196" y="446"/>
                  </a:lnTo>
                  <a:lnTo>
                    <a:pt x="196" y="446"/>
                  </a:lnTo>
                  <a:lnTo>
                    <a:pt x="200" y="429"/>
                  </a:lnTo>
                  <a:lnTo>
                    <a:pt x="203" y="413"/>
                  </a:lnTo>
                  <a:lnTo>
                    <a:pt x="207" y="397"/>
                  </a:lnTo>
                  <a:lnTo>
                    <a:pt x="212" y="381"/>
                  </a:lnTo>
                  <a:lnTo>
                    <a:pt x="212" y="381"/>
                  </a:lnTo>
                  <a:close/>
                  <a:moveTo>
                    <a:pt x="445" y="826"/>
                  </a:moveTo>
                  <a:lnTo>
                    <a:pt x="445" y="826"/>
                  </a:lnTo>
                  <a:lnTo>
                    <a:pt x="427" y="826"/>
                  </a:lnTo>
                  <a:lnTo>
                    <a:pt x="409" y="823"/>
                  </a:lnTo>
                  <a:lnTo>
                    <a:pt x="392" y="820"/>
                  </a:lnTo>
                  <a:lnTo>
                    <a:pt x="374" y="813"/>
                  </a:lnTo>
                  <a:lnTo>
                    <a:pt x="374" y="813"/>
                  </a:lnTo>
                  <a:lnTo>
                    <a:pt x="384" y="807"/>
                  </a:lnTo>
                  <a:lnTo>
                    <a:pt x="393" y="799"/>
                  </a:lnTo>
                  <a:lnTo>
                    <a:pt x="407" y="785"/>
                  </a:lnTo>
                  <a:lnTo>
                    <a:pt x="407" y="785"/>
                  </a:lnTo>
                  <a:lnTo>
                    <a:pt x="416" y="775"/>
                  </a:lnTo>
                  <a:lnTo>
                    <a:pt x="425" y="768"/>
                  </a:lnTo>
                  <a:lnTo>
                    <a:pt x="429" y="766"/>
                  </a:lnTo>
                  <a:lnTo>
                    <a:pt x="435" y="764"/>
                  </a:lnTo>
                  <a:lnTo>
                    <a:pt x="439" y="763"/>
                  </a:lnTo>
                  <a:lnTo>
                    <a:pt x="445" y="763"/>
                  </a:lnTo>
                  <a:lnTo>
                    <a:pt x="445" y="763"/>
                  </a:lnTo>
                  <a:lnTo>
                    <a:pt x="451" y="763"/>
                  </a:lnTo>
                  <a:lnTo>
                    <a:pt x="456" y="764"/>
                  </a:lnTo>
                  <a:lnTo>
                    <a:pt x="460" y="766"/>
                  </a:lnTo>
                  <a:lnTo>
                    <a:pt x="465" y="768"/>
                  </a:lnTo>
                  <a:lnTo>
                    <a:pt x="472" y="775"/>
                  </a:lnTo>
                  <a:lnTo>
                    <a:pt x="482" y="784"/>
                  </a:lnTo>
                  <a:lnTo>
                    <a:pt x="482" y="784"/>
                  </a:lnTo>
                  <a:lnTo>
                    <a:pt x="497" y="799"/>
                  </a:lnTo>
                  <a:lnTo>
                    <a:pt x="505" y="807"/>
                  </a:lnTo>
                  <a:lnTo>
                    <a:pt x="516" y="813"/>
                  </a:lnTo>
                  <a:lnTo>
                    <a:pt x="516" y="813"/>
                  </a:lnTo>
                  <a:lnTo>
                    <a:pt x="499" y="820"/>
                  </a:lnTo>
                  <a:lnTo>
                    <a:pt x="482" y="823"/>
                  </a:lnTo>
                  <a:lnTo>
                    <a:pt x="463" y="826"/>
                  </a:lnTo>
                  <a:lnTo>
                    <a:pt x="445" y="826"/>
                  </a:lnTo>
                  <a:lnTo>
                    <a:pt x="445" y="826"/>
                  </a:lnTo>
                  <a:close/>
                  <a:moveTo>
                    <a:pt x="643" y="708"/>
                  </a:moveTo>
                  <a:lnTo>
                    <a:pt x="643" y="708"/>
                  </a:lnTo>
                  <a:lnTo>
                    <a:pt x="630" y="716"/>
                  </a:lnTo>
                  <a:lnTo>
                    <a:pt x="619" y="724"/>
                  </a:lnTo>
                  <a:lnTo>
                    <a:pt x="609" y="733"/>
                  </a:lnTo>
                  <a:lnTo>
                    <a:pt x="601" y="741"/>
                  </a:lnTo>
                  <a:lnTo>
                    <a:pt x="601" y="741"/>
                  </a:lnTo>
                  <a:lnTo>
                    <a:pt x="591" y="751"/>
                  </a:lnTo>
                  <a:lnTo>
                    <a:pt x="584" y="757"/>
                  </a:lnTo>
                  <a:lnTo>
                    <a:pt x="579" y="760"/>
                  </a:lnTo>
                  <a:lnTo>
                    <a:pt x="575" y="762"/>
                  </a:lnTo>
                  <a:lnTo>
                    <a:pt x="570" y="763"/>
                  </a:lnTo>
                  <a:lnTo>
                    <a:pt x="564" y="763"/>
                  </a:lnTo>
                  <a:lnTo>
                    <a:pt x="564" y="763"/>
                  </a:lnTo>
                  <a:lnTo>
                    <a:pt x="559" y="763"/>
                  </a:lnTo>
                  <a:lnTo>
                    <a:pt x="555" y="762"/>
                  </a:lnTo>
                  <a:lnTo>
                    <a:pt x="550" y="760"/>
                  </a:lnTo>
                  <a:lnTo>
                    <a:pt x="546" y="757"/>
                  </a:lnTo>
                  <a:lnTo>
                    <a:pt x="538" y="751"/>
                  </a:lnTo>
                  <a:lnTo>
                    <a:pt x="528" y="741"/>
                  </a:lnTo>
                  <a:lnTo>
                    <a:pt x="528" y="741"/>
                  </a:lnTo>
                  <a:lnTo>
                    <a:pt x="514" y="727"/>
                  </a:lnTo>
                  <a:lnTo>
                    <a:pt x="506" y="720"/>
                  </a:lnTo>
                  <a:lnTo>
                    <a:pt x="497" y="713"/>
                  </a:lnTo>
                  <a:lnTo>
                    <a:pt x="486" y="708"/>
                  </a:lnTo>
                  <a:lnTo>
                    <a:pt x="474" y="704"/>
                  </a:lnTo>
                  <a:lnTo>
                    <a:pt x="461" y="700"/>
                  </a:lnTo>
                  <a:lnTo>
                    <a:pt x="445" y="699"/>
                  </a:lnTo>
                  <a:lnTo>
                    <a:pt x="445" y="699"/>
                  </a:lnTo>
                  <a:lnTo>
                    <a:pt x="429" y="700"/>
                  </a:lnTo>
                  <a:lnTo>
                    <a:pt x="415" y="704"/>
                  </a:lnTo>
                  <a:lnTo>
                    <a:pt x="402" y="708"/>
                  </a:lnTo>
                  <a:lnTo>
                    <a:pt x="392" y="713"/>
                  </a:lnTo>
                  <a:lnTo>
                    <a:pt x="382" y="721"/>
                  </a:lnTo>
                  <a:lnTo>
                    <a:pt x="373" y="727"/>
                  </a:lnTo>
                  <a:lnTo>
                    <a:pt x="360" y="742"/>
                  </a:lnTo>
                  <a:lnTo>
                    <a:pt x="360" y="742"/>
                  </a:lnTo>
                  <a:lnTo>
                    <a:pt x="351" y="752"/>
                  </a:lnTo>
                  <a:lnTo>
                    <a:pt x="343" y="758"/>
                  </a:lnTo>
                  <a:lnTo>
                    <a:pt x="339" y="761"/>
                  </a:lnTo>
                  <a:lnTo>
                    <a:pt x="336" y="762"/>
                  </a:lnTo>
                  <a:lnTo>
                    <a:pt x="326" y="763"/>
                  </a:lnTo>
                  <a:lnTo>
                    <a:pt x="326" y="763"/>
                  </a:lnTo>
                  <a:lnTo>
                    <a:pt x="321" y="763"/>
                  </a:lnTo>
                  <a:lnTo>
                    <a:pt x="315" y="762"/>
                  </a:lnTo>
                  <a:lnTo>
                    <a:pt x="311" y="760"/>
                  </a:lnTo>
                  <a:lnTo>
                    <a:pt x="308" y="757"/>
                  </a:lnTo>
                  <a:lnTo>
                    <a:pt x="299" y="751"/>
                  </a:lnTo>
                  <a:lnTo>
                    <a:pt x="290" y="741"/>
                  </a:lnTo>
                  <a:lnTo>
                    <a:pt x="290" y="741"/>
                  </a:lnTo>
                  <a:lnTo>
                    <a:pt x="281" y="733"/>
                  </a:lnTo>
                  <a:lnTo>
                    <a:pt x="271" y="724"/>
                  </a:lnTo>
                  <a:lnTo>
                    <a:pt x="261" y="716"/>
                  </a:lnTo>
                  <a:lnTo>
                    <a:pt x="248" y="708"/>
                  </a:lnTo>
                  <a:lnTo>
                    <a:pt x="248" y="708"/>
                  </a:lnTo>
                  <a:lnTo>
                    <a:pt x="237" y="692"/>
                  </a:lnTo>
                  <a:lnTo>
                    <a:pt x="229" y="674"/>
                  </a:lnTo>
                  <a:lnTo>
                    <a:pt x="220" y="655"/>
                  </a:lnTo>
                  <a:lnTo>
                    <a:pt x="212" y="636"/>
                  </a:lnTo>
                  <a:lnTo>
                    <a:pt x="212" y="636"/>
                  </a:lnTo>
                  <a:lnTo>
                    <a:pt x="221" y="638"/>
                  </a:lnTo>
                  <a:lnTo>
                    <a:pt x="227" y="643"/>
                  </a:lnTo>
                  <a:lnTo>
                    <a:pt x="235" y="649"/>
                  </a:lnTo>
                  <a:lnTo>
                    <a:pt x="244" y="658"/>
                  </a:lnTo>
                  <a:lnTo>
                    <a:pt x="244" y="658"/>
                  </a:lnTo>
                  <a:lnTo>
                    <a:pt x="257" y="672"/>
                  </a:lnTo>
                  <a:lnTo>
                    <a:pt x="265" y="678"/>
                  </a:lnTo>
                  <a:lnTo>
                    <a:pt x="275" y="684"/>
                  </a:lnTo>
                  <a:lnTo>
                    <a:pt x="285" y="691"/>
                  </a:lnTo>
                  <a:lnTo>
                    <a:pt x="297" y="695"/>
                  </a:lnTo>
                  <a:lnTo>
                    <a:pt x="311" y="698"/>
                  </a:lnTo>
                  <a:lnTo>
                    <a:pt x="326" y="699"/>
                  </a:lnTo>
                  <a:lnTo>
                    <a:pt x="326" y="699"/>
                  </a:lnTo>
                  <a:lnTo>
                    <a:pt x="341" y="698"/>
                  </a:lnTo>
                  <a:lnTo>
                    <a:pt x="355" y="695"/>
                  </a:lnTo>
                  <a:lnTo>
                    <a:pt x="367" y="691"/>
                  </a:lnTo>
                  <a:lnTo>
                    <a:pt x="377" y="685"/>
                  </a:lnTo>
                  <a:lnTo>
                    <a:pt x="386" y="679"/>
                  </a:lnTo>
                  <a:lnTo>
                    <a:pt x="394" y="672"/>
                  </a:lnTo>
                  <a:lnTo>
                    <a:pt x="407" y="658"/>
                  </a:lnTo>
                  <a:lnTo>
                    <a:pt x="407" y="658"/>
                  </a:lnTo>
                  <a:lnTo>
                    <a:pt x="416" y="648"/>
                  </a:lnTo>
                  <a:lnTo>
                    <a:pt x="425" y="640"/>
                  </a:lnTo>
                  <a:lnTo>
                    <a:pt x="429" y="638"/>
                  </a:lnTo>
                  <a:lnTo>
                    <a:pt x="435" y="637"/>
                  </a:lnTo>
                  <a:lnTo>
                    <a:pt x="439" y="636"/>
                  </a:lnTo>
                  <a:lnTo>
                    <a:pt x="445" y="636"/>
                  </a:lnTo>
                  <a:lnTo>
                    <a:pt x="445" y="636"/>
                  </a:lnTo>
                  <a:lnTo>
                    <a:pt x="451" y="636"/>
                  </a:lnTo>
                  <a:lnTo>
                    <a:pt x="456" y="637"/>
                  </a:lnTo>
                  <a:lnTo>
                    <a:pt x="460" y="638"/>
                  </a:lnTo>
                  <a:lnTo>
                    <a:pt x="465" y="640"/>
                  </a:lnTo>
                  <a:lnTo>
                    <a:pt x="472" y="648"/>
                  </a:lnTo>
                  <a:lnTo>
                    <a:pt x="482" y="658"/>
                  </a:lnTo>
                  <a:lnTo>
                    <a:pt x="482" y="658"/>
                  </a:lnTo>
                  <a:lnTo>
                    <a:pt x="496" y="672"/>
                  </a:lnTo>
                  <a:lnTo>
                    <a:pt x="504" y="678"/>
                  </a:lnTo>
                  <a:lnTo>
                    <a:pt x="513" y="684"/>
                  </a:lnTo>
                  <a:lnTo>
                    <a:pt x="524" y="691"/>
                  </a:lnTo>
                  <a:lnTo>
                    <a:pt x="535" y="695"/>
                  </a:lnTo>
                  <a:lnTo>
                    <a:pt x="549" y="698"/>
                  </a:lnTo>
                  <a:lnTo>
                    <a:pt x="564" y="699"/>
                  </a:lnTo>
                  <a:lnTo>
                    <a:pt x="564" y="699"/>
                  </a:lnTo>
                  <a:lnTo>
                    <a:pt x="580" y="698"/>
                  </a:lnTo>
                  <a:lnTo>
                    <a:pt x="593" y="695"/>
                  </a:lnTo>
                  <a:lnTo>
                    <a:pt x="605" y="691"/>
                  </a:lnTo>
                  <a:lnTo>
                    <a:pt x="616" y="684"/>
                  </a:lnTo>
                  <a:lnTo>
                    <a:pt x="626" y="678"/>
                  </a:lnTo>
                  <a:lnTo>
                    <a:pt x="634" y="672"/>
                  </a:lnTo>
                  <a:lnTo>
                    <a:pt x="648" y="658"/>
                  </a:lnTo>
                  <a:lnTo>
                    <a:pt x="648" y="658"/>
                  </a:lnTo>
                  <a:lnTo>
                    <a:pt x="656" y="649"/>
                  </a:lnTo>
                  <a:lnTo>
                    <a:pt x="663" y="643"/>
                  </a:lnTo>
                  <a:lnTo>
                    <a:pt x="671" y="638"/>
                  </a:lnTo>
                  <a:lnTo>
                    <a:pt x="678" y="636"/>
                  </a:lnTo>
                  <a:lnTo>
                    <a:pt x="678" y="636"/>
                  </a:lnTo>
                  <a:lnTo>
                    <a:pt x="671" y="655"/>
                  </a:lnTo>
                  <a:lnTo>
                    <a:pt x="662" y="674"/>
                  </a:lnTo>
                  <a:lnTo>
                    <a:pt x="653" y="692"/>
                  </a:lnTo>
                  <a:lnTo>
                    <a:pt x="643" y="708"/>
                  </a:lnTo>
                  <a:lnTo>
                    <a:pt x="643" y="708"/>
                  </a:lnTo>
                  <a:close/>
                  <a:moveTo>
                    <a:pt x="694" y="573"/>
                  </a:moveTo>
                  <a:lnTo>
                    <a:pt x="694" y="573"/>
                  </a:lnTo>
                  <a:lnTo>
                    <a:pt x="683" y="572"/>
                  </a:lnTo>
                  <a:lnTo>
                    <a:pt x="683" y="572"/>
                  </a:lnTo>
                  <a:lnTo>
                    <a:pt x="668" y="573"/>
                  </a:lnTo>
                  <a:lnTo>
                    <a:pt x="654" y="576"/>
                  </a:lnTo>
                  <a:lnTo>
                    <a:pt x="643" y="580"/>
                  </a:lnTo>
                  <a:lnTo>
                    <a:pt x="632" y="587"/>
                  </a:lnTo>
                  <a:lnTo>
                    <a:pt x="623" y="593"/>
                  </a:lnTo>
                  <a:lnTo>
                    <a:pt x="615" y="600"/>
                  </a:lnTo>
                  <a:lnTo>
                    <a:pt x="601" y="614"/>
                  </a:lnTo>
                  <a:lnTo>
                    <a:pt x="601" y="614"/>
                  </a:lnTo>
                  <a:lnTo>
                    <a:pt x="591" y="623"/>
                  </a:lnTo>
                  <a:lnTo>
                    <a:pt x="584" y="631"/>
                  </a:lnTo>
                  <a:lnTo>
                    <a:pt x="579" y="633"/>
                  </a:lnTo>
                  <a:lnTo>
                    <a:pt x="575" y="634"/>
                  </a:lnTo>
                  <a:lnTo>
                    <a:pt x="570" y="635"/>
                  </a:lnTo>
                  <a:lnTo>
                    <a:pt x="564" y="636"/>
                  </a:lnTo>
                  <a:lnTo>
                    <a:pt x="564" y="636"/>
                  </a:lnTo>
                  <a:lnTo>
                    <a:pt x="559" y="635"/>
                  </a:lnTo>
                  <a:lnTo>
                    <a:pt x="555" y="634"/>
                  </a:lnTo>
                  <a:lnTo>
                    <a:pt x="550" y="633"/>
                  </a:lnTo>
                  <a:lnTo>
                    <a:pt x="546" y="631"/>
                  </a:lnTo>
                  <a:lnTo>
                    <a:pt x="538" y="623"/>
                  </a:lnTo>
                  <a:lnTo>
                    <a:pt x="528" y="614"/>
                  </a:lnTo>
                  <a:lnTo>
                    <a:pt x="528" y="614"/>
                  </a:lnTo>
                  <a:lnTo>
                    <a:pt x="514" y="600"/>
                  </a:lnTo>
                  <a:lnTo>
                    <a:pt x="506" y="593"/>
                  </a:lnTo>
                  <a:lnTo>
                    <a:pt x="497" y="587"/>
                  </a:lnTo>
                  <a:lnTo>
                    <a:pt x="486" y="580"/>
                  </a:lnTo>
                  <a:lnTo>
                    <a:pt x="474" y="576"/>
                  </a:lnTo>
                  <a:lnTo>
                    <a:pt x="461" y="573"/>
                  </a:lnTo>
                  <a:lnTo>
                    <a:pt x="445" y="572"/>
                  </a:lnTo>
                  <a:lnTo>
                    <a:pt x="445" y="572"/>
                  </a:lnTo>
                  <a:lnTo>
                    <a:pt x="429" y="573"/>
                  </a:lnTo>
                  <a:lnTo>
                    <a:pt x="415" y="576"/>
                  </a:lnTo>
                  <a:lnTo>
                    <a:pt x="402" y="580"/>
                  </a:lnTo>
                  <a:lnTo>
                    <a:pt x="392" y="587"/>
                  </a:lnTo>
                  <a:lnTo>
                    <a:pt x="382" y="593"/>
                  </a:lnTo>
                  <a:lnTo>
                    <a:pt x="373" y="601"/>
                  </a:lnTo>
                  <a:lnTo>
                    <a:pt x="360" y="615"/>
                  </a:lnTo>
                  <a:lnTo>
                    <a:pt x="360" y="615"/>
                  </a:lnTo>
                  <a:lnTo>
                    <a:pt x="351" y="624"/>
                  </a:lnTo>
                  <a:lnTo>
                    <a:pt x="343" y="631"/>
                  </a:lnTo>
                  <a:lnTo>
                    <a:pt x="339" y="633"/>
                  </a:lnTo>
                  <a:lnTo>
                    <a:pt x="336" y="635"/>
                  </a:lnTo>
                  <a:lnTo>
                    <a:pt x="326" y="636"/>
                  </a:lnTo>
                  <a:lnTo>
                    <a:pt x="326" y="636"/>
                  </a:lnTo>
                  <a:lnTo>
                    <a:pt x="321" y="635"/>
                  </a:lnTo>
                  <a:lnTo>
                    <a:pt x="315" y="634"/>
                  </a:lnTo>
                  <a:lnTo>
                    <a:pt x="311" y="633"/>
                  </a:lnTo>
                  <a:lnTo>
                    <a:pt x="308" y="631"/>
                  </a:lnTo>
                  <a:lnTo>
                    <a:pt x="299" y="623"/>
                  </a:lnTo>
                  <a:lnTo>
                    <a:pt x="290" y="614"/>
                  </a:lnTo>
                  <a:lnTo>
                    <a:pt x="290" y="614"/>
                  </a:lnTo>
                  <a:lnTo>
                    <a:pt x="276" y="600"/>
                  </a:lnTo>
                  <a:lnTo>
                    <a:pt x="268" y="593"/>
                  </a:lnTo>
                  <a:lnTo>
                    <a:pt x="259" y="587"/>
                  </a:lnTo>
                  <a:lnTo>
                    <a:pt x="248" y="580"/>
                  </a:lnTo>
                  <a:lnTo>
                    <a:pt x="236" y="576"/>
                  </a:lnTo>
                  <a:lnTo>
                    <a:pt x="222" y="573"/>
                  </a:lnTo>
                  <a:lnTo>
                    <a:pt x="207" y="572"/>
                  </a:lnTo>
                  <a:lnTo>
                    <a:pt x="207" y="572"/>
                  </a:lnTo>
                  <a:lnTo>
                    <a:pt x="196" y="573"/>
                  </a:lnTo>
                  <a:lnTo>
                    <a:pt x="196" y="573"/>
                  </a:lnTo>
                  <a:lnTo>
                    <a:pt x="192" y="543"/>
                  </a:lnTo>
                  <a:lnTo>
                    <a:pt x="191" y="512"/>
                  </a:lnTo>
                  <a:lnTo>
                    <a:pt x="191" y="512"/>
                  </a:lnTo>
                  <a:lnTo>
                    <a:pt x="198" y="510"/>
                  </a:lnTo>
                  <a:lnTo>
                    <a:pt x="207" y="508"/>
                  </a:lnTo>
                  <a:lnTo>
                    <a:pt x="207" y="508"/>
                  </a:lnTo>
                  <a:lnTo>
                    <a:pt x="212" y="508"/>
                  </a:lnTo>
                  <a:lnTo>
                    <a:pt x="217" y="510"/>
                  </a:lnTo>
                  <a:lnTo>
                    <a:pt x="221" y="512"/>
                  </a:lnTo>
                  <a:lnTo>
                    <a:pt x="225" y="514"/>
                  </a:lnTo>
                  <a:lnTo>
                    <a:pt x="234" y="520"/>
                  </a:lnTo>
                  <a:lnTo>
                    <a:pt x="244" y="530"/>
                  </a:lnTo>
                  <a:lnTo>
                    <a:pt x="244" y="530"/>
                  </a:lnTo>
                  <a:lnTo>
                    <a:pt x="257" y="544"/>
                  </a:lnTo>
                  <a:lnTo>
                    <a:pt x="265" y="551"/>
                  </a:lnTo>
                  <a:lnTo>
                    <a:pt x="275" y="558"/>
                  </a:lnTo>
                  <a:lnTo>
                    <a:pt x="285" y="563"/>
                  </a:lnTo>
                  <a:lnTo>
                    <a:pt x="297" y="567"/>
                  </a:lnTo>
                  <a:lnTo>
                    <a:pt x="311" y="571"/>
                  </a:lnTo>
                  <a:lnTo>
                    <a:pt x="326" y="572"/>
                  </a:lnTo>
                  <a:lnTo>
                    <a:pt x="326" y="572"/>
                  </a:lnTo>
                  <a:lnTo>
                    <a:pt x="341" y="571"/>
                  </a:lnTo>
                  <a:lnTo>
                    <a:pt x="355" y="567"/>
                  </a:lnTo>
                  <a:lnTo>
                    <a:pt x="367" y="563"/>
                  </a:lnTo>
                  <a:lnTo>
                    <a:pt x="377" y="558"/>
                  </a:lnTo>
                  <a:lnTo>
                    <a:pt x="386" y="551"/>
                  </a:lnTo>
                  <a:lnTo>
                    <a:pt x="394" y="544"/>
                  </a:lnTo>
                  <a:lnTo>
                    <a:pt x="407" y="531"/>
                  </a:lnTo>
                  <a:lnTo>
                    <a:pt x="407" y="531"/>
                  </a:lnTo>
                  <a:lnTo>
                    <a:pt x="416" y="520"/>
                  </a:lnTo>
                  <a:lnTo>
                    <a:pt x="425" y="514"/>
                  </a:lnTo>
                  <a:lnTo>
                    <a:pt x="429" y="512"/>
                  </a:lnTo>
                  <a:lnTo>
                    <a:pt x="435" y="510"/>
                  </a:lnTo>
                  <a:lnTo>
                    <a:pt x="439" y="508"/>
                  </a:lnTo>
                  <a:lnTo>
                    <a:pt x="445" y="508"/>
                  </a:lnTo>
                  <a:lnTo>
                    <a:pt x="445" y="508"/>
                  </a:lnTo>
                  <a:lnTo>
                    <a:pt x="451" y="508"/>
                  </a:lnTo>
                  <a:lnTo>
                    <a:pt x="456" y="510"/>
                  </a:lnTo>
                  <a:lnTo>
                    <a:pt x="460" y="512"/>
                  </a:lnTo>
                  <a:lnTo>
                    <a:pt x="465" y="514"/>
                  </a:lnTo>
                  <a:lnTo>
                    <a:pt x="472" y="520"/>
                  </a:lnTo>
                  <a:lnTo>
                    <a:pt x="482" y="530"/>
                  </a:lnTo>
                  <a:lnTo>
                    <a:pt x="482" y="530"/>
                  </a:lnTo>
                  <a:lnTo>
                    <a:pt x="496" y="544"/>
                  </a:lnTo>
                  <a:lnTo>
                    <a:pt x="504" y="551"/>
                  </a:lnTo>
                  <a:lnTo>
                    <a:pt x="513" y="558"/>
                  </a:lnTo>
                  <a:lnTo>
                    <a:pt x="524" y="563"/>
                  </a:lnTo>
                  <a:lnTo>
                    <a:pt x="535" y="567"/>
                  </a:lnTo>
                  <a:lnTo>
                    <a:pt x="549" y="571"/>
                  </a:lnTo>
                  <a:lnTo>
                    <a:pt x="564" y="572"/>
                  </a:lnTo>
                  <a:lnTo>
                    <a:pt x="564" y="572"/>
                  </a:lnTo>
                  <a:lnTo>
                    <a:pt x="580" y="571"/>
                  </a:lnTo>
                  <a:lnTo>
                    <a:pt x="593" y="567"/>
                  </a:lnTo>
                  <a:lnTo>
                    <a:pt x="605" y="563"/>
                  </a:lnTo>
                  <a:lnTo>
                    <a:pt x="616" y="558"/>
                  </a:lnTo>
                  <a:lnTo>
                    <a:pt x="626" y="551"/>
                  </a:lnTo>
                  <a:lnTo>
                    <a:pt x="634" y="544"/>
                  </a:lnTo>
                  <a:lnTo>
                    <a:pt x="648" y="530"/>
                  </a:lnTo>
                  <a:lnTo>
                    <a:pt x="648" y="530"/>
                  </a:lnTo>
                  <a:lnTo>
                    <a:pt x="657" y="520"/>
                  </a:lnTo>
                  <a:lnTo>
                    <a:pt x="665" y="514"/>
                  </a:lnTo>
                  <a:lnTo>
                    <a:pt x="669" y="512"/>
                  </a:lnTo>
                  <a:lnTo>
                    <a:pt x="674" y="510"/>
                  </a:lnTo>
                  <a:lnTo>
                    <a:pt x="678" y="508"/>
                  </a:lnTo>
                  <a:lnTo>
                    <a:pt x="683" y="508"/>
                  </a:lnTo>
                  <a:lnTo>
                    <a:pt x="683" y="508"/>
                  </a:lnTo>
                  <a:lnTo>
                    <a:pt x="693" y="510"/>
                  </a:lnTo>
                  <a:lnTo>
                    <a:pt x="700" y="512"/>
                  </a:lnTo>
                  <a:lnTo>
                    <a:pt x="700" y="512"/>
                  </a:lnTo>
                  <a:lnTo>
                    <a:pt x="698" y="543"/>
                  </a:lnTo>
                  <a:lnTo>
                    <a:pt x="694" y="573"/>
                  </a:lnTo>
                  <a:lnTo>
                    <a:pt x="694" y="573"/>
                  </a:lnTo>
                  <a:close/>
                  <a:moveTo>
                    <a:pt x="445" y="0"/>
                  </a:moveTo>
                  <a:lnTo>
                    <a:pt x="445" y="0"/>
                  </a:lnTo>
                  <a:lnTo>
                    <a:pt x="423" y="0"/>
                  </a:lnTo>
                  <a:lnTo>
                    <a:pt x="400" y="2"/>
                  </a:lnTo>
                  <a:lnTo>
                    <a:pt x="378" y="5"/>
                  </a:lnTo>
                  <a:lnTo>
                    <a:pt x="356" y="10"/>
                  </a:lnTo>
                  <a:lnTo>
                    <a:pt x="335" y="16"/>
                  </a:lnTo>
                  <a:lnTo>
                    <a:pt x="313" y="22"/>
                  </a:lnTo>
                  <a:lnTo>
                    <a:pt x="293" y="30"/>
                  </a:lnTo>
                  <a:lnTo>
                    <a:pt x="273" y="40"/>
                  </a:lnTo>
                  <a:lnTo>
                    <a:pt x="252" y="50"/>
                  </a:lnTo>
                  <a:lnTo>
                    <a:pt x="233" y="61"/>
                  </a:lnTo>
                  <a:lnTo>
                    <a:pt x="215" y="73"/>
                  </a:lnTo>
                  <a:lnTo>
                    <a:pt x="196" y="87"/>
                  </a:lnTo>
                  <a:lnTo>
                    <a:pt x="179" y="101"/>
                  </a:lnTo>
                  <a:lnTo>
                    <a:pt x="162" y="116"/>
                  </a:lnTo>
                  <a:lnTo>
                    <a:pt x="146" y="132"/>
                  </a:lnTo>
                  <a:lnTo>
                    <a:pt x="131" y="149"/>
                  </a:lnTo>
                  <a:lnTo>
                    <a:pt x="116" y="166"/>
                  </a:lnTo>
                  <a:lnTo>
                    <a:pt x="102" y="184"/>
                  </a:lnTo>
                  <a:lnTo>
                    <a:pt x="89" y="204"/>
                  </a:lnTo>
                  <a:lnTo>
                    <a:pt x="76" y="224"/>
                  </a:lnTo>
                  <a:lnTo>
                    <a:pt x="64" y="245"/>
                  </a:lnTo>
                  <a:lnTo>
                    <a:pt x="54" y="266"/>
                  </a:lnTo>
                  <a:lnTo>
                    <a:pt x="44" y="288"/>
                  </a:lnTo>
                  <a:lnTo>
                    <a:pt x="35" y="311"/>
                  </a:lnTo>
                  <a:lnTo>
                    <a:pt x="27" y="334"/>
                  </a:lnTo>
                  <a:lnTo>
                    <a:pt x="20" y="357"/>
                  </a:lnTo>
                  <a:lnTo>
                    <a:pt x="14" y="382"/>
                  </a:lnTo>
                  <a:lnTo>
                    <a:pt x="10" y="405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1" y="483"/>
                  </a:lnTo>
                  <a:lnTo>
                    <a:pt x="0" y="508"/>
                  </a:lnTo>
                  <a:lnTo>
                    <a:pt x="0" y="508"/>
                  </a:lnTo>
                  <a:lnTo>
                    <a:pt x="1" y="534"/>
                  </a:lnTo>
                  <a:lnTo>
                    <a:pt x="2" y="560"/>
                  </a:lnTo>
                  <a:lnTo>
                    <a:pt x="5" y="586"/>
                  </a:lnTo>
                  <a:lnTo>
                    <a:pt x="10" y="610"/>
                  </a:lnTo>
                  <a:lnTo>
                    <a:pt x="14" y="635"/>
                  </a:lnTo>
                  <a:lnTo>
                    <a:pt x="20" y="660"/>
                  </a:lnTo>
                  <a:lnTo>
                    <a:pt x="27" y="683"/>
                  </a:lnTo>
                  <a:lnTo>
                    <a:pt x="35" y="706"/>
                  </a:lnTo>
                  <a:lnTo>
                    <a:pt x="44" y="728"/>
                  </a:lnTo>
                  <a:lnTo>
                    <a:pt x="54" y="751"/>
                  </a:lnTo>
                  <a:lnTo>
                    <a:pt x="64" y="772"/>
                  </a:lnTo>
                  <a:lnTo>
                    <a:pt x="76" y="793"/>
                  </a:lnTo>
                  <a:lnTo>
                    <a:pt x="89" y="813"/>
                  </a:lnTo>
                  <a:lnTo>
                    <a:pt x="102" y="831"/>
                  </a:lnTo>
                  <a:lnTo>
                    <a:pt x="116" y="851"/>
                  </a:lnTo>
                  <a:lnTo>
                    <a:pt x="131" y="868"/>
                  </a:lnTo>
                  <a:lnTo>
                    <a:pt x="146" y="885"/>
                  </a:lnTo>
                  <a:lnTo>
                    <a:pt x="162" y="901"/>
                  </a:lnTo>
                  <a:lnTo>
                    <a:pt x="179" y="916"/>
                  </a:lnTo>
                  <a:lnTo>
                    <a:pt x="196" y="930"/>
                  </a:lnTo>
                  <a:lnTo>
                    <a:pt x="215" y="943"/>
                  </a:lnTo>
                  <a:lnTo>
                    <a:pt x="233" y="956"/>
                  </a:lnTo>
                  <a:lnTo>
                    <a:pt x="252" y="967"/>
                  </a:lnTo>
                  <a:lnTo>
                    <a:pt x="273" y="977"/>
                  </a:lnTo>
                  <a:lnTo>
                    <a:pt x="293" y="986"/>
                  </a:lnTo>
                  <a:lnTo>
                    <a:pt x="313" y="994"/>
                  </a:lnTo>
                  <a:lnTo>
                    <a:pt x="335" y="1001"/>
                  </a:lnTo>
                  <a:lnTo>
                    <a:pt x="356" y="1007"/>
                  </a:lnTo>
                  <a:lnTo>
                    <a:pt x="378" y="1012"/>
                  </a:lnTo>
                  <a:lnTo>
                    <a:pt x="400" y="1015"/>
                  </a:lnTo>
                  <a:lnTo>
                    <a:pt x="423" y="1017"/>
                  </a:lnTo>
                  <a:lnTo>
                    <a:pt x="445" y="1017"/>
                  </a:lnTo>
                  <a:lnTo>
                    <a:pt x="445" y="1017"/>
                  </a:lnTo>
                  <a:lnTo>
                    <a:pt x="468" y="1017"/>
                  </a:lnTo>
                  <a:lnTo>
                    <a:pt x="491" y="1015"/>
                  </a:lnTo>
                  <a:lnTo>
                    <a:pt x="513" y="1012"/>
                  </a:lnTo>
                  <a:lnTo>
                    <a:pt x="535" y="1007"/>
                  </a:lnTo>
                  <a:lnTo>
                    <a:pt x="557" y="1001"/>
                  </a:lnTo>
                  <a:lnTo>
                    <a:pt x="577" y="994"/>
                  </a:lnTo>
                  <a:lnTo>
                    <a:pt x="599" y="986"/>
                  </a:lnTo>
                  <a:lnTo>
                    <a:pt x="619" y="977"/>
                  </a:lnTo>
                  <a:lnTo>
                    <a:pt x="638" y="967"/>
                  </a:lnTo>
                  <a:lnTo>
                    <a:pt x="658" y="956"/>
                  </a:lnTo>
                  <a:lnTo>
                    <a:pt x="676" y="943"/>
                  </a:lnTo>
                  <a:lnTo>
                    <a:pt x="694" y="930"/>
                  </a:lnTo>
                  <a:lnTo>
                    <a:pt x="711" y="916"/>
                  </a:lnTo>
                  <a:lnTo>
                    <a:pt x="729" y="901"/>
                  </a:lnTo>
                  <a:lnTo>
                    <a:pt x="745" y="885"/>
                  </a:lnTo>
                  <a:lnTo>
                    <a:pt x="760" y="868"/>
                  </a:lnTo>
                  <a:lnTo>
                    <a:pt x="775" y="851"/>
                  </a:lnTo>
                  <a:lnTo>
                    <a:pt x="789" y="831"/>
                  </a:lnTo>
                  <a:lnTo>
                    <a:pt x="803" y="813"/>
                  </a:lnTo>
                  <a:lnTo>
                    <a:pt x="814" y="793"/>
                  </a:lnTo>
                  <a:lnTo>
                    <a:pt x="826" y="772"/>
                  </a:lnTo>
                  <a:lnTo>
                    <a:pt x="837" y="751"/>
                  </a:lnTo>
                  <a:lnTo>
                    <a:pt x="847" y="728"/>
                  </a:lnTo>
                  <a:lnTo>
                    <a:pt x="855" y="706"/>
                  </a:lnTo>
                  <a:lnTo>
                    <a:pt x="864" y="683"/>
                  </a:lnTo>
                  <a:lnTo>
                    <a:pt x="870" y="660"/>
                  </a:lnTo>
                  <a:lnTo>
                    <a:pt x="877" y="635"/>
                  </a:lnTo>
                  <a:lnTo>
                    <a:pt x="882" y="610"/>
                  </a:lnTo>
                  <a:lnTo>
                    <a:pt x="885" y="586"/>
                  </a:lnTo>
                  <a:lnTo>
                    <a:pt x="888" y="560"/>
                  </a:lnTo>
                  <a:lnTo>
                    <a:pt x="891" y="534"/>
                  </a:lnTo>
                  <a:lnTo>
                    <a:pt x="891" y="508"/>
                  </a:lnTo>
                  <a:lnTo>
                    <a:pt x="891" y="508"/>
                  </a:lnTo>
                  <a:lnTo>
                    <a:pt x="891" y="483"/>
                  </a:lnTo>
                  <a:lnTo>
                    <a:pt x="888" y="457"/>
                  </a:lnTo>
                  <a:lnTo>
                    <a:pt x="885" y="431"/>
                  </a:lnTo>
                  <a:lnTo>
                    <a:pt x="882" y="405"/>
                  </a:lnTo>
                  <a:lnTo>
                    <a:pt x="877" y="382"/>
                  </a:lnTo>
                  <a:lnTo>
                    <a:pt x="870" y="357"/>
                  </a:lnTo>
                  <a:lnTo>
                    <a:pt x="864" y="334"/>
                  </a:lnTo>
                  <a:lnTo>
                    <a:pt x="855" y="311"/>
                  </a:lnTo>
                  <a:lnTo>
                    <a:pt x="847" y="288"/>
                  </a:lnTo>
                  <a:lnTo>
                    <a:pt x="837" y="266"/>
                  </a:lnTo>
                  <a:lnTo>
                    <a:pt x="826" y="245"/>
                  </a:lnTo>
                  <a:lnTo>
                    <a:pt x="814" y="224"/>
                  </a:lnTo>
                  <a:lnTo>
                    <a:pt x="803" y="204"/>
                  </a:lnTo>
                  <a:lnTo>
                    <a:pt x="789" y="184"/>
                  </a:lnTo>
                  <a:lnTo>
                    <a:pt x="775" y="166"/>
                  </a:lnTo>
                  <a:lnTo>
                    <a:pt x="760" y="149"/>
                  </a:lnTo>
                  <a:lnTo>
                    <a:pt x="745" y="132"/>
                  </a:lnTo>
                  <a:lnTo>
                    <a:pt x="729" y="116"/>
                  </a:lnTo>
                  <a:lnTo>
                    <a:pt x="711" y="101"/>
                  </a:lnTo>
                  <a:lnTo>
                    <a:pt x="694" y="87"/>
                  </a:lnTo>
                  <a:lnTo>
                    <a:pt x="676" y="73"/>
                  </a:lnTo>
                  <a:lnTo>
                    <a:pt x="658" y="61"/>
                  </a:lnTo>
                  <a:lnTo>
                    <a:pt x="638" y="50"/>
                  </a:lnTo>
                  <a:lnTo>
                    <a:pt x="619" y="40"/>
                  </a:lnTo>
                  <a:lnTo>
                    <a:pt x="599" y="30"/>
                  </a:lnTo>
                  <a:lnTo>
                    <a:pt x="577" y="22"/>
                  </a:lnTo>
                  <a:lnTo>
                    <a:pt x="557" y="16"/>
                  </a:lnTo>
                  <a:lnTo>
                    <a:pt x="535" y="10"/>
                  </a:lnTo>
                  <a:lnTo>
                    <a:pt x="513" y="5"/>
                  </a:lnTo>
                  <a:lnTo>
                    <a:pt x="491" y="2"/>
                  </a:lnTo>
                  <a:lnTo>
                    <a:pt x="468" y="0"/>
                  </a:lnTo>
                  <a:lnTo>
                    <a:pt x="445" y="0"/>
                  </a:lnTo>
                  <a:lnTo>
                    <a:pt x="445" y="0"/>
                  </a:lnTo>
                  <a:close/>
                  <a:moveTo>
                    <a:pt x="445" y="954"/>
                  </a:moveTo>
                  <a:lnTo>
                    <a:pt x="445" y="954"/>
                  </a:lnTo>
                  <a:lnTo>
                    <a:pt x="426" y="953"/>
                  </a:lnTo>
                  <a:lnTo>
                    <a:pt x="407" y="952"/>
                  </a:lnTo>
                  <a:lnTo>
                    <a:pt x="387" y="948"/>
                  </a:lnTo>
                  <a:lnTo>
                    <a:pt x="369" y="944"/>
                  </a:lnTo>
                  <a:lnTo>
                    <a:pt x="350" y="940"/>
                  </a:lnTo>
                  <a:lnTo>
                    <a:pt x="332" y="933"/>
                  </a:lnTo>
                  <a:lnTo>
                    <a:pt x="314" y="927"/>
                  </a:lnTo>
                  <a:lnTo>
                    <a:pt x="297" y="918"/>
                  </a:lnTo>
                  <a:lnTo>
                    <a:pt x="280" y="910"/>
                  </a:lnTo>
                  <a:lnTo>
                    <a:pt x="264" y="900"/>
                  </a:lnTo>
                  <a:lnTo>
                    <a:pt x="248" y="889"/>
                  </a:lnTo>
                  <a:lnTo>
                    <a:pt x="232" y="878"/>
                  </a:lnTo>
                  <a:lnTo>
                    <a:pt x="217" y="865"/>
                  </a:lnTo>
                  <a:lnTo>
                    <a:pt x="203" y="852"/>
                  </a:lnTo>
                  <a:lnTo>
                    <a:pt x="189" y="838"/>
                  </a:lnTo>
                  <a:lnTo>
                    <a:pt x="176" y="823"/>
                  </a:lnTo>
                  <a:lnTo>
                    <a:pt x="163" y="808"/>
                  </a:lnTo>
                  <a:lnTo>
                    <a:pt x="151" y="792"/>
                  </a:lnTo>
                  <a:lnTo>
                    <a:pt x="139" y="775"/>
                  </a:lnTo>
                  <a:lnTo>
                    <a:pt x="129" y="757"/>
                  </a:lnTo>
                  <a:lnTo>
                    <a:pt x="119" y="739"/>
                  </a:lnTo>
                  <a:lnTo>
                    <a:pt x="109" y="721"/>
                  </a:lnTo>
                  <a:lnTo>
                    <a:pt x="102" y="702"/>
                  </a:lnTo>
                  <a:lnTo>
                    <a:pt x="93" y="681"/>
                  </a:lnTo>
                  <a:lnTo>
                    <a:pt x="87" y="661"/>
                  </a:lnTo>
                  <a:lnTo>
                    <a:pt x="80" y="640"/>
                  </a:lnTo>
                  <a:lnTo>
                    <a:pt x="76" y="620"/>
                  </a:lnTo>
                  <a:lnTo>
                    <a:pt x="72" y="597"/>
                  </a:lnTo>
                  <a:lnTo>
                    <a:pt x="69" y="576"/>
                  </a:lnTo>
                  <a:lnTo>
                    <a:pt x="65" y="554"/>
                  </a:lnTo>
                  <a:lnTo>
                    <a:pt x="64" y="531"/>
                  </a:lnTo>
                  <a:lnTo>
                    <a:pt x="63" y="508"/>
                  </a:lnTo>
                  <a:lnTo>
                    <a:pt x="63" y="508"/>
                  </a:lnTo>
                  <a:lnTo>
                    <a:pt x="64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18"/>
                  </a:lnTo>
                  <a:lnTo>
                    <a:pt x="76" y="397"/>
                  </a:lnTo>
                  <a:lnTo>
                    <a:pt x="80" y="376"/>
                  </a:lnTo>
                  <a:lnTo>
                    <a:pt x="87" y="355"/>
                  </a:lnTo>
                  <a:lnTo>
                    <a:pt x="93" y="336"/>
                  </a:lnTo>
                  <a:lnTo>
                    <a:pt x="102" y="315"/>
                  </a:lnTo>
                  <a:lnTo>
                    <a:pt x="109" y="296"/>
                  </a:lnTo>
                  <a:lnTo>
                    <a:pt x="119" y="278"/>
                  </a:lnTo>
                  <a:lnTo>
                    <a:pt x="129" y="260"/>
                  </a:lnTo>
                  <a:lnTo>
                    <a:pt x="139" y="242"/>
                  </a:lnTo>
                  <a:lnTo>
                    <a:pt x="151" y="225"/>
                  </a:lnTo>
                  <a:lnTo>
                    <a:pt x="163" y="209"/>
                  </a:lnTo>
                  <a:lnTo>
                    <a:pt x="176" y="194"/>
                  </a:lnTo>
                  <a:lnTo>
                    <a:pt x="189" y="179"/>
                  </a:lnTo>
                  <a:lnTo>
                    <a:pt x="203" y="165"/>
                  </a:lnTo>
                  <a:lnTo>
                    <a:pt x="217" y="152"/>
                  </a:lnTo>
                  <a:lnTo>
                    <a:pt x="232" y="139"/>
                  </a:lnTo>
                  <a:lnTo>
                    <a:pt x="248" y="128"/>
                  </a:lnTo>
                  <a:lnTo>
                    <a:pt x="264" y="117"/>
                  </a:lnTo>
                  <a:lnTo>
                    <a:pt x="280" y="107"/>
                  </a:lnTo>
                  <a:lnTo>
                    <a:pt x="297" y="99"/>
                  </a:lnTo>
                  <a:lnTo>
                    <a:pt x="314" y="90"/>
                  </a:lnTo>
                  <a:lnTo>
                    <a:pt x="332" y="84"/>
                  </a:lnTo>
                  <a:lnTo>
                    <a:pt x="350" y="77"/>
                  </a:lnTo>
                  <a:lnTo>
                    <a:pt x="369" y="72"/>
                  </a:lnTo>
                  <a:lnTo>
                    <a:pt x="387" y="69"/>
                  </a:lnTo>
                  <a:lnTo>
                    <a:pt x="407" y="65"/>
                  </a:lnTo>
                  <a:lnTo>
                    <a:pt x="426" y="63"/>
                  </a:lnTo>
                  <a:lnTo>
                    <a:pt x="445" y="63"/>
                  </a:lnTo>
                  <a:lnTo>
                    <a:pt x="445" y="63"/>
                  </a:lnTo>
                  <a:lnTo>
                    <a:pt x="465" y="63"/>
                  </a:lnTo>
                  <a:lnTo>
                    <a:pt x="484" y="65"/>
                  </a:lnTo>
                  <a:lnTo>
                    <a:pt x="503" y="69"/>
                  </a:lnTo>
                  <a:lnTo>
                    <a:pt x="522" y="72"/>
                  </a:lnTo>
                  <a:lnTo>
                    <a:pt x="541" y="77"/>
                  </a:lnTo>
                  <a:lnTo>
                    <a:pt x="559" y="84"/>
                  </a:lnTo>
                  <a:lnTo>
                    <a:pt x="576" y="90"/>
                  </a:lnTo>
                  <a:lnTo>
                    <a:pt x="593" y="99"/>
                  </a:lnTo>
                  <a:lnTo>
                    <a:pt x="610" y="107"/>
                  </a:lnTo>
                  <a:lnTo>
                    <a:pt x="628" y="117"/>
                  </a:lnTo>
                  <a:lnTo>
                    <a:pt x="643" y="128"/>
                  </a:lnTo>
                  <a:lnTo>
                    <a:pt x="659" y="139"/>
                  </a:lnTo>
                  <a:lnTo>
                    <a:pt x="674" y="152"/>
                  </a:lnTo>
                  <a:lnTo>
                    <a:pt x="688" y="165"/>
                  </a:lnTo>
                  <a:lnTo>
                    <a:pt x="702" y="179"/>
                  </a:lnTo>
                  <a:lnTo>
                    <a:pt x="716" y="194"/>
                  </a:lnTo>
                  <a:lnTo>
                    <a:pt x="727" y="209"/>
                  </a:lnTo>
                  <a:lnTo>
                    <a:pt x="740" y="225"/>
                  </a:lnTo>
                  <a:lnTo>
                    <a:pt x="751" y="242"/>
                  </a:lnTo>
                  <a:lnTo>
                    <a:pt x="762" y="260"/>
                  </a:lnTo>
                  <a:lnTo>
                    <a:pt x="771" y="278"/>
                  </a:lnTo>
                  <a:lnTo>
                    <a:pt x="781" y="296"/>
                  </a:lnTo>
                  <a:lnTo>
                    <a:pt x="790" y="315"/>
                  </a:lnTo>
                  <a:lnTo>
                    <a:pt x="797" y="336"/>
                  </a:lnTo>
                  <a:lnTo>
                    <a:pt x="804" y="355"/>
                  </a:lnTo>
                  <a:lnTo>
                    <a:pt x="810" y="376"/>
                  </a:lnTo>
                  <a:lnTo>
                    <a:pt x="815" y="397"/>
                  </a:lnTo>
                  <a:lnTo>
                    <a:pt x="820" y="418"/>
                  </a:lnTo>
                  <a:lnTo>
                    <a:pt x="823" y="441"/>
                  </a:lnTo>
                  <a:lnTo>
                    <a:pt x="825" y="463"/>
                  </a:lnTo>
                  <a:lnTo>
                    <a:pt x="826" y="486"/>
                  </a:lnTo>
                  <a:lnTo>
                    <a:pt x="827" y="508"/>
                  </a:lnTo>
                  <a:lnTo>
                    <a:pt x="827" y="508"/>
                  </a:lnTo>
                  <a:lnTo>
                    <a:pt x="826" y="531"/>
                  </a:lnTo>
                  <a:lnTo>
                    <a:pt x="825" y="554"/>
                  </a:lnTo>
                  <a:lnTo>
                    <a:pt x="823" y="576"/>
                  </a:lnTo>
                  <a:lnTo>
                    <a:pt x="820" y="597"/>
                  </a:lnTo>
                  <a:lnTo>
                    <a:pt x="815" y="620"/>
                  </a:lnTo>
                  <a:lnTo>
                    <a:pt x="810" y="640"/>
                  </a:lnTo>
                  <a:lnTo>
                    <a:pt x="804" y="661"/>
                  </a:lnTo>
                  <a:lnTo>
                    <a:pt x="797" y="681"/>
                  </a:lnTo>
                  <a:lnTo>
                    <a:pt x="790" y="702"/>
                  </a:lnTo>
                  <a:lnTo>
                    <a:pt x="781" y="721"/>
                  </a:lnTo>
                  <a:lnTo>
                    <a:pt x="771" y="739"/>
                  </a:lnTo>
                  <a:lnTo>
                    <a:pt x="762" y="757"/>
                  </a:lnTo>
                  <a:lnTo>
                    <a:pt x="751" y="775"/>
                  </a:lnTo>
                  <a:lnTo>
                    <a:pt x="740" y="792"/>
                  </a:lnTo>
                  <a:lnTo>
                    <a:pt x="727" y="808"/>
                  </a:lnTo>
                  <a:lnTo>
                    <a:pt x="716" y="823"/>
                  </a:lnTo>
                  <a:lnTo>
                    <a:pt x="702" y="838"/>
                  </a:lnTo>
                  <a:lnTo>
                    <a:pt x="688" y="852"/>
                  </a:lnTo>
                  <a:lnTo>
                    <a:pt x="674" y="865"/>
                  </a:lnTo>
                  <a:lnTo>
                    <a:pt x="659" y="878"/>
                  </a:lnTo>
                  <a:lnTo>
                    <a:pt x="643" y="889"/>
                  </a:lnTo>
                  <a:lnTo>
                    <a:pt x="628" y="900"/>
                  </a:lnTo>
                  <a:lnTo>
                    <a:pt x="610" y="910"/>
                  </a:lnTo>
                  <a:lnTo>
                    <a:pt x="593" y="918"/>
                  </a:lnTo>
                  <a:lnTo>
                    <a:pt x="576" y="927"/>
                  </a:lnTo>
                  <a:lnTo>
                    <a:pt x="559" y="933"/>
                  </a:lnTo>
                  <a:lnTo>
                    <a:pt x="541" y="940"/>
                  </a:lnTo>
                  <a:lnTo>
                    <a:pt x="522" y="944"/>
                  </a:lnTo>
                  <a:lnTo>
                    <a:pt x="503" y="948"/>
                  </a:lnTo>
                  <a:lnTo>
                    <a:pt x="484" y="952"/>
                  </a:lnTo>
                  <a:lnTo>
                    <a:pt x="465" y="953"/>
                  </a:lnTo>
                  <a:lnTo>
                    <a:pt x="445" y="954"/>
                  </a:lnTo>
                  <a:lnTo>
                    <a:pt x="445" y="95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59" name="Freeform 44"/>
            <p:cNvSpPr>
              <a:spLocks noEditPoints="1"/>
            </p:cNvSpPr>
            <p:nvPr/>
          </p:nvSpPr>
          <p:spPr bwMode="auto">
            <a:xfrm>
              <a:off x="6952288" y="5921291"/>
              <a:ext cx="389940" cy="388029"/>
            </a:xfrm>
            <a:custGeom>
              <a:avLst/>
              <a:gdLst>
                <a:gd name="T0" fmla="*/ 266 w 1017"/>
                <a:gd name="T1" fmla="*/ 61 h 1017"/>
                <a:gd name="T2" fmla="*/ 61 w 1017"/>
                <a:gd name="T3" fmla="*/ 266 h 1017"/>
                <a:gd name="T4" fmla="*/ 0 w 1017"/>
                <a:gd name="T5" fmla="*/ 534 h 1017"/>
                <a:gd name="T6" fmla="*/ 101 w 1017"/>
                <a:gd name="T7" fmla="*/ 813 h 1017"/>
                <a:gd name="T8" fmla="*/ 334 w 1017"/>
                <a:gd name="T9" fmla="*/ 986 h 1017"/>
                <a:gd name="T10" fmla="*/ 611 w 1017"/>
                <a:gd name="T11" fmla="*/ 1007 h 1017"/>
                <a:gd name="T12" fmla="*/ 868 w 1017"/>
                <a:gd name="T13" fmla="*/ 868 h 1017"/>
                <a:gd name="T14" fmla="*/ 1008 w 1017"/>
                <a:gd name="T15" fmla="*/ 610 h 1017"/>
                <a:gd name="T16" fmla="*/ 995 w 1017"/>
                <a:gd name="T17" fmla="*/ 357 h 1017"/>
                <a:gd name="T18" fmla="*/ 833 w 1017"/>
                <a:gd name="T19" fmla="*/ 116 h 1017"/>
                <a:gd name="T20" fmla="*/ 560 w 1017"/>
                <a:gd name="T21" fmla="*/ 2 h 1017"/>
                <a:gd name="T22" fmla="*/ 929 w 1017"/>
                <a:gd name="T23" fmla="*/ 363 h 1017"/>
                <a:gd name="T24" fmla="*/ 862 w 1017"/>
                <a:gd name="T25" fmla="*/ 238 h 1017"/>
                <a:gd name="T26" fmla="*/ 426 w 1017"/>
                <a:gd name="T27" fmla="*/ 646 h 1017"/>
                <a:gd name="T28" fmla="*/ 335 w 1017"/>
                <a:gd name="T29" fmla="*/ 588 h 1017"/>
                <a:gd name="T30" fmla="*/ 451 w 1017"/>
                <a:gd name="T31" fmla="*/ 582 h 1017"/>
                <a:gd name="T32" fmla="*/ 520 w 1017"/>
                <a:gd name="T33" fmla="*/ 542 h 1017"/>
                <a:gd name="T34" fmla="*/ 628 w 1017"/>
                <a:gd name="T35" fmla="*/ 604 h 1017"/>
                <a:gd name="T36" fmla="*/ 646 w 1017"/>
                <a:gd name="T37" fmla="*/ 640 h 1017"/>
                <a:gd name="T38" fmla="*/ 550 w 1017"/>
                <a:gd name="T39" fmla="*/ 613 h 1017"/>
                <a:gd name="T40" fmla="*/ 467 w 1017"/>
                <a:gd name="T41" fmla="*/ 694 h 1017"/>
                <a:gd name="T42" fmla="*/ 524 w 1017"/>
                <a:gd name="T43" fmla="*/ 670 h 1017"/>
                <a:gd name="T44" fmla="*/ 425 w 1017"/>
                <a:gd name="T45" fmla="*/ 749 h 1017"/>
                <a:gd name="T46" fmla="*/ 648 w 1017"/>
                <a:gd name="T47" fmla="*/ 721 h 1017"/>
                <a:gd name="T48" fmla="*/ 482 w 1017"/>
                <a:gd name="T49" fmla="*/ 825 h 1017"/>
                <a:gd name="T50" fmla="*/ 647 w 1017"/>
                <a:gd name="T51" fmla="*/ 535 h 1017"/>
                <a:gd name="T52" fmla="*/ 591 w 1017"/>
                <a:gd name="T53" fmla="*/ 518 h 1017"/>
                <a:gd name="T54" fmla="*/ 457 w 1017"/>
                <a:gd name="T55" fmla="*/ 491 h 1017"/>
                <a:gd name="T56" fmla="*/ 384 w 1017"/>
                <a:gd name="T57" fmla="*/ 540 h 1017"/>
                <a:gd name="T58" fmla="*/ 326 w 1017"/>
                <a:gd name="T59" fmla="*/ 454 h 1017"/>
                <a:gd name="T60" fmla="*/ 431 w 1017"/>
                <a:gd name="T61" fmla="*/ 468 h 1017"/>
                <a:gd name="T62" fmla="*/ 509 w 1017"/>
                <a:gd name="T63" fmla="*/ 413 h 1017"/>
                <a:gd name="T64" fmla="*/ 599 w 1017"/>
                <a:gd name="T65" fmla="*/ 473 h 1017"/>
                <a:gd name="T66" fmla="*/ 696 w 1017"/>
                <a:gd name="T67" fmla="*/ 471 h 1017"/>
                <a:gd name="T68" fmla="*/ 422 w 1017"/>
                <a:gd name="T69" fmla="*/ 339 h 1017"/>
                <a:gd name="T70" fmla="*/ 554 w 1017"/>
                <a:gd name="T71" fmla="*/ 323 h 1017"/>
                <a:gd name="T72" fmla="*/ 638 w 1017"/>
                <a:gd name="T73" fmla="*/ 412 h 1017"/>
                <a:gd name="T74" fmla="*/ 560 w 1017"/>
                <a:gd name="T75" fmla="*/ 364 h 1017"/>
                <a:gd name="T76" fmla="*/ 426 w 1017"/>
                <a:gd name="T77" fmla="*/ 391 h 1017"/>
                <a:gd name="T78" fmla="*/ 364 w 1017"/>
                <a:gd name="T79" fmla="*/ 402 h 1017"/>
                <a:gd name="T80" fmla="*/ 509 w 1017"/>
                <a:gd name="T81" fmla="*/ 254 h 1017"/>
                <a:gd name="T82" fmla="*/ 330 w 1017"/>
                <a:gd name="T83" fmla="*/ 246 h 1017"/>
                <a:gd name="T84" fmla="*/ 640 w 1017"/>
                <a:gd name="T85" fmla="*/ 219 h 1017"/>
                <a:gd name="T86" fmla="*/ 629 w 1017"/>
                <a:gd name="T87" fmla="*/ 79 h 1017"/>
                <a:gd name="T88" fmla="*/ 756 w 1017"/>
                <a:gd name="T89" fmla="*/ 218 h 1017"/>
                <a:gd name="T90" fmla="*/ 574 w 1017"/>
                <a:gd name="T91" fmla="*/ 133 h 1017"/>
                <a:gd name="T92" fmla="*/ 379 w 1017"/>
                <a:gd name="T93" fmla="*/ 150 h 1017"/>
                <a:gd name="T94" fmla="*/ 248 w 1017"/>
                <a:gd name="T95" fmla="*/ 148 h 1017"/>
                <a:gd name="T96" fmla="*/ 468 w 1017"/>
                <a:gd name="T97" fmla="*/ 65 h 1017"/>
                <a:gd name="T98" fmla="*/ 173 w 1017"/>
                <a:gd name="T99" fmla="*/ 218 h 1017"/>
                <a:gd name="T100" fmla="*/ 257 w 1017"/>
                <a:gd name="T101" fmla="*/ 474 h 1017"/>
                <a:gd name="T102" fmla="*/ 72 w 1017"/>
                <a:gd name="T103" fmla="*/ 592 h 1017"/>
                <a:gd name="T104" fmla="*/ 88 w 1017"/>
                <a:gd name="T105" fmla="*/ 654 h 1017"/>
                <a:gd name="T106" fmla="*/ 488 w 1017"/>
                <a:gd name="T107" fmla="*/ 953 h 1017"/>
                <a:gd name="T108" fmla="*/ 264 w 1017"/>
                <a:gd name="T109" fmla="*/ 880 h 1017"/>
                <a:gd name="T110" fmla="*/ 364 w 1017"/>
                <a:gd name="T111" fmla="*/ 861 h 1017"/>
                <a:gd name="T112" fmla="*/ 542 w 1017"/>
                <a:gd name="T113" fmla="*/ 888 h 1017"/>
                <a:gd name="T114" fmla="*/ 728 w 1017"/>
                <a:gd name="T115" fmla="*/ 821 h 1017"/>
                <a:gd name="T116" fmla="*/ 667 w 1017"/>
                <a:gd name="T117" fmla="*/ 925 h 1017"/>
                <a:gd name="T118" fmla="*/ 709 w 1017"/>
                <a:gd name="T119" fmla="*/ 664 h 1017"/>
                <a:gd name="T120" fmla="*/ 929 w 1017"/>
                <a:gd name="T121" fmla="*/ 654 h 1017"/>
                <a:gd name="T122" fmla="*/ 946 w 1017"/>
                <a:gd name="T123" fmla="*/ 592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7" h="1017">
                  <a:moveTo>
                    <a:pt x="509" y="0"/>
                  </a:moveTo>
                  <a:lnTo>
                    <a:pt x="509" y="0"/>
                  </a:lnTo>
                  <a:lnTo>
                    <a:pt x="483" y="0"/>
                  </a:lnTo>
                  <a:lnTo>
                    <a:pt x="457" y="2"/>
                  </a:lnTo>
                  <a:lnTo>
                    <a:pt x="432" y="5"/>
                  </a:lnTo>
                  <a:lnTo>
                    <a:pt x="407" y="10"/>
                  </a:lnTo>
                  <a:lnTo>
                    <a:pt x="382" y="16"/>
                  </a:lnTo>
                  <a:lnTo>
                    <a:pt x="358" y="22"/>
                  </a:lnTo>
                  <a:lnTo>
                    <a:pt x="334" y="30"/>
                  </a:lnTo>
                  <a:lnTo>
                    <a:pt x="311" y="40"/>
                  </a:lnTo>
                  <a:lnTo>
                    <a:pt x="289" y="50"/>
                  </a:lnTo>
                  <a:lnTo>
                    <a:pt x="266" y="61"/>
                  </a:lnTo>
                  <a:lnTo>
                    <a:pt x="245" y="73"/>
                  </a:lnTo>
                  <a:lnTo>
                    <a:pt x="225" y="87"/>
                  </a:lnTo>
                  <a:lnTo>
                    <a:pt x="204" y="101"/>
                  </a:lnTo>
                  <a:lnTo>
                    <a:pt x="186" y="116"/>
                  </a:lnTo>
                  <a:lnTo>
                    <a:pt x="167" y="132"/>
                  </a:lnTo>
                  <a:lnTo>
                    <a:pt x="149" y="149"/>
                  </a:lnTo>
                  <a:lnTo>
                    <a:pt x="132" y="166"/>
                  </a:lnTo>
                  <a:lnTo>
                    <a:pt x="116" y="184"/>
                  </a:lnTo>
                  <a:lnTo>
                    <a:pt x="101" y="204"/>
                  </a:lnTo>
                  <a:lnTo>
                    <a:pt x="87" y="224"/>
                  </a:lnTo>
                  <a:lnTo>
                    <a:pt x="74" y="245"/>
                  </a:lnTo>
                  <a:lnTo>
                    <a:pt x="61" y="266"/>
                  </a:lnTo>
                  <a:lnTo>
                    <a:pt x="51" y="288"/>
                  </a:lnTo>
                  <a:lnTo>
                    <a:pt x="40" y="311"/>
                  </a:lnTo>
                  <a:lnTo>
                    <a:pt x="31" y="334"/>
                  </a:lnTo>
                  <a:lnTo>
                    <a:pt x="23" y="357"/>
                  </a:lnTo>
                  <a:lnTo>
                    <a:pt x="16" y="382"/>
                  </a:lnTo>
                  <a:lnTo>
                    <a:pt x="10" y="405"/>
                  </a:lnTo>
                  <a:lnTo>
                    <a:pt x="6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8"/>
                  </a:lnTo>
                  <a:lnTo>
                    <a:pt x="0" y="508"/>
                  </a:lnTo>
                  <a:lnTo>
                    <a:pt x="0" y="534"/>
                  </a:lnTo>
                  <a:lnTo>
                    <a:pt x="2" y="560"/>
                  </a:lnTo>
                  <a:lnTo>
                    <a:pt x="6" y="586"/>
                  </a:lnTo>
                  <a:lnTo>
                    <a:pt x="10" y="610"/>
                  </a:lnTo>
                  <a:lnTo>
                    <a:pt x="16" y="635"/>
                  </a:lnTo>
                  <a:lnTo>
                    <a:pt x="23" y="660"/>
                  </a:lnTo>
                  <a:lnTo>
                    <a:pt x="31" y="683"/>
                  </a:lnTo>
                  <a:lnTo>
                    <a:pt x="40" y="706"/>
                  </a:lnTo>
                  <a:lnTo>
                    <a:pt x="51" y="728"/>
                  </a:lnTo>
                  <a:lnTo>
                    <a:pt x="61" y="751"/>
                  </a:lnTo>
                  <a:lnTo>
                    <a:pt x="74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1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7" y="885"/>
                  </a:lnTo>
                  <a:lnTo>
                    <a:pt x="186" y="901"/>
                  </a:lnTo>
                  <a:lnTo>
                    <a:pt x="204" y="916"/>
                  </a:lnTo>
                  <a:lnTo>
                    <a:pt x="225" y="930"/>
                  </a:lnTo>
                  <a:lnTo>
                    <a:pt x="245" y="943"/>
                  </a:lnTo>
                  <a:lnTo>
                    <a:pt x="266" y="956"/>
                  </a:lnTo>
                  <a:lnTo>
                    <a:pt x="289" y="967"/>
                  </a:lnTo>
                  <a:lnTo>
                    <a:pt x="311" y="977"/>
                  </a:lnTo>
                  <a:lnTo>
                    <a:pt x="334" y="986"/>
                  </a:lnTo>
                  <a:lnTo>
                    <a:pt x="358" y="994"/>
                  </a:lnTo>
                  <a:lnTo>
                    <a:pt x="382" y="1001"/>
                  </a:lnTo>
                  <a:lnTo>
                    <a:pt x="407" y="1007"/>
                  </a:lnTo>
                  <a:lnTo>
                    <a:pt x="432" y="1012"/>
                  </a:lnTo>
                  <a:lnTo>
                    <a:pt x="457" y="1015"/>
                  </a:lnTo>
                  <a:lnTo>
                    <a:pt x="483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35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1" y="1007"/>
                  </a:lnTo>
                  <a:lnTo>
                    <a:pt x="635" y="1001"/>
                  </a:lnTo>
                  <a:lnTo>
                    <a:pt x="660" y="994"/>
                  </a:lnTo>
                  <a:lnTo>
                    <a:pt x="684" y="986"/>
                  </a:lnTo>
                  <a:lnTo>
                    <a:pt x="706" y="977"/>
                  </a:lnTo>
                  <a:lnTo>
                    <a:pt x="729" y="967"/>
                  </a:lnTo>
                  <a:lnTo>
                    <a:pt x="751" y="956"/>
                  </a:lnTo>
                  <a:lnTo>
                    <a:pt x="773" y="943"/>
                  </a:lnTo>
                  <a:lnTo>
                    <a:pt x="793" y="930"/>
                  </a:lnTo>
                  <a:lnTo>
                    <a:pt x="814" y="916"/>
                  </a:lnTo>
                  <a:lnTo>
                    <a:pt x="833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2" y="831"/>
                  </a:lnTo>
                  <a:lnTo>
                    <a:pt x="917" y="813"/>
                  </a:lnTo>
                  <a:lnTo>
                    <a:pt x="931" y="793"/>
                  </a:lnTo>
                  <a:lnTo>
                    <a:pt x="944" y="772"/>
                  </a:lnTo>
                  <a:lnTo>
                    <a:pt x="956" y="751"/>
                  </a:lnTo>
                  <a:lnTo>
                    <a:pt x="967" y="728"/>
                  </a:lnTo>
                  <a:lnTo>
                    <a:pt x="978" y="706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5"/>
                  </a:lnTo>
                  <a:lnTo>
                    <a:pt x="1008" y="610"/>
                  </a:lnTo>
                  <a:lnTo>
                    <a:pt x="1012" y="586"/>
                  </a:lnTo>
                  <a:lnTo>
                    <a:pt x="1015" y="560"/>
                  </a:lnTo>
                  <a:lnTo>
                    <a:pt x="1017" y="534"/>
                  </a:lnTo>
                  <a:lnTo>
                    <a:pt x="1017" y="508"/>
                  </a:lnTo>
                  <a:lnTo>
                    <a:pt x="1017" y="508"/>
                  </a:lnTo>
                  <a:lnTo>
                    <a:pt x="1017" y="508"/>
                  </a:lnTo>
                  <a:lnTo>
                    <a:pt x="1017" y="483"/>
                  </a:lnTo>
                  <a:lnTo>
                    <a:pt x="1015" y="456"/>
                  </a:lnTo>
                  <a:lnTo>
                    <a:pt x="1012" y="431"/>
                  </a:lnTo>
                  <a:lnTo>
                    <a:pt x="1008" y="405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8" y="310"/>
                  </a:lnTo>
                  <a:lnTo>
                    <a:pt x="967" y="287"/>
                  </a:lnTo>
                  <a:lnTo>
                    <a:pt x="956" y="266"/>
                  </a:lnTo>
                  <a:lnTo>
                    <a:pt x="944" y="245"/>
                  </a:lnTo>
                  <a:lnTo>
                    <a:pt x="931" y="224"/>
                  </a:lnTo>
                  <a:lnTo>
                    <a:pt x="917" y="204"/>
                  </a:lnTo>
                  <a:lnTo>
                    <a:pt x="902" y="184"/>
                  </a:lnTo>
                  <a:lnTo>
                    <a:pt x="885" y="166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3" y="116"/>
                  </a:lnTo>
                  <a:lnTo>
                    <a:pt x="814" y="101"/>
                  </a:lnTo>
                  <a:lnTo>
                    <a:pt x="793" y="87"/>
                  </a:lnTo>
                  <a:lnTo>
                    <a:pt x="773" y="73"/>
                  </a:lnTo>
                  <a:lnTo>
                    <a:pt x="751" y="61"/>
                  </a:lnTo>
                  <a:lnTo>
                    <a:pt x="729" y="50"/>
                  </a:lnTo>
                  <a:lnTo>
                    <a:pt x="706" y="40"/>
                  </a:lnTo>
                  <a:lnTo>
                    <a:pt x="684" y="30"/>
                  </a:lnTo>
                  <a:lnTo>
                    <a:pt x="660" y="22"/>
                  </a:lnTo>
                  <a:lnTo>
                    <a:pt x="635" y="16"/>
                  </a:lnTo>
                  <a:lnTo>
                    <a:pt x="611" y="10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5" y="0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929" y="363"/>
                  </a:moveTo>
                  <a:lnTo>
                    <a:pt x="745" y="412"/>
                  </a:lnTo>
                  <a:lnTo>
                    <a:pt x="745" y="412"/>
                  </a:lnTo>
                  <a:lnTo>
                    <a:pt x="744" y="410"/>
                  </a:lnTo>
                  <a:lnTo>
                    <a:pt x="909" y="314"/>
                  </a:lnTo>
                  <a:lnTo>
                    <a:pt x="909" y="314"/>
                  </a:lnTo>
                  <a:lnTo>
                    <a:pt x="920" y="338"/>
                  </a:lnTo>
                  <a:lnTo>
                    <a:pt x="929" y="363"/>
                  </a:lnTo>
                  <a:lnTo>
                    <a:pt x="929" y="363"/>
                  </a:lnTo>
                  <a:close/>
                  <a:moveTo>
                    <a:pt x="878" y="258"/>
                  </a:moveTo>
                  <a:lnTo>
                    <a:pt x="712" y="355"/>
                  </a:lnTo>
                  <a:lnTo>
                    <a:pt x="712" y="355"/>
                  </a:lnTo>
                  <a:lnTo>
                    <a:pt x="709" y="353"/>
                  </a:lnTo>
                  <a:lnTo>
                    <a:pt x="778" y="283"/>
                  </a:lnTo>
                  <a:lnTo>
                    <a:pt x="778" y="283"/>
                  </a:lnTo>
                  <a:lnTo>
                    <a:pt x="779" y="283"/>
                  </a:lnTo>
                  <a:lnTo>
                    <a:pt x="779" y="283"/>
                  </a:lnTo>
                  <a:lnTo>
                    <a:pt x="779" y="283"/>
                  </a:lnTo>
                  <a:lnTo>
                    <a:pt x="845" y="218"/>
                  </a:lnTo>
                  <a:lnTo>
                    <a:pt x="845" y="218"/>
                  </a:lnTo>
                  <a:lnTo>
                    <a:pt x="862" y="238"/>
                  </a:lnTo>
                  <a:lnTo>
                    <a:pt x="878" y="258"/>
                  </a:lnTo>
                  <a:lnTo>
                    <a:pt x="878" y="258"/>
                  </a:lnTo>
                  <a:close/>
                  <a:moveTo>
                    <a:pt x="509" y="604"/>
                  </a:moveTo>
                  <a:lnTo>
                    <a:pt x="509" y="604"/>
                  </a:lnTo>
                  <a:lnTo>
                    <a:pt x="494" y="605"/>
                  </a:lnTo>
                  <a:lnTo>
                    <a:pt x="480" y="608"/>
                  </a:lnTo>
                  <a:lnTo>
                    <a:pt x="468" y="613"/>
                  </a:lnTo>
                  <a:lnTo>
                    <a:pt x="457" y="618"/>
                  </a:lnTo>
                  <a:lnTo>
                    <a:pt x="448" y="624"/>
                  </a:lnTo>
                  <a:lnTo>
                    <a:pt x="440" y="632"/>
                  </a:lnTo>
                  <a:lnTo>
                    <a:pt x="426" y="646"/>
                  </a:lnTo>
                  <a:lnTo>
                    <a:pt x="426" y="646"/>
                  </a:lnTo>
                  <a:lnTo>
                    <a:pt x="413" y="659"/>
                  </a:lnTo>
                  <a:lnTo>
                    <a:pt x="407" y="663"/>
                  </a:lnTo>
                  <a:lnTo>
                    <a:pt x="402" y="666"/>
                  </a:lnTo>
                  <a:lnTo>
                    <a:pt x="402" y="666"/>
                  </a:lnTo>
                  <a:lnTo>
                    <a:pt x="391" y="658"/>
                  </a:lnTo>
                  <a:lnTo>
                    <a:pt x="381" y="650"/>
                  </a:lnTo>
                  <a:lnTo>
                    <a:pt x="372" y="640"/>
                  </a:lnTo>
                  <a:lnTo>
                    <a:pt x="363" y="631"/>
                  </a:lnTo>
                  <a:lnTo>
                    <a:pt x="355" y="621"/>
                  </a:lnTo>
                  <a:lnTo>
                    <a:pt x="348" y="610"/>
                  </a:lnTo>
                  <a:lnTo>
                    <a:pt x="341" y="600"/>
                  </a:lnTo>
                  <a:lnTo>
                    <a:pt x="335" y="588"/>
                  </a:lnTo>
                  <a:lnTo>
                    <a:pt x="335" y="588"/>
                  </a:lnTo>
                  <a:lnTo>
                    <a:pt x="347" y="594"/>
                  </a:lnTo>
                  <a:lnTo>
                    <a:pt x="359" y="600"/>
                  </a:lnTo>
                  <a:lnTo>
                    <a:pt x="374" y="603"/>
                  </a:lnTo>
                  <a:lnTo>
                    <a:pt x="381" y="604"/>
                  </a:lnTo>
                  <a:lnTo>
                    <a:pt x="390" y="604"/>
                  </a:lnTo>
                  <a:lnTo>
                    <a:pt x="390" y="604"/>
                  </a:lnTo>
                  <a:lnTo>
                    <a:pt x="405" y="603"/>
                  </a:lnTo>
                  <a:lnTo>
                    <a:pt x="419" y="600"/>
                  </a:lnTo>
                  <a:lnTo>
                    <a:pt x="431" y="595"/>
                  </a:lnTo>
                  <a:lnTo>
                    <a:pt x="441" y="590"/>
                  </a:lnTo>
                  <a:lnTo>
                    <a:pt x="451" y="582"/>
                  </a:lnTo>
                  <a:lnTo>
                    <a:pt x="458" y="576"/>
                  </a:lnTo>
                  <a:lnTo>
                    <a:pt x="472" y="562"/>
                  </a:lnTo>
                  <a:lnTo>
                    <a:pt x="472" y="562"/>
                  </a:lnTo>
                  <a:lnTo>
                    <a:pt x="482" y="552"/>
                  </a:lnTo>
                  <a:lnTo>
                    <a:pt x="491" y="545"/>
                  </a:lnTo>
                  <a:lnTo>
                    <a:pt x="494" y="543"/>
                  </a:lnTo>
                  <a:lnTo>
                    <a:pt x="499" y="542"/>
                  </a:lnTo>
                  <a:lnTo>
                    <a:pt x="503" y="541"/>
                  </a:lnTo>
                  <a:lnTo>
                    <a:pt x="509" y="541"/>
                  </a:lnTo>
                  <a:lnTo>
                    <a:pt x="509" y="541"/>
                  </a:lnTo>
                  <a:lnTo>
                    <a:pt x="514" y="541"/>
                  </a:lnTo>
                  <a:lnTo>
                    <a:pt x="520" y="542"/>
                  </a:lnTo>
                  <a:lnTo>
                    <a:pt x="524" y="543"/>
                  </a:lnTo>
                  <a:lnTo>
                    <a:pt x="527" y="545"/>
                  </a:lnTo>
                  <a:lnTo>
                    <a:pt x="536" y="552"/>
                  </a:lnTo>
                  <a:lnTo>
                    <a:pt x="545" y="562"/>
                  </a:lnTo>
                  <a:lnTo>
                    <a:pt x="545" y="562"/>
                  </a:lnTo>
                  <a:lnTo>
                    <a:pt x="559" y="576"/>
                  </a:lnTo>
                  <a:lnTo>
                    <a:pt x="567" y="582"/>
                  </a:lnTo>
                  <a:lnTo>
                    <a:pt x="576" y="590"/>
                  </a:lnTo>
                  <a:lnTo>
                    <a:pt x="587" y="595"/>
                  </a:lnTo>
                  <a:lnTo>
                    <a:pt x="599" y="600"/>
                  </a:lnTo>
                  <a:lnTo>
                    <a:pt x="613" y="603"/>
                  </a:lnTo>
                  <a:lnTo>
                    <a:pt x="628" y="604"/>
                  </a:lnTo>
                  <a:lnTo>
                    <a:pt x="628" y="604"/>
                  </a:lnTo>
                  <a:lnTo>
                    <a:pt x="637" y="604"/>
                  </a:lnTo>
                  <a:lnTo>
                    <a:pt x="644" y="603"/>
                  </a:lnTo>
                  <a:lnTo>
                    <a:pt x="659" y="600"/>
                  </a:lnTo>
                  <a:lnTo>
                    <a:pt x="671" y="594"/>
                  </a:lnTo>
                  <a:lnTo>
                    <a:pt x="683" y="588"/>
                  </a:lnTo>
                  <a:lnTo>
                    <a:pt x="683" y="588"/>
                  </a:lnTo>
                  <a:lnTo>
                    <a:pt x="676" y="600"/>
                  </a:lnTo>
                  <a:lnTo>
                    <a:pt x="670" y="610"/>
                  </a:lnTo>
                  <a:lnTo>
                    <a:pt x="662" y="621"/>
                  </a:lnTo>
                  <a:lnTo>
                    <a:pt x="655" y="631"/>
                  </a:lnTo>
                  <a:lnTo>
                    <a:pt x="646" y="640"/>
                  </a:lnTo>
                  <a:lnTo>
                    <a:pt x="637" y="650"/>
                  </a:lnTo>
                  <a:lnTo>
                    <a:pt x="627" y="658"/>
                  </a:lnTo>
                  <a:lnTo>
                    <a:pt x="616" y="666"/>
                  </a:lnTo>
                  <a:lnTo>
                    <a:pt x="616" y="666"/>
                  </a:lnTo>
                  <a:lnTo>
                    <a:pt x="611" y="663"/>
                  </a:lnTo>
                  <a:lnTo>
                    <a:pt x="605" y="659"/>
                  </a:lnTo>
                  <a:lnTo>
                    <a:pt x="591" y="646"/>
                  </a:lnTo>
                  <a:lnTo>
                    <a:pt x="591" y="646"/>
                  </a:lnTo>
                  <a:lnTo>
                    <a:pt x="578" y="632"/>
                  </a:lnTo>
                  <a:lnTo>
                    <a:pt x="570" y="624"/>
                  </a:lnTo>
                  <a:lnTo>
                    <a:pt x="560" y="618"/>
                  </a:lnTo>
                  <a:lnTo>
                    <a:pt x="550" y="613"/>
                  </a:lnTo>
                  <a:lnTo>
                    <a:pt x="538" y="608"/>
                  </a:lnTo>
                  <a:lnTo>
                    <a:pt x="524" y="605"/>
                  </a:lnTo>
                  <a:lnTo>
                    <a:pt x="509" y="604"/>
                  </a:lnTo>
                  <a:lnTo>
                    <a:pt x="509" y="604"/>
                  </a:lnTo>
                  <a:close/>
                  <a:moveTo>
                    <a:pt x="551" y="694"/>
                  </a:moveTo>
                  <a:lnTo>
                    <a:pt x="551" y="694"/>
                  </a:lnTo>
                  <a:lnTo>
                    <a:pt x="530" y="698"/>
                  </a:lnTo>
                  <a:lnTo>
                    <a:pt x="509" y="699"/>
                  </a:lnTo>
                  <a:lnTo>
                    <a:pt x="509" y="699"/>
                  </a:lnTo>
                  <a:lnTo>
                    <a:pt x="487" y="698"/>
                  </a:lnTo>
                  <a:lnTo>
                    <a:pt x="467" y="694"/>
                  </a:lnTo>
                  <a:lnTo>
                    <a:pt x="467" y="694"/>
                  </a:lnTo>
                  <a:lnTo>
                    <a:pt x="472" y="689"/>
                  </a:lnTo>
                  <a:lnTo>
                    <a:pt x="472" y="689"/>
                  </a:lnTo>
                  <a:lnTo>
                    <a:pt x="482" y="679"/>
                  </a:lnTo>
                  <a:lnTo>
                    <a:pt x="491" y="673"/>
                  </a:lnTo>
                  <a:lnTo>
                    <a:pt x="494" y="670"/>
                  </a:lnTo>
                  <a:lnTo>
                    <a:pt x="499" y="668"/>
                  </a:lnTo>
                  <a:lnTo>
                    <a:pt x="503" y="667"/>
                  </a:lnTo>
                  <a:lnTo>
                    <a:pt x="509" y="667"/>
                  </a:lnTo>
                  <a:lnTo>
                    <a:pt x="509" y="667"/>
                  </a:lnTo>
                  <a:lnTo>
                    <a:pt x="514" y="667"/>
                  </a:lnTo>
                  <a:lnTo>
                    <a:pt x="520" y="668"/>
                  </a:lnTo>
                  <a:lnTo>
                    <a:pt x="524" y="670"/>
                  </a:lnTo>
                  <a:lnTo>
                    <a:pt x="527" y="673"/>
                  </a:lnTo>
                  <a:lnTo>
                    <a:pt x="536" y="679"/>
                  </a:lnTo>
                  <a:lnTo>
                    <a:pt x="545" y="689"/>
                  </a:lnTo>
                  <a:lnTo>
                    <a:pt x="545" y="689"/>
                  </a:lnTo>
                  <a:lnTo>
                    <a:pt x="551" y="694"/>
                  </a:lnTo>
                  <a:lnTo>
                    <a:pt x="551" y="694"/>
                  </a:lnTo>
                  <a:close/>
                  <a:moveTo>
                    <a:pt x="353" y="709"/>
                  </a:moveTo>
                  <a:lnTo>
                    <a:pt x="353" y="709"/>
                  </a:lnTo>
                  <a:lnTo>
                    <a:pt x="369" y="721"/>
                  </a:lnTo>
                  <a:lnTo>
                    <a:pt x="388" y="732"/>
                  </a:lnTo>
                  <a:lnTo>
                    <a:pt x="406" y="741"/>
                  </a:lnTo>
                  <a:lnTo>
                    <a:pt x="425" y="749"/>
                  </a:lnTo>
                  <a:lnTo>
                    <a:pt x="446" y="754"/>
                  </a:lnTo>
                  <a:lnTo>
                    <a:pt x="466" y="760"/>
                  </a:lnTo>
                  <a:lnTo>
                    <a:pt x="487" y="762"/>
                  </a:lnTo>
                  <a:lnTo>
                    <a:pt x="509" y="763"/>
                  </a:lnTo>
                  <a:lnTo>
                    <a:pt x="509" y="763"/>
                  </a:lnTo>
                  <a:lnTo>
                    <a:pt x="530" y="762"/>
                  </a:lnTo>
                  <a:lnTo>
                    <a:pt x="552" y="760"/>
                  </a:lnTo>
                  <a:lnTo>
                    <a:pt x="572" y="754"/>
                  </a:lnTo>
                  <a:lnTo>
                    <a:pt x="593" y="749"/>
                  </a:lnTo>
                  <a:lnTo>
                    <a:pt x="612" y="741"/>
                  </a:lnTo>
                  <a:lnTo>
                    <a:pt x="630" y="732"/>
                  </a:lnTo>
                  <a:lnTo>
                    <a:pt x="648" y="721"/>
                  </a:lnTo>
                  <a:lnTo>
                    <a:pt x="664" y="709"/>
                  </a:lnTo>
                  <a:lnTo>
                    <a:pt x="711" y="754"/>
                  </a:lnTo>
                  <a:lnTo>
                    <a:pt x="711" y="754"/>
                  </a:lnTo>
                  <a:lnTo>
                    <a:pt x="688" y="771"/>
                  </a:lnTo>
                  <a:lnTo>
                    <a:pt x="664" y="786"/>
                  </a:lnTo>
                  <a:lnTo>
                    <a:pt x="640" y="798"/>
                  </a:lnTo>
                  <a:lnTo>
                    <a:pt x="614" y="809"/>
                  </a:lnTo>
                  <a:lnTo>
                    <a:pt x="588" y="816"/>
                  </a:lnTo>
                  <a:lnTo>
                    <a:pt x="563" y="822"/>
                  </a:lnTo>
                  <a:lnTo>
                    <a:pt x="536" y="825"/>
                  </a:lnTo>
                  <a:lnTo>
                    <a:pt x="509" y="826"/>
                  </a:lnTo>
                  <a:lnTo>
                    <a:pt x="482" y="825"/>
                  </a:lnTo>
                  <a:lnTo>
                    <a:pt x="455" y="822"/>
                  </a:lnTo>
                  <a:lnTo>
                    <a:pt x="429" y="816"/>
                  </a:lnTo>
                  <a:lnTo>
                    <a:pt x="404" y="808"/>
                  </a:lnTo>
                  <a:lnTo>
                    <a:pt x="378" y="798"/>
                  </a:lnTo>
                  <a:lnTo>
                    <a:pt x="353" y="786"/>
                  </a:lnTo>
                  <a:lnTo>
                    <a:pt x="330" y="771"/>
                  </a:lnTo>
                  <a:lnTo>
                    <a:pt x="307" y="754"/>
                  </a:lnTo>
                  <a:lnTo>
                    <a:pt x="353" y="709"/>
                  </a:lnTo>
                  <a:close/>
                  <a:moveTo>
                    <a:pt x="664" y="518"/>
                  </a:moveTo>
                  <a:lnTo>
                    <a:pt x="664" y="518"/>
                  </a:lnTo>
                  <a:lnTo>
                    <a:pt x="655" y="528"/>
                  </a:lnTo>
                  <a:lnTo>
                    <a:pt x="647" y="535"/>
                  </a:lnTo>
                  <a:lnTo>
                    <a:pt x="643" y="537"/>
                  </a:lnTo>
                  <a:lnTo>
                    <a:pt x="639" y="538"/>
                  </a:lnTo>
                  <a:lnTo>
                    <a:pt x="633" y="540"/>
                  </a:lnTo>
                  <a:lnTo>
                    <a:pt x="628" y="541"/>
                  </a:lnTo>
                  <a:lnTo>
                    <a:pt x="628" y="541"/>
                  </a:lnTo>
                  <a:lnTo>
                    <a:pt x="623" y="540"/>
                  </a:lnTo>
                  <a:lnTo>
                    <a:pt x="618" y="538"/>
                  </a:lnTo>
                  <a:lnTo>
                    <a:pt x="614" y="537"/>
                  </a:lnTo>
                  <a:lnTo>
                    <a:pt x="610" y="535"/>
                  </a:lnTo>
                  <a:lnTo>
                    <a:pt x="601" y="528"/>
                  </a:lnTo>
                  <a:lnTo>
                    <a:pt x="591" y="518"/>
                  </a:lnTo>
                  <a:lnTo>
                    <a:pt x="591" y="518"/>
                  </a:lnTo>
                  <a:lnTo>
                    <a:pt x="578" y="504"/>
                  </a:lnTo>
                  <a:lnTo>
                    <a:pt x="570" y="498"/>
                  </a:lnTo>
                  <a:lnTo>
                    <a:pt x="560" y="491"/>
                  </a:lnTo>
                  <a:lnTo>
                    <a:pt x="550" y="485"/>
                  </a:lnTo>
                  <a:lnTo>
                    <a:pt x="538" y="481"/>
                  </a:lnTo>
                  <a:lnTo>
                    <a:pt x="524" y="477"/>
                  </a:lnTo>
                  <a:lnTo>
                    <a:pt x="509" y="476"/>
                  </a:lnTo>
                  <a:lnTo>
                    <a:pt x="509" y="476"/>
                  </a:lnTo>
                  <a:lnTo>
                    <a:pt x="494" y="477"/>
                  </a:lnTo>
                  <a:lnTo>
                    <a:pt x="480" y="481"/>
                  </a:lnTo>
                  <a:lnTo>
                    <a:pt x="468" y="485"/>
                  </a:lnTo>
                  <a:lnTo>
                    <a:pt x="457" y="491"/>
                  </a:lnTo>
                  <a:lnTo>
                    <a:pt x="448" y="498"/>
                  </a:lnTo>
                  <a:lnTo>
                    <a:pt x="440" y="504"/>
                  </a:lnTo>
                  <a:lnTo>
                    <a:pt x="426" y="518"/>
                  </a:lnTo>
                  <a:lnTo>
                    <a:pt x="426" y="518"/>
                  </a:lnTo>
                  <a:lnTo>
                    <a:pt x="417" y="528"/>
                  </a:lnTo>
                  <a:lnTo>
                    <a:pt x="408" y="535"/>
                  </a:lnTo>
                  <a:lnTo>
                    <a:pt x="404" y="537"/>
                  </a:lnTo>
                  <a:lnTo>
                    <a:pt x="399" y="538"/>
                  </a:lnTo>
                  <a:lnTo>
                    <a:pt x="395" y="540"/>
                  </a:lnTo>
                  <a:lnTo>
                    <a:pt x="390" y="541"/>
                  </a:lnTo>
                  <a:lnTo>
                    <a:pt x="390" y="541"/>
                  </a:lnTo>
                  <a:lnTo>
                    <a:pt x="384" y="540"/>
                  </a:lnTo>
                  <a:lnTo>
                    <a:pt x="379" y="538"/>
                  </a:lnTo>
                  <a:lnTo>
                    <a:pt x="375" y="537"/>
                  </a:lnTo>
                  <a:lnTo>
                    <a:pt x="370" y="535"/>
                  </a:lnTo>
                  <a:lnTo>
                    <a:pt x="363" y="528"/>
                  </a:lnTo>
                  <a:lnTo>
                    <a:pt x="353" y="518"/>
                  </a:lnTo>
                  <a:lnTo>
                    <a:pt x="353" y="518"/>
                  </a:lnTo>
                  <a:lnTo>
                    <a:pt x="338" y="503"/>
                  </a:lnTo>
                  <a:lnTo>
                    <a:pt x="330" y="497"/>
                  </a:lnTo>
                  <a:lnTo>
                    <a:pt x="319" y="489"/>
                  </a:lnTo>
                  <a:lnTo>
                    <a:pt x="319" y="489"/>
                  </a:lnTo>
                  <a:lnTo>
                    <a:pt x="322" y="471"/>
                  </a:lnTo>
                  <a:lnTo>
                    <a:pt x="326" y="454"/>
                  </a:lnTo>
                  <a:lnTo>
                    <a:pt x="326" y="454"/>
                  </a:lnTo>
                  <a:lnTo>
                    <a:pt x="338" y="462"/>
                  </a:lnTo>
                  <a:lnTo>
                    <a:pt x="345" y="467"/>
                  </a:lnTo>
                  <a:lnTo>
                    <a:pt x="352" y="470"/>
                  </a:lnTo>
                  <a:lnTo>
                    <a:pt x="361" y="473"/>
                  </a:lnTo>
                  <a:lnTo>
                    <a:pt x="369" y="475"/>
                  </a:lnTo>
                  <a:lnTo>
                    <a:pt x="379" y="476"/>
                  </a:lnTo>
                  <a:lnTo>
                    <a:pt x="390" y="476"/>
                  </a:lnTo>
                  <a:lnTo>
                    <a:pt x="390" y="476"/>
                  </a:lnTo>
                  <a:lnTo>
                    <a:pt x="405" y="475"/>
                  </a:lnTo>
                  <a:lnTo>
                    <a:pt x="419" y="473"/>
                  </a:lnTo>
                  <a:lnTo>
                    <a:pt x="431" y="468"/>
                  </a:lnTo>
                  <a:lnTo>
                    <a:pt x="441" y="462"/>
                  </a:lnTo>
                  <a:lnTo>
                    <a:pt x="451" y="456"/>
                  </a:lnTo>
                  <a:lnTo>
                    <a:pt x="458" y="448"/>
                  </a:lnTo>
                  <a:lnTo>
                    <a:pt x="472" y="434"/>
                  </a:lnTo>
                  <a:lnTo>
                    <a:pt x="472" y="434"/>
                  </a:lnTo>
                  <a:lnTo>
                    <a:pt x="482" y="425"/>
                  </a:lnTo>
                  <a:lnTo>
                    <a:pt x="491" y="418"/>
                  </a:lnTo>
                  <a:lnTo>
                    <a:pt x="494" y="416"/>
                  </a:lnTo>
                  <a:lnTo>
                    <a:pt x="499" y="414"/>
                  </a:lnTo>
                  <a:lnTo>
                    <a:pt x="503" y="413"/>
                  </a:lnTo>
                  <a:lnTo>
                    <a:pt x="509" y="413"/>
                  </a:lnTo>
                  <a:lnTo>
                    <a:pt x="509" y="413"/>
                  </a:lnTo>
                  <a:lnTo>
                    <a:pt x="514" y="413"/>
                  </a:lnTo>
                  <a:lnTo>
                    <a:pt x="520" y="414"/>
                  </a:lnTo>
                  <a:lnTo>
                    <a:pt x="524" y="416"/>
                  </a:lnTo>
                  <a:lnTo>
                    <a:pt x="527" y="418"/>
                  </a:lnTo>
                  <a:lnTo>
                    <a:pt x="536" y="425"/>
                  </a:lnTo>
                  <a:lnTo>
                    <a:pt x="545" y="434"/>
                  </a:lnTo>
                  <a:lnTo>
                    <a:pt x="545" y="434"/>
                  </a:lnTo>
                  <a:lnTo>
                    <a:pt x="559" y="448"/>
                  </a:lnTo>
                  <a:lnTo>
                    <a:pt x="567" y="456"/>
                  </a:lnTo>
                  <a:lnTo>
                    <a:pt x="576" y="462"/>
                  </a:lnTo>
                  <a:lnTo>
                    <a:pt x="587" y="468"/>
                  </a:lnTo>
                  <a:lnTo>
                    <a:pt x="599" y="473"/>
                  </a:lnTo>
                  <a:lnTo>
                    <a:pt x="613" y="475"/>
                  </a:lnTo>
                  <a:lnTo>
                    <a:pt x="628" y="476"/>
                  </a:lnTo>
                  <a:lnTo>
                    <a:pt x="628" y="476"/>
                  </a:lnTo>
                  <a:lnTo>
                    <a:pt x="639" y="476"/>
                  </a:lnTo>
                  <a:lnTo>
                    <a:pt x="648" y="475"/>
                  </a:lnTo>
                  <a:lnTo>
                    <a:pt x="657" y="473"/>
                  </a:lnTo>
                  <a:lnTo>
                    <a:pt x="666" y="470"/>
                  </a:lnTo>
                  <a:lnTo>
                    <a:pt x="673" y="467"/>
                  </a:lnTo>
                  <a:lnTo>
                    <a:pt x="679" y="462"/>
                  </a:lnTo>
                  <a:lnTo>
                    <a:pt x="691" y="454"/>
                  </a:lnTo>
                  <a:lnTo>
                    <a:pt x="691" y="454"/>
                  </a:lnTo>
                  <a:lnTo>
                    <a:pt x="696" y="471"/>
                  </a:lnTo>
                  <a:lnTo>
                    <a:pt x="699" y="489"/>
                  </a:lnTo>
                  <a:lnTo>
                    <a:pt x="699" y="489"/>
                  </a:lnTo>
                  <a:lnTo>
                    <a:pt x="688" y="497"/>
                  </a:lnTo>
                  <a:lnTo>
                    <a:pt x="679" y="503"/>
                  </a:lnTo>
                  <a:lnTo>
                    <a:pt x="664" y="518"/>
                  </a:lnTo>
                  <a:lnTo>
                    <a:pt x="664" y="518"/>
                  </a:lnTo>
                  <a:close/>
                  <a:moveTo>
                    <a:pt x="356" y="395"/>
                  </a:moveTo>
                  <a:lnTo>
                    <a:pt x="356" y="395"/>
                  </a:lnTo>
                  <a:lnTo>
                    <a:pt x="370" y="378"/>
                  </a:lnTo>
                  <a:lnTo>
                    <a:pt x="385" y="363"/>
                  </a:lnTo>
                  <a:lnTo>
                    <a:pt x="404" y="350"/>
                  </a:lnTo>
                  <a:lnTo>
                    <a:pt x="422" y="339"/>
                  </a:lnTo>
                  <a:lnTo>
                    <a:pt x="442" y="329"/>
                  </a:lnTo>
                  <a:lnTo>
                    <a:pt x="453" y="326"/>
                  </a:lnTo>
                  <a:lnTo>
                    <a:pt x="464" y="323"/>
                  </a:lnTo>
                  <a:lnTo>
                    <a:pt x="475" y="321"/>
                  </a:lnTo>
                  <a:lnTo>
                    <a:pt x="486" y="319"/>
                  </a:lnTo>
                  <a:lnTo>
                    <a:pt x="497" y="317"/>
                  </a:lnTo>
                  <a:lnTo>
                    <a:pt x="509" y="317"/>
                  </a:lnTo>
                  <a:lnTo>
                    <a:pt x="509" y="317"/>
                  </a:lnTo>
                  <a:lnTo>
                    <a:pt x="521" y="317"/>
                  </a:lnTo>
                  <a:lnTo>
                    <a:pt x="532" y="319"/>
                  </a:lnTo>
                  <a:lnTo>
                    <a:pt x="543" y="321"/>
                  </a:lnTo>
                  <a:lnTo>
                    <a:pt x="554" y="323"/>
                  </a:lnTo>
                  <a:lnTo>
                    <a:pt x="565" y="326"/>
                  </a:lnTo>
                  <a:lnTo>
                    <a:pt x="575" y="329"/>
                  </a:lnTo>
                  <a:lnTo>
                    <a:pt x="596" y="339"/>
                  </a:lnTo>
                  <a:lnTo>
                    <a:pt x="614" y="350"/>
                  </a:lnTo>
                  <a:lnTo>
                    <a:pt x="632" y="363"/>
                  </a:lnTo>
                  <a:lnTo>
                    <a:pt x="647" y="378"/>
                  </a:lnTo>
                  <a:lnTo>
                    <a:pt x="661" y="395"/>
                  </a:lnTo>
                  <a:lnTo>
                    <a:pt x="661" y="395"/>
                  </a:lnTo>
                  <a:lnTo>
                    <a:pt x="654" y="402"/>
                  </a:lnTo>
                  <a:lnTo>
                    <a:pt x="646" y="409"/>
                  </a:lnTo>
                  <a:lnTo>
                    <a:pt x="642" y="411"/>
                  </a:lnTo>
                  <a:lnTo>
                    <a:pt x="638" y="412"/>
                  </a:lnTo>
                  <a:lnTo>
                    <a:pt x="628" y="413"/>
                  </a:lnTo>
                  <a:lnTo>
                    <a:pt x="628" y="413"/>
                  </a:lnTo>
                  <a:lnTo>
                    <a:pt x="623" y="413"/>
                  </a:lnTo>
                  <a:lnTo>
                    <a:pt x="618" y="412"/>
                  </a:lnTo>
                  <a:lnTo>
                    <a:pt x="614" y="410"/>
                  </a:lnTo>
                  <a:lnTo>
                    <a:pt x="610" y="408"/>
                  </a:lnTo>
                  <a:lnTo>
                    <a:pt x="601" y="401"/>
                  </a:lnTo>
                  <a:lnTo>
                    <a:pt x="591" y="391"/>
                  </a:lnTo>
                  <a:lnTo>
                    <a:pt x="591" y="391"/>
                  </a:lnTo>
                  <a:lnTo>
                    <a:pt x="578" y="378"/>
                  </a:lnTo>
                  <a:lnTo>
                    <a:pt x="570" y="370"/>
                  </a:lnTo>
                  <a:lnTo>
                    <a:pt x="560" y="364"/>
                  </a:lnTo>
                  <a:lnTo>
                    <a:pt x="550" y="358"/>
                  </a:lnTo>
                  <a:lnTo>
                    <a:pt x="538" y="354"/>
                  </a:lnTo>
                  <a:lnTo>
                    <a:pt x="524" y="351"/>
                  </a:lnTo>
                  <a:lnTo>
                    <a:pt x="509" y="350"/>
                  </a:lnTo>
                  <a:lnTo>
                    <a:pt x="509" y="350"/>
                  </a:lnTo>
                  <a:lnTo>
                    <a:pt x="494" y="351"/>
                  </a:lnTo>
                  <a:lnTo>
                    <a:pt x="480" y="354"/>
                  </a:lnTo>
                  <a:lnTo>
                    <a:pt x="468" y="358"/>
                  </a:lnTo>
                  <a:lnTo>
                    <a:pt x="457" y="364"/>
                  </a:lnTo>
                  <a:lnTo>
                    <a:pt x="448" y="370"/>
                  </a:lnTo>
                  <a:lnTo>
                    <a:pt x="440" y="378"/>
                  </a:lnTo>
                  <a:lnTo>
                    <a:pt x="426" y="391"/>
                  </a:lnTo>
                  <a:lnTo>
                    <a:pt x="426" y="391"/>
                  </a:lnTo>
                  <a:lnTo>
                    <a:pt x="417" y="401"/>
                  </a:lnTo>
                  <a:lnTo>
                    <a:pt x="408" y="408"/>
                  </a:lnTo>
                  <a:lnTo>
                    <a:pt x="404" y="410"/>
                  </a:lnTo>
                  <a:lnTo>
                    <a:pt x="399" y="412"/>
                  </a:lnTo>
                  <a:lnTo>
                    <a:pt x="395" y="413"/>
                  </a:lnTo>
                  <a:lnTo>
                    <a:pt x="390" y="413"/>
                  </a:lnTo>
                  <a:lnTo>
                    <a:pt x="390" y="413"/>
                  </a:lnTo>
                  <a:lnTo>
                    <a:pt x="380" y="412"/>
                  </a:lnTo>
                  <a:lnTo>
                    <a:pt x="376" y="411"/>
                  </a:lnTo>
                  <a:lnTo>
                    <a:pt x="373" y="409"/>
                  </a:lnTo>
                  <a:lnTo>
                    <a:pt x="364" y="402"/>
                  </a:lnTo>
                  <a:lnTo>
                    <a:pt x="356" y="395"/>
                  </a:lnTo>
                  <a:lnTo>
                    <a:pt x="356" y="395"/>
                  </a:lnTo>
                  <a:close/>
                  <a:moveTo>
                    <a:pt x="664" y="308"/>
                  </a:moveTo>
                  <a:lnTo>
                    <a:pt x="664" y="308"/>
                  </a:lnTo>
                  <a:lnTo>
                    <a:pt x="648" y="296"/>
                  </a:lnTo>
                  <a:lnTo>
                    <a:pt x="630" y="285"/>
                  </a:lnTo>
                  <a:lnTo>
                    <a:pt x="612" y="276"/>
                  </a:lnTo>
                  <a:lnTo>
                    <a:pt x="593" y="268"/>
                  </a:lnTo>
                  <a:lnTo>
                    <a:pt x="572" y="262"/>
                  </a:lnTo>
                  <a:lnTo>
                    <a:pt x="552" y="257"/>
                  </a:lnTo>
                  <a:lnTo>
                    <a:pt x="530" y="255"/>
                  </a:lnTo>
                  <a:lnTo>
                    <a:pt x="509" y="254"/>
                  </a:lnTo>
                  <a:lnTo>
                    <a:pt x="509" y="254"/>
                  </a:lnTo>
                  <a:lnTo>
                    <a:pt x="487" y="255"/>
                  </a:lnTo>
                  <a:lnTo>
                    <a:pt x="466" y="257"/>
                  </a:lnTo>
                  <a:lnTo>
                    <a:pt x="446" y="262"/>
                  </a:lnTo>
                  <a:lnTo>
                    <a:pt x="425" y="268"/>
                  </a:lnTo>
                  <a:lnTo>
                    <a:pt x="406" y="276"/>
                  </a:lnTo>
                  <a:lnTo>
                    <a:pt x="388" y="285"/>
                  </a:lnTo>
                  <a:lnTo>
                    <a:pt x="369" y="296"/>
                  </a:lnTo>
                  <a:lnTo>
                    <a:pt x="353" y="308"/>
                  </a:lnTo>
                  <a:lnTo>
                    <a:pt x="307" y="262"/>
                  </a:lnTo>
                  <a:lnTo>
                    <a:pt x="307" y="262"/>
                  </a:lnTo>
                  <a:lnTo>
                    <a:pt x="330" y="246"/>
                  </a:lnTo>
                  <a:lnTo>
                    <a:pt x="353" y="231"/>
                  </a:lnTo>
                  <a:lnTo>
                    <a:pt x="378" y="219"/>
                  </a:lnTo>
                  <a:lnTo>
                    <a:pt x="404" y="208"/>
                  </a:lnTo>
                  <a:lnTo>
                    <a:pt x="429" y="201"/>
                  </a:lnTo>
                  <a:lnTo>
                    <a:pt x="455" y="195"/>
                  </a:lnTo>
                  <a:lnTo>
                    <a:pt x="482" y="192"/>
                  </a:lnTo>
                  <a:lnTo>
                    <a:pt x="509" y="191"/>
                  </a:lnTo>
                  <a:lnTo>
                    <a:pt x="536" y="192"/>
                  </a:lnTo>
                  <a:lnTo>
                    <a:pt x="563" y="195"/>
                  </a:lnTo>
                  <a:lnTo>
                    <a:pt x="588" y="201"/>
                  </a:lnTo>
                  <a:lnTo>
                    <a:pt x="614" y="208"/>
                  </a:lnTo>
                  <a:lnTo>
                    <a:pt x="640" y="219"/>
                  </a:lnTo>
                  <a:lnTo>
                    <a:pt x="664" y="231"/>
                  </a:lnTo>
                  <a:lnTo>
                    <a:pt x="688" y="246"/>
                  </a:lnTo>
                  <a:lnTo>
                    <a:pt x="711" y="262"/>
                  </a:lnTo>
                  <a:lnTo>
                    <a:pt x="664" y="308"/>
                  </a:lnTo>
                  <a:close/>
                  <a:moveTo>
                    <a:pt x="509" y="63"/>
                  </a:moveTo>
                  <a:lnTo>
                    <a:pt x="509" y="63"/>
                  </a:lnTo>
                  <a:lnTo>
                    <a:pt x="529" y="63"/>
                  </a:lnTo>
                  <a:lnTo>
                    <a:pt x="550" y="65"/>
                  </a:lnTo>
                  <a:lnTo>
                    <a:pt x="570" y="67"/>
                  </a:lnTo>
                  <a:lnTo>
                    <a:pt x="590" y="71"/>
                  </a:lnTo>
                  <a:lnTo>
                    <a:pt x="610" y="75"/>
                  </a:lnTo>
                  <a:lnTo>
                    <a:pt x="629" y="79"/>
                  </a:lnTo>
                  <a:lnTo>
                    <a:pt x="648" y="86"/>
                  </a:lnTo>
                  <a:lnTo>
                    <a:pt x="667" y="92"/>
                  </a:lnTo>
                  <a:lnTo>
                    <a:pt x="685" y="100"/>
                  </a:lnTo>
                  <a:lnTo>
                    <a:pt x="703" y="108"/>
                  </a:lnTo>
                  <a:lnTo>
                    <a:pt x="720" y="117"/>
                  </a:lnTo>
                  <a:lnTo>
                    <a:pt x="737" y="126"/>
                  </a:lnTo>
                  <a:lnTo>
                    <a:pt x="753" y="137"/>
                  </a:lnTo>
                  <a:lnTo>
                    <a:pt x="770" y="148"/>
                  </a:lnTo>
                  <a:lnTo>
                    <a:pt x="785" y="160"/>
                  </a:lnTo>
                  <a:lnTo>
                    <a:pt x="800" y="173"/>
                  </a:lnTo>
                  <a:lnTo>
                    <a:pt x="756" y="218"/>
                  </a:lnTo>
                  <a:lnTo>
                    <a:pt x="756" y="218"/>
                  </a:lnTo>
                  <a:lnTo>
                    <a:pt x="742" y="206"/>
                  </a:lnTo>
                  <a:lnTo>
                    <a:pt x="728" y="196"/>
                  </a:lnTo>
                  <a:lnTo>
                    <a:pt x="714" y="187"/>
                  </a:lnTo>
                  <a:lnTo>
                    <a:pt x="699" y="178"/>
                  </a:lnTo>
                  <a:lnTo>
                    <a:pt x="684" y="169"/>
                  </a:lnTo>
                  <a:lnTo>
                    <a:pt x="669" y="162"/>
                  </a:lnTo>
                  <a:lnTo>
                    <a:pt x="654" y="155"/>
                  </a:lnTo>
                  <a:lnTo>
                    <a:pt x="639" y="150"/>
                  </a:lnTo>
                  <a:lnTo>
                    <a:pt x="623" y="145"/>
                  </a:lnTo>
                  <a:lnTo>
                    <a:pt x="606" y="139"/>
                  </a:lnTo>
                  <a:lnTo>
                    <a:pt x="590" y="136"/>
                  </a:lnTo>
                  <a:lnTo>
                    <a:pt x="574" y="133"/>
                  </a:lnTo>
                  <a:lnTo>
                    <a:pt x="558" y="131"/>
                  </a:lnTo>
                  <a:lnTo>
                    <a:pt x="542" y="129"/>
                  </a:lnTo>
                  <a:lnTo>
                    <a:pt x="525" y="128"/>
                  </a:lnTo>
                  <a:lnTo>
                    <a:pt x="509" y="128"/>
                  </a:lnTo>
                  <a:lnTo>
                    <a:pt x="493" y="128"/>
                  </a:lnTo>
                  <a:lnTo>
                    <a:pt x="476" y="129"/>
                  </a:lnTo>
                  <a:lnTo>
                    <a:pt x="459" y="131"/>
                  </a:lnTo>
                  <a:lnTo>
                    <a:pt x="443" y="133"/>
                  </a:lnTo>
                  <a:lnTo>
                    <a:pt x="427" y="136"/>
                  </a:lnTo>
                  <a:lnTo>
                    <a:pt x="411" y="139"/>
                  </a:lnTo>
                  <a:lnTo>
                    <a:pt x="395" y="145"/>
                  </a:lnTo>
                  <a:lnTo>
                    <a:pt x="379" y="150"/>
                  </a:lnTo>
                  <a:lnTo>
                    <a:pt x="364" y="155"/>
                  </a:lnTo>
                  <a:lnTo>
                    <a:pt x="349" y="162"/>
                  </a:lnTo>
                  <a:lnTo>
                    <a:pt x="334" y="169"/>
                  </a:lnTo>
                  <a:lnTo>
                    <a:pt x="319" y="178"/>
                  </a:lnTo>
                  <a:lnTo>
                    <a:pt x="304" y="187"/>
                  </a:lnTo>
                  <a:lnTo>
                    <a:pt x="290" y="196"/>
                  </a:lnTo>
                  <a:lnTo>
                    <a:pt x="276" y="206"/>
                  </a:lnTo>
                  <a:lnTo>
                    <a:pt x="263" y="218"/>
                  </a:lnTo>
                  <a:lnTo>
                    <a:pt x="218" y="173"/>
                  </a:lnTo>
                  <a:lnTo>
                    <a:pt x="218" y="173"/>
                  </a:lnTo>
                  <a:lnTo>
                    <a:pt x="233" y="160"/>
                  </a:lnTo>
                  <a:lnTo>
                    <a:pt x="248" y="148"/>
                  </a:lnTo>
                  <a:lnTo>
                    <a:pt x="264" y="137"/>
                  </a:lnTo>
                  <a:lnTo>
                    <a:pt x="280" y="126"/>
                  </a:lnTo>
                  <a:lnTo>
                    <a:pt x="297" y="117"/>
                  </a:lnTo>
                  <a:lnTo>
                    <a:pt x="315" y="108"/>
                  </a:lnTo>
                  <a:lnTo>
                    <a:pt x="333" y="100"/>
                  </a:lnTo>
                  <a:lnTo>
                    <a:pt x="351" y="92"/>
                  </a:lnTo>
                  <a:lnTo>
                    <a:pt x="369" y="86"/>
                  </a:lnTo>
                  <a:lnTo>
                    <a:pt x="389" y="79"/>
                  </a:lnTo>
                  <a:lnTo>
                    <a:pt x="408" y="75"/>
                  </a:lnTo>
                  <a:lnTo>
                    <a:pt x="427" y="71"/>
                  </a:lnTo>
                  <a:lnTo>
                    <a:pt x="448" y="67"/>
                  </a:lnTo>
                  <a:lnTo>
                    <a:pt x="468" y="65"/>
                  </a:lnTo>
                  <a:lnTo>
                    <a:pt x="488" y="63"/>
                  </a:lnTo>
                  <a:lnTo>
                    <a:pt x="509" y="63"/>
                  </a:lnTo>
                  <a:lnTo>
                    <a:pt x="509" y="63"/>
                  </a:lnTo>
                  <a:close/>
                  <a:moveTo>
                    <a:pt x="173" y="218"/>
                  </a:moveTo>
                  <a:lnTo>
                    <a:pt x="308" y="353"/>
                  </a:lnTo>
                  <a:lnTo>
                    <a:pt x="308" y="353"/>
                  </a:lnTo>
                  <a:lnTo>
                    <a:pt x="306" y="355"/>
                  </a:lnTo>
                  <a:lnTo>
                    <a:pt x="141" y="258"/>
                  </a:lnTo>
                  <a:lnTo>
                    <a:pt x="141" y="258"/>
                  </a:lnTo>
                  <a:lnTo>
                    <a:pt x="156" y="238"/>
                  </a:lnTo>
                  <a:lnTo>
                    <a:pt x="173" y="218"/>
                  </a:lnTo>
                  <a:lnTo>
                    <a:pt x="173" y="218"/>
                  </a:lnTo>
                  <a:close/>
                  <a:moveTo>
                    <a:pt x="109" y="314"/>
                  </a:moveTo>
                  <a:lnTo>
                    <a:pt x="274" y="410"/>
                  </a:lnTo>
                  <a:lnTo>
                    <a:pt x="274" y="410"/>
                  </a:lnTo>
                  <a:lnTo>
                    <a:pt x="274" y="412"/>
                  </a:lnTo>
                  <a:lnTo>
                    <a:pt x="88" y="363"/>
                  </a:lnTo>
                  <a:lnTo>
                    <a:pt x="88" y="363"/>
                  </a:lnTo>
                  <a:lnTo>
                    <a:pt x="98" y="338"/>
                  </a:lnTo>
                  <a:lnTo>
                    <a:pt x="109" y="314"/>
                  </a:lnTo>
                  <a:lnTo>
                    <a:pt x="109" y="314"/>
                  </a:lnTo>
                  <a:close/>
                  <a:moveTo>
                    <a:pt x="72" y="425"/>
                  </a:moveTo>
                  <a:lnTo>
                    <a:pt x="257" y="474"/>
                  </a:lnTo>
                  <a:lnTo>
                    <a:pt x="257" y="474"/>
                  </a:lnTo>
                  <a:lnTo>
                    <a:pt x="257" y="476"/>
                  </a:lnTo>
                  <a:lnTo>
                    <a:pt x="66" y="476"/>
                  </a:lnTo>
                  <a:lnTo>
                    <a:pt x="66" y="476"/>
                  </a:lnTo>
                  <a:lnTo>
                    <a:pt x="68" y="451"/>
                  </a:lnTo>
                  <a:lnTo>
                    <a:pt x="72" y="425"/>
                  </a:lnTo>
                  <a:lnTo>
                    <a:pt x="72" y="425"/>
                  </a:lnTo>
                  <a:close/>
                  <a:moveTo>
                    <a:pt x="66" y="541"/>
                  </a:moveTo>
                  <a:lnTo>
                    <a:pt x="257" y="541"/>
                  </a:lnTo>
                  <a:lnTo>
                    <a:pt x="257" y="541"/>
                  </a:lnTo>
                  <a:lnTo>
                    <a:pt x="257" y="543"/>
                  </a:lnTo>
                  <a:lnTo>
                    <a:pt x="72" y="592"/>
                  </a:lnTo>
                  <a:lnTo>
                    <a:pt x="72" y="592"/>
                  </a:lnTo>
                  <a:lnTo>
                    <a:pt x="68" y="566"/>
                  </a:lnTo>
                  <a:lnTo>
                    <a:pt x="66" y="541"/>
                  </a:lnTo>
                  <a:lnTo>
                    <a:pt x="66" y="541"/>
                  </a:lnTo>
                  <a:close/>
                  <a:moveTo>
                    <a:pt x="88" y="654"/>
                  </a:moveTo>
                  <a:lnTo>
                    <a:pt x="274" y="604"/>
                  </a:lnTo>
                  <a:lnTo>
                    <a:pt x="274" y="604"/>
                  </a:lnTo>
                  <a:lnTo>
                    <a:pt x="274" y="607"/>
                  </a:lnTo>
                  <a:lnTo>
                    <a:pt x="109" y="703"/>
                  </a:lnTo>
                  <a:lnTo>
                    <a:pt x="109" y="703"/>
                  </a:lnTo>
                  <a:lnTo>
                    <a:pt x="98" y="679"/>
                  </a:lnTo>
                  <a:lnTo>
                    <a:pt x="88" y="654"/>
                  </a:lnTo>
                  <a:lnTo>
                    <a:pt x="88" y="654"/>
                  </a:lnTo>
                  <a:close/>
                  <a:moveTo>
                    <a:pt x="141" y="757"/>
                  </a:moveTo>
                  <a:lnTo>
                    <a:pt x="306" y="662"/>
                  </a:lnTo>
                  <a:lnTo>
                    <a:pt x="306" y="662"/>
                  </a:lnTo>
                  <a:lnTo>
                    <a:pt x="308" y="664"/>
                  </a:lnTo>
                  <a:lnTo>
                    <a:pt x="173" y="799"/>
                  </a:lnTo>
                  <a:lnTo>
                    <a:pt x="173" y="799"/>
                  </a:lnTo>
                  <a:lnTo>
                    <a:pt x="156" y="779"/>
                  </a:lnTo>
                  <a:lnTo>
                    <a:pt x="141" y="757"/>
                  </a:lnTo>
                  <a:lnTo>
                    <a:pt x="141" y="757"/>
                  </a:lnTo>
                  <a:close/>
                  <a:moveTo>
                    <a:pt x="509" y="954"/>
                  </a:moveTo>
                  <a:lnTo>
                    <a:pt x="509" y="954"/>
                  </a:lnTo>
                  <a:lnTo>
                    <a:pt x="488" y="953"/>
                  </a:lnTo>
                  <a:lnTo>
                    <a:pt x="468" y="952"/>
                  </a:lnTo>
                  <a:lnTo>
                    <a:pt x="448" y="949"/>
                  </a:lnTo>
                  <a:lnTo>
                    <a:pt x="427" y="946"/>
                  </a:lnTo>
                  <a:lnTo>
                    <a:pt x="408" y="942"/>
                  </a:lnTo>
                  <a:lnTo>
                    <a:pt x="389" y="937"/>
                  </a:lnTo>
                  <a:lnTo>
                    <a:pt x="369" y="931"/>
                  </a:lnTo>
                  <a:lnTo>
                    <a:pt x="351" y="925"/>
                  </a:lnTo>
                  <a:lnTo>
                    <a:pt x="333" y="917"/>
                  </a:lnTo>
                  <a:lnTo>
                    <a:pt x="315" y="909"/>
                  </a:lnTo>
                  <a:lnTo>
                    <a:pt x="297" y="900"/>
                  </a:lnTo>
                  <a:lnTo>
                    <a:pt x="280" y="890"/>
                  </a:lnTo>
                  <a:lnTo>
                    <a:pt x="264" y="880"/>
                  </a:lnTo>
                  <a:lnTo>
                    <a:pt x="248" y="869"/>
                  </a:lnTo>
                  <a:lnTo>
                    <a:pt x="233" y="857"/>
                  </a:lnTo>
                  <a:lnTo>
                    <a:pt x="218" y="844"/>
                  </a:lnTo>
                  <a:lnTo>
                    <a:pt x="263" y="799"/>
                  </a:lnTo>
                  <a:lnTo>
                    <a:pt x="263" y="799"/>
                  </a:lnTo>
                  <a:lnTo>
                    <a:pt x="276" y="811"/>
                  </a:lnTo>
                  <a:lnTo>
                    <a:pt x="290" y="821"/>
                  </a:lnTo>
                  <a:lnTo>
                    <a:pt x="304" y="830"/>
                  </a:lnTo>
                  <a:lnTo>
                    <a:pt x="319" y="839"/>
                  </a:lnTo>
                  <a:lnTo>
                    <a:pt x="334" y="847"/>
                  </a:lnTo>
                  <a:lnTo>
                    <a:pt x="349" y="855"/>
                  </a:lnTo>
                  <a:lnTo>
                    <a:pt x="364" y="861"/>
                  </a:lnTo>
                  <a:lnTo>
                    <a:pt x="379" y="867"/>
                  </a:lnTo>
                  <a:lnTo>
                    <a:pt x="395" y="872"/>
                  </a:lnTo>
                  <a:lnTo>
                    <a:pt x="411" y="878"/>
                  </a:lnTo>
                  <a:lnTo>
                    <a:pt x="427" y="881"/>
                  </a:lnTo>
                  <a:lnTo>
                    <a:pt x="443" y="884"/>
                  </a:lnTo>
                  <a:lnTo>
                    <a:pt x="459" y="887"/>
                  </a:lnTo>
                  <a:lnTo>
                    <a:pt x="476" y="888"/>
                  </a:lnTo>
                  <a:lnTo>
                    <a:pt x="493" y="889"/>
                  </a:lnTo>
                  <a:lnTo>
                    <a:pt x="509" y="889"/>
                  </a:lnTo>
                  <a:lnTo>
                    <a:pt x="509" y="889"/>
                  </a:lnTo>
                  <a:lnTo>
                    <a:pt x="525" y="889"/>
                  </a:lnTo>
                  <a:lnTo>
                    <a:pt x="542" y="888"/>
                  </a:lnTo>
                  <a:lnTo>
                    <a:pt x="558" y="887"/>
                  </a:lnTo>
                  <a:lnTo>
                    <a:pt x="574" y="884"/>
                  </a:lnTo>
                  <a:lnTo>
                    <a:pt x="590" y="881"/>
                  </a:lnTo>
                  <a:lnTo>
                    <a:pt x="606" y="878"/>
                  </a:lnTo>
                  <a:lnTo>
                    <a:pt x="623" y="872"/>
                  </a:lnTo>
                  <a:lnTo>
                    <a:pt x="639" y="867"/>
                  </a:lnTo>
                  <a:lnTo>
                    <a:pt x="654" y="861"/>
                  </a:lnTo>
                  <a:lnTo>
                    <a:pt x="669" y="855"/>
                  </a:lnTo>
                  <a:lnTo>
                    <a:pt x="685" y="847"/>
                  </a:lnTo>
                  <a:lnTo>
                    <a:pt x="699" y="839"/>
                  </a:lnTo>
                  <a:lnTo>
                    <a:pt x="714" y="830"/>
                  </a:lnTo>
                  <a:lnTo>
                    <a:pt x="728" y="821"/>
                  </a:lnTo>
                  <a:lnTo>
                    <a:pt x="742" y="811"/>
                  </a:lnTo>
                  <a:lnTo>
                    <a:pt x="756" y="799"/>
                  </a:lnTo>
                  <a:lnTo>
                    <a:pt x="800" y="844"/>
                  </a:lnTo>
                  <a:lnTo>
                    <a:pt x="800" y="844"/>
                  </a:lnTo>
                  <a:lnTo>
                    <a:pt x="785" y="857"/>
                  </a:lnTo>
                  <a:lnTo>
                    <a:pt x="770" y="869"/>
                  </a:lnTo>
                  <a:lnTo>
                    <a:pt x="753" y="880"/>
                  </a:lnTo>
                  <a:lnTo>
                    <a:pt x="737" y="890"/>
                  </a:lnTo>
                  <a:lnTo>
                    <a:pt x="720" y="900"/>
                  </a:lnTo>
                  <a:lnTo>
                    <a:pt x="703" y="909"/>
                  </a:lnTo>
                  <a:lnTo>
                    <a:pt x="685" y="917"/>
                  </a:lnTo>
                  <a:lnTo>
                    <a:pt x="667" y="925"/>
                  </a:lnTo>
                  <a:lnTo>
                    <a:pt x="648" y="931"/>
                  </a:lnTo>
                  <a:lnTo>
                    <a:pt x="629" y="937"/>
                  </a:lnTo>
                  <a:lnTo>
                    <a:pt x="610" y="942"/>
                  </a:lnTo>
                  <a:lnTo>
                    <a:pt x="590" y="946"/>
                  </a:lnTo>
                  <a:lnTo>
                    <a:pt x="570" y="949"/>
                  </a:lnTo>
                  <a:lnTo>
                    <a:pt x="550" y="952"/>
                  </a:lnTo>
                  <a:lnTo>
                    <a:pt x="529" y="953"/>
                  </a:lnTo>
                  <a:lnTo>
                    <a:pt x="509" y="954"/>
                  </a:lnTo>
                  <a:lnTo>
                    <a:pt x="509" y="954"/>
                  </a:lnTo>
                  <a:close/>
                  <a:moveTo>
                    <a:pt x="845" y="799"/>
                  </a:moveTo>
                  <a:lnTo>
                    <a:pt x="709" y="664"/>
                  </a:lnTo>
                  <a:lnTo>
                    <a:pt x="709" y="664"/>
                  </a:lnTo>
                  <a:lnTo>
                    <a:pt x="712" y="662"/>
                  </a:lnTo>
                  <a:lnTo>
                    <a:pt x="878" y="758"/>
                  </a:lnTo>
                  <a:lnTo>
                    <a:pt x="878" y="758"/>
                  </a:lnTo>
                  <a:lnTo>
                    <a:pt x="862" y="779"/>
                  </a:lnTo>
                  <a:lnTo>
                    <a:pt x="845" y="799"/>
                  </a:lnTo>
                  <a:lnTo>
                    <a:pt x="845" y="799"/>
                  </a:lnTo>
                  <a:close/>
                  <a:moveTo>
                    <a:pt x="909" y="703"/>
                  </a:moveTo>
                  <a:lnTo>
                    <a:pt x="744" y="607"/>
                  </a:lnTo>
                  <a:lnTo>
                    <a:pt x="744" y="607"/>
                  </a:lnTo>
                  <a:lnTo>
                    <a:pt x="744" y="604"/>
                  </a:lnTo>
                  <a:lnTo>
                    <a:pt x="929" y="654"/>
                  </a:lnTo>
                  <a:lnTo>
                    <a:pt x="929" y="654"/>
                  </a:lnTo>
                  <a:lnTo>
                    <a:pt x="920" y="679"/>
                  </a:lnTo>
                  <a:lnTo>
                    <a:pt x="909" y="703"/>
                  </a:lnTo>
                  <a:lnTo>
                    <a:pt x="909" y="703"/>
                  </a:lnTo>
                  <a:close/>
                  <a:moveTo>
                    <a:pt x="946" y="592"/>
                  </a:moveTo>
                  <a:lnTo>
                    <a:pt x="761" y="543"/>
                  </a:lnTo>
                  <a:lnTo>
                    <a:pt x="761" y="543"/>
                  </a:lnTo>
                  <a:lnTo>
                    <a:pt x="761" y="541"/>
                  </a:lnTo>
                  <a:lnTo>
                    <a:pt x="953" y="541"/>
                  </a:lnTo>
                  <a:lnTo>
                    <a:pt x="953" y="541"/>
                  </a:lnTo>
                  <a:lnTo>
                    <a:pt x="950" y="566"/>
                  </a:lnTo>
                  <a:lnTo>
                    <a:pt x="946" y="592"/>
                  </a:lnTo>
                  <a:lnTo>
                    <a:pt x="946" y="592"/>
                  </a:lnTo>
                  <a:close/>
                  <a:moveTo>
                    <a:pt x="761" y="476"/>
                  </a:moveTo>
                  <a:lnTo>
                    <a:pt x="761" y="476"/>
                  </a:lnTo>
                  <a:lnTo>
                    <a:pt x="761" y="474"/>
                  </a:lnTo>
                  <a:lnTo>
                    <a:pt x="946" y="424"/>
                  </a:lnTo>
                  <a:lnTo>
                    <a:pt x="946" y="424"/>
                  </a:lnTo>
                  <a:lnTo>
                    <a:pt x="950" y="451"/>
                  </a:lnTo>
                  <a:lnTo>
                    <a:pt x="953" y="476"/>
                  </a:lnTo>
                  <a:lnTo>
                    <a:pt x="761" y="47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0" name="Freeform 45"/>
            <p:cNvSpPr>
              <a:spLocks noEditPoints="1"/>
            </p:cNvSpPr>
            <p:nvPr/>
          </p:nvSpPr>
          <p:spPr bwMode="auto">
            <a:xfrm>
              <a:off x="8968512" y="5921291"/>
              <a:ext cx="388029" cy="388029"/>
            </a:xfrm>
            <a:custGeom>
              <a:avLst/>
              <a:gdLst>
                <a:gd name="T0" fmla="*/ 246 w 1019"/>
                <a:gd name="T1" fmla="*/ 73 h 1017"/>
                <a:gd name="T2" fmla="*/ 40 w 1019"/>
                <a:gd name="T3" fmla="*/ 311 h 1017"/>
                <a:gd name="T4" fmla="*/ 11 w 1019"/>
                <a:gd name="T5" fmla="*/ 610 h 1017"/>
                <a:gd name="T6" fmla="*/ 168 w 1019"/>
                <a:gd name="T7" fmla="*/ 885 h 1017"/>
                <a:gd name="T8" fmla="*/ 458 w 1019"/>
                <a:gd name="T9" fmla="*/ 1015 h 1017"/>
                <a:gd name="T10" fmla="*/ 752 w 1019"/>
                <a:gd name="T11" fmla="*/ 956 h 1017"/>
                <a:gd name="T12" fmla="*/ 968 w 1019"/>
                <a:gd name="T13" fmla="*/ 728 h 1017"/>
                <a:gd name="T14" fmla="*/ 1012 w 1019"/>
                <a:gd name="T15" fmla="*/ 431 h 1017"/>
                <a:gd name="T16" fmla="*/ 870 w 1019"/>
                <a:gd name="T17" fmla="*/ 149 h 1017"/>
                <a:gd name="T18" fmla="*/ 587 w 1019"/>
                <a:gd name="T19" fmla="*/ 5 h 1017"/>
                <a:gd name="T20" fmla="*/ 649 w 1019"/>
                <a:gd name="T21" fmla="*/ 86 h 1017"/>
                <a:gd name="T22" fmla="*/ 730 w 1019"/>
                <a:gd name="T23" fmla="*/ 197 h 1017"/>
                <a:gd name="T24" fmla="*/ 527 w 1019"/>
                <a:gd name="T25" fmla="*/ 128 h 1017"/>
                <a:gd name="T26" fmla="*/ 331 w 1019"/>
                <a:gd name="T27" fmla="*/ 172 h 1017"/>
                <a:gd name="T28" fmla="*/ 316 w 1019"/>
                <a:gd name="T29" fmla="*/ 108 h 1017"/>
                <a:gd name="T30" fmla="*/ 691 w 1019"/>
                <a:gd name="T31" fmla="*/ 645 h 1017"/>
                <a:gd name="T32" fmla="*/ 644 w 1019"/>
                <a:gd name="T33" fmla="*/ 644 h 1017"/>
                <a:gd name="T34" fmla="*/ 421 w 1019"/>
                <a:gd name="T35" fmla="*/ 677 h 1017"/>
                <a:gd name="T36" fmla="*/ 330 w 1019"/>
                <a:gd name="T37" fmla="*/ 644 h 1017"/>
                <a:gd name="T38" fmla="*/ 191 w 1019"/>
                <a:gd name="T39" fmla="*/ 508 h 1017"/>
                <a:gd name="T40" fmla="*/ 329 w 1019"/>
                <a:gd name="T41" fmla="*/ 372 h 1017"/>
                <a:gd name="T42" fmla="*/ 404 w 1019"/>
                <a:gd name="T43" fmla="*/ 350 h 1017"/>
                <a:gd name="T44" fmla="*/ 615 w 1019"/>
                <a:gd name="T45" fmla="*/ 350 h 1017"/>
                <a:gd name="T46" fmla="*/ 689 w 1019"/>
                <a:gd name="T47" fmla="*/ 373 h 1017"/>
                <a:gd name="T48" fmla="*/ 828 w 1019"/>
                <a:gd name="T49" fmla="*/ 508 h 1017"/>
                <a:gd name="T50" fmla="*/ 689 w 1019"/>
                <a:gd name="T51" fmla="*/ 770 h 1017"/>
                <a:gd name="T52" fmla="*/ 376 w 1019"/>
                <a:gd name="T53" fmla="*/ 797 h 1017"/>
                <a:gd name="T54" fmla="*/ 509 w 1019"/>
                <a:gd name="T55" fmla="*/ 763 h 1017"/>
                <a:gd name="T56" fmla="*/ 330 w 1019"/>
                <a:gd name="T57" fmla="*/ 247 h 1017"/>
                <a:gd name="T58" fmla="*/ 643 w 1019"/>
                <a:gd name="T59" fmla="*/ 220 h 1017"/>
                <a:gd name="T60" fmla="*/ 509 w 1019"/>
                <a:gd name="T61" fmla="*/ 254 h 1017"/>
                <a:gd name="T62" fmla="*/ 65 w 1019"/>
                <a:gd name="T63" fmla="*/ 488 h 1017"/>
                <a:gd name="T64" fmla="*/ 150 w 1019"/>
                <a:gd name="T65" fmla="*/ 248 h 1017"/>
                <a:gd name="T66" fmla="*/ 146 w 1019"/>
                <a:gd name="T67" fmla="*/ 390 h 1017"/>
                <a:gd name="T68" fmla="*/ 138 w 1019"/>
                <a:gd name="T69" fmla="*/ 593 h 1017"/>
                <a:gd name="T70" fmla="*/ 173 w 1019"/>
                <a:gd name="T71" fmla="*/ 799 h 1017"/>
                <a:gd name="T72" fmla="*/ 68 w 1019"/>
                <a:gd name="T73" fmla="*/ 570 h 1017"/>
                <a:gd name="T74" fmla="*/ 370 w 1019"/>
                <a:gd name="T75" fmla="*/ 931 h 1017"/>
                <a:gd name="T76" fmla="*/ 289 w 1019"/>
                <a:gd name="T77" fmla="*/ 820 h 1017"/>
                <a:gd name="T78" fmla="*/ 492 w 1019"/>
                <a:gd name="T79" fmla="*/ 889 h 1017"/>
                <a:gd name="T80" fmla="*/ 688 w 1019"/>
                <a:gd name="T81" fmla="*/ 845 h 1017"/>
                <a:gd name="T82" fmla="*/ 703 w 1019"/>
                <a:gd name="T83" fmla="*/ 909 h 1017"/>
                <a:gd name="T84" fmla="*/ 801 w 1019"/>
                <a:gd name="T85" fmla="*/ 754 h 1017"/>
                <a:gd name="T86" fmla="*/ 885 w 1019"/>
                <a:gd name="T87" fmla="*/ 577 h 1017"/>
                <a:gd name="T88" fmla="*/ 867 w 1019"/>
                <a:gd name="T89" fmla="*/ 375 h 1017"/>
                <a:gd name="T90" fmla="*/ 881 w 1019"/>
                <a:gd name="T91" fmla="*/ 264 h 1017"/>
                <a:gd name="T92" fmla="*/ 954 w 1019"/>
                <a:gd name="T93" fmla="*/ 508 h 1017"/>
                <a:gd name="T94" fmla="*/ 891 w 1019"/>
                <a:gd name="T95" fmla="*/ 737 h 1017"/>
                <a:gd name="T96" fmla="*/ 609 w 1019"/>
                <a:gd name="T97" fmla="*/ 430 h 1017"/>
                <a:gd name="T98" fmla="*/ 498 w 1019"/>
                <a:gd name="T99" fmla="*/ 382 h 1017"/>
                <a:gd name="T100" fmla="*/ 394 w 1019"/>
                <a:gd name="T101" fmla="*/ 457 h 1017"/>
                <a:gd name="T102" fmla="*/ 319 w 1019"/>
                <a:gd name="T103" fmla="*/ 508 h 1017"/>
                <a:gd name="T104" fmla="*/ 399 w 1019"/>
                <a:gd name="T105" fmla="*/ 570 h 1017"/>
                <a:gd name="T106" fmla="*/ 509 w 1019"/>
                <a:gd name="T107" fmla="*/ 636 h 1017"/>
                <a:gd name="T108" fmla="*/ 615 w 1019"/>
                <a:gd name="T109" fmla="*/ 578 h 1017"/>
                <a:gd name="T110" fmla="*/ 700 w 1019"/>
                <a:gd name="T111" fmla="*/ 515 h 1017"/>
                <a:gd name="T112" fmla="*/ 509 w 1019"/>
                <a:gd name="T113" fmla="*/ 572 h 1017"/>
                <a:gd name="T114" fmla="*/ 447 w 1019"/>
                <a:gd name="T115" fmla="*/ 496 h 1017"/>
                <a:gd name="T116" fmla="*/ 546 w 1019"/>
                <a:gd name="T117" fmla="*/ 456 h 1017"/>
                <a:gd name="T118" fmla="*/ 546 w 1019"/>
                <a:gd name="T119" fmla="*/ 56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9" h="1017">
                  <a:moveTo>
                    <a:pt x="509" y="0"/>
                  </a:moveTo>
                  <a:lnTo>
                    <a:pt x="509" y="0"/>
                  </a:lnTo>
                  <a:lnTo>
                    <a:pt x="483" y="0"/>
                  </a:lnTo>
                  <a:lnTo>
                    <a:pt x="458" y="2"/>
                  </a:lnTo>
                  <a:lnTo>
                    <a:pt x="432" y="5"/>
                  </a:lnTo>
                  <a:lnTo>
                    <a:pt x="407" y="10"/>
                  </a:lnTo>
                  <a:lnTo>
                    <a:pt x="382" y="16"/>
                  </a:lnTo>
                  <a:lnTo>
                    <a:pt x="359" y="22"/>
                  </a:lnTo>
                  <a:lnTo>
                    <a:pt x="334" y="30"/>
                  </a:lnTo>
                  <a:lnTo>
                    <a:pt x="312" y="40"/>
                  </a:lnTo>
                  <a:lnTo>
                    <a:pt x="289" y="50"/>
                  </a:lnTo>
                  <a:lnTo>
                    <a:pt x="268" y="61"/>
                  </a:lnTo>
                  <a:lnTo>
                    <a:pt x="246" y="73"/>
                  </a:lnTo>
                  <a:lnTo>
                    <a:pt x="225" y="87"/>
                  </a:lnTo>
                  <a:lnTo>
                    <a:pt x="205" y="101"/>
                  </a:lnTo>
                  <a:lnTo>
                    <a:pt x="186" y="116"/>
                  </a:lnTo>
                  <a:lnTo>
                    <a:pt x="168" y="132"/>
                  </a:lnTo>
                  <a:lnTo>
                    <a:pt x="150" y="149"/>
                  </a:lnTo>
                  <a:lnTo>
                    <a:pt x="132" y="166"/>
                  </a:lnTo>
                  <a:lnTo>
                    <a:pt x="117" y="184"/>
                  </a:lnTo>
                  <a:lnTo>
                    <a:pt x="101" y="204"/>
                  </a:lnTo>
                  <a:lnTo>
                    <a:pt x="87" y="224"/>
                  </a:lnTo>
                  <a:lnTo>
                    <a:pt x="74" y="245"/>
                  </a:lnTo>
                  <a:lnTo>
                    <a:pt x="62" y="266"/>
                  </a:lnTo>
                  <a:lnTo>
                    <a:pt x="51" y="288"/>
                  </a:lnTo>
                  <a:lnTo>
                    <a:pt x="40" y="311"/>
                  </a:lnTo>
                  <a:lnTo>
                    <a:pt x="32" y="334"/>
                  </a:lnTo>
                  <a:lnTo>
                    <a:pt x="23" y="357"/>
                  </a:lnTo>
                  <a:lnTo>
                    <a:pt x="17" y="382"/>
                  </a:lnTo>
                  <a:lnTo>
                    <a:pt x="11" y="405"/>
                  </a:lnTo>
                  <a:lnTo>
                    <a:pt x="7" y="431"/>
                  </a:lnTo>
                  <a:lnTo>
                    <a:pt x="4" y="457"/>
                  </a:lnTo>
                  <a:lnTo>
                    <a:pt x="2" y="483"/>
                  </a:lnTo>
                  <a:lnTo>
                    <a:pt x="0" y="508"/>
                  </a:lnTo>
                  <a:lnTo>
                    <a:pt x="0" y="508"/>
                  </a:lnTo>
                  <a:lnTo>
                    <a:pt x="2" y="534"/>
                  </a:lnTo>
                  <a:lnTo>
                    <a:pt x="4" y="560"/>
                  </a:lnTo>
                  <a:lnTo>
                    <a:pt x="7" y="586"/>
                  </a:lnTo>
                  <a:lnTo>
                    <a:pt x="11" y="610"/>
                  </a:lnTo>
                  <a:lnTo>
                    <a:pt x="17" y="635"/>
                  </a:lnTo>
                  <a:lnTo>
                    <a:pt x="23" y="660"/>
                  </a:lnTo>
                  <a:lnTo>
                    <a:pt x="32" y="683"/>
                  </a:lnTo>
                  <a:lnTo>
                    <a:pt x="40" y="706"/>
                  </a:lnTo>
                  <a:lnTo>
                    <a:pt x="51" y="728"/>
                  </a:lnTo>
                  <a:lnTo>
                    <a:pt x="62" y="751"/>
                  </a:lnTo>
                  <a:lnTo>
                    <a:pt x="74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7" y="831"/>
                  </a:lnTo>
                  <a:lnTo>
                    <a:pt x="132" y="851"/>
                  </a:lnTo>
                  <a:lnTo>
                    <a:pt x="150" y="868"/>
                  </a:lnTo>
                  <a:lnTo>
                    <a:pt x="168" y="885"/>
                  </a:lnTo>
                  <a:lnTo>
                    <a:pt x="186" y="901"/>
                  </a:lnTo>
                  <a:lnTo>
                    <a:pt x="205" y="916"/>
                  </a:lnTo>
                  <a:lnTo>
                    <a:pt x="225" y="930"/>
                  </a:lnTo>
                  <a:lnTo>
                    <a:pt x="246" y="943"/>
                  </a:lnTo>
                  <a:lnTo>
                    <a:pt x="268" y="956"/>
                  </a:lnTo>
                  <a:lnTo>
                    <a:pt x="289" y="967"/>
                  </a:lnTo>
                  <a:lnTo>
                    <a:pt x="312" y="977"/>
                  </a:lnTo>
                  <a:lnTo>
                    <a:pt x="334" y="986"/>
                  </a:lnTo>
                  <a:lnTo>
                    <a:pt x="359" y="994"/>
                  </a:lnTo>
                  <a:lnTo>
                    <a:pt x="382" y="1001"/>
                  </a:lnTo>
                  <a:lnTo>
                    <a:pt x="407" y="1007"/>
                  </a:lnTo>
                  <a:lnTo>
                    <a:pt x="432" y="1012"/>
                  </a:lnTo>
                  <a:lnTo>
                    <a:pt x="458" y="1015"/>
                  </a:lnTo>
                  <a:lnTo>
                    <a:pt x="483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36" y="1017"/>
                  </a:lnTo>
                  <a:lnTo>
                    <a:pt x="562" y="1015"/>
                  </a:lnTo>
                  <a:lnTo>
                    <a:pt x="587" y="1012"/>
                  </a:lnTo>
                  <a:lnTo>
                    <a:pt x="612" y="1007"/>
                  </a:lnTo>
                  <a:lnTo>
                    <a:pt x="637" y="1001"/>
                  </a:lnTo>
                  <a:lnTo>
                    <a:pt x="660" y="994"/>
                  </a:lnTo>
                  <a:lnTo>
                    <a:pt x="684" y="986"/>
                  </a:lnTo>
                  <a:lnTo>
                    <a:pt x="708" y="977"/>
                  </a:lnTo>
                  <a:lnTo>
                    <a:pt x="730" y="967"/>
                  </a:lnTo>
                  <a:lnTo>
                    <a:pt x="752" y="956"/>
                  </a:lnTo>
                  <a:lnTo>
                    <a:pt x="773" y="943"/>
                  </a:lnTo>
                  <a:lnTo>
                    <a:pt x="793" y="930"/>
                  </a:lnTo>
                  <a:lnTo>
                    <a:pt x="814" y="916"/>
                  </a:lnTo>
                  <a:lnTo>
                    <a:pt x="833" y="901"/>
                  </a:lnTo>
                  <a:lnTo>
                    <a:pt x="851" y="885"/>
                  </a:lnTo>
                  <a:lnTo>
                    <a:pt x="870" y="868"/>
                  </a:lnTo>
                  <a:lnTo>
                    <a:pt x="886" y="851"/>
                  </a:lnTo>
                  <a:lnTo>
                    <a:pt x="902" y="831"/>
                  </a:lnTo>
                  <a:lnTo>
                    <a:pt x="917" y="813"/>
                  </a:lnTo>
                  <a:lnTo>
                    <a:pt x="932" y="793"/>
                  </a:lnTo>
                  <a:lnTo>
                    <a:pt x="945" y="772"/>
                  </a:lnTo>
                  <a:lnTo>
                    <a:pt x="956" y="751"/>
                  </a:lnTo>
                  <a:lnTo>
                    <a:pt x="968" y="728"/>
                  </a:lnTo>
                  <a:lnTo>
                    <a:pt x="978" y="706"/>
                  </a:lnTo>
                  <a:lnTo>
                    <a:pt x="988" y="683"/>
                  </a:lnTo>
                  <a:lnTo>
                    <a:pt x="995" y="660"/>
                  </a:lnTo>
                  <a:lnTo>
                    <a:pt x="1003" y="635"/>
                  </a:lnTo>
                  <a:lnTo>
                    <a:pt x="1008" y="610"/>
                  </a:lnTo>
                  <a:lnTo>
                    <a:pt x="1012" y="586"/>
                  </a:lnTo>
                  <a:lnTo>
                    <a:pt x="1015" y="560"/>
                  </a:lnTo>
                  <a:lnTo>
                    <a:pt x="1018" y="534"/>
                  </a:lnTo>
                  <a:lnTo>
                    <a:pt x="1019" y="508"/>
                  </a:lnTo>
                  <a:lnTo>
                    <a:pt x="1019" y="508"/>
                  </a:lnTo>
                  <a:lnTo>
                    <a:pt x="1018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8" y="405"/>
                  </a:lnTo>
                  <a:lnTo>
                    <a:pt x="1003" y="382"/>
                  </a:lnTo>
                  <a:lnTo>
                    <a:pt x="995" y="357"/>
                  </a:lnTo>
                  <a:lnTo>
                    <a:pt x="988" y="334"/>
                  </a:lnTo>
                  <a:lnTo>
                    <a:pt x="978" y="311"/>
                  </a:lnTo>
                  <a:lnTo>
                    <a:pt x="968" y="288"/>
                  </a:lnTo>
                  <a:lnTo>
                    <a:pt x="956" y="266"/>
                  </a:lnTo>
                  <a:lnTo>
                    <a:pt x="945" y="245"/>
                  </a:lnTo>
                  <a:lnTo>
                    <a:pt x="932" y="224"/>
                  </a:lnTo>
                  <a:lnTo>
                    <a:pt x="917" y="204"/>
                  </a:lnTo>
                  <a:lnTo>
                    <a:pt x="902" y="184"/>
                  </a:lnTo>
                  <a:lnTo>
                    <a:pt x="886" y="166"/>
                  </a:lnTo>
                  <a:lnTo>
                    <a:pt x="870" y="149"/>
                  </a:lnTo>
                  <a:lnTo>
                    <a:pt x="851" y="132"/>
                  </a:lnTo>
                  <a:lnTo>
                    <a:pt x="833" y="116"/>
                  </a:lnTo>
                  <a:lnTo>
                    <a:pt x="814" y="101"/>
                  </a:lnTo>
                  <a:lnTo>
                    <a:pt x="793" y="87"/>
                  </a:lnTo>
                  <a:lnTo>
                    <a:pt x="773" y="73"/>
                  </a:lnTo>
                  <a:lnTo>
                    <a:pt x="752" y="61"/>
                  </a:lnTo>
                  <a:lnTo>
                    <a:pt x="730" y="50"/>
                  </a:lnTo>
                  <a:lnTo>
                    <a:pt x="708" y="40"/>
                  </a:lnTo>
                  <a:lnTo>
                    <a:pt x="684" y="30"/>
                  </a:lnTo>
                  <a:lnTo>
                    <a:pt x="660" y="22"/>
                  </a:lnTo>
                  <a:lnTo>
                    <a:pt x="637" y="16"/>
                  </a:lnTo>
                  <a:lnTo>
                    <a:pt x="612" y="10"/>
                  </a:lnTo>
                  <a:lnTo>
                    <a:pt x="587" y="5"/>
                  </a:lnTo>
                  <a:lnTo>
                    <a:pt x="562" y="2"/>
                  </a:lnTo>
                  <a:lnTo>
                    <a:pt x="536" y="0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509" y="63"/>
                  </a:moveTo>
                  <a:lnTo>
                    <a:pt x="509" y="63"/>
                  </a:lnTo>
                  <a:lnTo>
                    <a:pt x="530" y="63"/>
                  </a:lnTo>
                  <a:lnTo>
                    <a:pt x="551" y="65"/>
                  </a:lnTo>
                  <a:lnTo>
                    <a:pt x="571" y="67"/>
                  </a:lnTo>
                  <a:lnTo>
                    <a:pt x="591" y="71"/>
                  </a:lnTo>
                  <a:lnTo>
                    <a:pt x="611" y="75"/>
                  </a:lnTo>
                  <a:lnTo>
                    <a:pt x="630" y="79"/>
                  </a:lnTo>
                  <a:lnTo>
                    <a:pt x="649" y="86"/>
                  </a:lnTo>
                  <a:lnTo>
                    <a:pt x="668" y="92"/>
                  </a:lnTo>
                  <a:lnTo>
                    <a:pt x="686" y="100"/>
                  </a:lnTo>
                  <a:lnTo>
                    <a:pt x="703" y="108"/>
                  </a:lnTo>
                  <a:lnTo>
                    <a:pt x="720" y="117"/>
                  </a:lnTo>
                  <a:lnTo>
                    <a:pt x="738" y="126"/>
                  </a:lnTo>
                  <a:lnTo>
                    <a:pt x="755" y="137"/>
                  </a:lnTo>
                  <a:lnTo>
                    <a:pt x="770" y="148"/>
                  </a:lnTo>
                  <a:lnTo>
                    <a:pt x="786" y="160"/>
                  </a:lnTo>
                  <a:lnTo>
                    <a:pt x="801" y="173"/>
                  </a:lnTo>
                  <a:lnTo>
                    <a:pt x="756" y="218"/>
                  </a:lnTo>
                  <a:lnTo>
                    <a:pt x="756" y="218"/>
                  </a:lnTo>
                  <a:lnTo>
                    <a:pt x="743" y="207"/>
                  </a:lnTo>
                  <a:lnTo>
                    <a:pt x="730" y="197"/>
                  </a:lnTo>
                  <a:lnTo>
                    <a:pt x="716" y="188"/>
                  </a:lnTo>
                  <a:lnTo>
                    <a:pt x="702" y="179"/>
                  </a:lnTo>
                  <a:lnTo>
                    <a:pt x="688" y="172"/>
                  </a:lnTo>
                  <a:lnTo>
                    <a:pt x="673" y="164"/>
                  </a:lnTo>
                  <a:lnTo>
                    <a:pt x="658" y="157"/>
                  </a:lnTo>
                  <a:lnTo>
                    <a:pt x="643" y="151"/>
                  </a:lnTo>
                  <a:lnTo>
                    <a:pt x="627" y="146"/>
                  </a:lnTo>
                  <a:lnTo>
                    <a:pt x="611" y="140"/>
                  </a:lnTo>
                  <a:lnTo>
                    <a:pt x="595" y="136"/>
                  </a:lnTo>
                  <a:lnTo>
                    <a:pt x="578" y="133"/>
                  </a:lnTo>
                  <a:lnTo>
                    <a:pt x="562" y="131"/>
                  </a:lnTo>
                  <a:lnTo>
                    <a:pt x="544" y="129"/>
                  </a:lnTo>
                  <a:lnTo>
                    <a:pt x="527" y="128"/>
                  </a:lnTo>
                  <a:lnTo>
                    <a:pt x="509" y="126"/>
                  </a:lnTo>
                  <a:lnTo>
                    <a:pt x="509" y="126"/>
                  </a:lnTo>
                  <a:lnTo>
                    <a:pt x="492" y="128"/>
                  </a:lnTo>
                  <a:lnTo>
                    <a:pt x="475" y="129"/>
                  </a:lnTo>
                  <a:lnTo>
                    <a:pt x="458" y="131"/>
                  </a:lnTo>
                  <a:lnTo>
                    <a:pt x="440" y="133"/>
                  </a:lnTo>
                  <a:lnTo>
                    <a:pt x="424" y="136"/>
                  </a:lnTo>
                  <a:lnTo>
                    <a:pt x="408" y="140"/>
                  </a:lnTo>
                  <a:lnTo>
                    <a:pt x="392" y="146"/>
                  </a:lnTo>
                  <a:lnTo>
                    <a:pt x="376" y="151"/>
                  </a:lnTo>
                  <a:lnTo>
                    <a:pt x="361" y="157"/>
                  </a:lnTo>
                  <a:lnTo>
                    <a:pt x="346" y="164"/>
                  </a:lnTo>
                  <a:lnTo>
                    <a:pt x="331" y="172"/>
                  </a:lnTo>
                  <a:lnTo>
                    <a:pt x="317" y="179"/>
                  </a:lnTo>
                  <a:lnTo>
                    <a:pt x="303" y="188"/>
                  </a:lnTo>
                  <a:lnTo>
                    <a:pt x="289" y="197"/>
                  </a:lnTo>
                  <a:lnTo>
                    <a:pt x="276" y="207"/>
                  </a:lnTo>
                  <a:lnTo>
                    <a:pt x="263" y="218"/>
                  </a:lnTo>
                  <a:lnTo>
                    <a:pt x="218" y="173"/>
                  </a:lnTo>
                  <a:lnTo>
                    <a:pt x="218" y="173"/>
                  </a:lnTo>
                  <a:lnTo>
                    <a:pt x="233" y="160"/>
                  </a:lnTo>
                  <a:lnTo>
                    <a:pt x="248" y="148"/>
                  </a:lnTo>
                  <a:lnTo>
                    <a:pt x="264" y="137"/>
                  </a:lnTo>
                  <a:lnTo>
                    <a:pt x="282" y="126"/>
                  </a:lnTo>
                  <a:lnTo>
                    <a:pt x="298" y="117"/>
                  </a:lnTo>
                  <a:lnTo>
                    <a:pt x="316" y="108"/>
                  </a:lnTo>
                  <a:lnTo>
                    <a:pt x="333" y="100"/>
                  </a:lnTo>
                  <a:lnTo>
                    <a:pt x="351" y="92"/>
                  </a:lnTo>
                  <a:lnTo>
                    <a:pt x="370" y="86"/>
                  </a:lnTo>
                  <a:lnTo>
                    <a:pt x="389" y="79"/>
                  </a:lnTo>
                  <a:lnTo>
                    <a:pt x="408" y="75"/>
                  </a:lnTo>
                  <a:lnTo>
                    <a:pt x="427" y="71"/>
                  </a:lnTo>
                  <a:lnTo>
                    <a:pt x="448" y="67"/>
                  </a:lnTo>
                  <a:lnTo>
                    <a:pt x="468" y="65"/>
                  </a:lnTo>
                  <a:lnTo>
                    <a:pt x="489" y="63"/>
                  </a:lnTo>
                  <a:lnTo>
                    <a:pt x="509" y="63"/>
                  </a:lnTo>
                  <a:lnTo>
                    <a:pt x="509" y="63"/>
                  </a:lnTo>
                  <a:close/>
                  <a:moveTo>
                    <a:pt x="691" y="645"/>
                  </a:moveTo>
                  <a:lnTo>
                    <a:pt x="691" y="645"/>
                  </a:lnTo>
                  <a:lnTo>
                    <a:pt x="690" y="645"/>
                  </a:lnTo>
                  <a:lnTo>
                    <a:pt x="690" y="645"/>
                  </a:lnTo>
                  <a:lnTo>
                    <a:pt x="689" y="644"/>
                  </a:lnTo>
                  <a:lnTo>
                    <a:pt x="689" y="644"/>
                  </a:lnTo>
                  <a:lnTo>
                    <a:pt x="684" y="639"/>
                  </a:lnTo>
                  <a:lnTo>
                    <a:pt x="679" y="636"/>
                  </a:lnTo>
                  <a:lnTo>
                    <a:pt x="673" y="635"/>
                  </a:lnTo>
                  <a:lnTo>
                    <a:pt x="667" y="634"/>
                  </a:lnTo>
                  <a:lnTo>
                    <a:pt x="660" y="635"/>
                  </a:lnTo>
                  <a:lnTo>
                    <a:pt x="655" y="636"/>
                  </a:lnTo>
                  <a:lnTo>
                    <a:pt x="650" y="639"/>
                  </a:lnTo>
                  <a:lnTo>
                    <a:pt x="644" y="644"/>
                  </a:lnTo>
                  <a:lnTo>
                    <a:pt x="644" y="644"/>
                  </a:lnTo>
                  <a:lnTo>
                    <a:pt x="630" y="657"/>
                  </a:lnTo>
                  <a:lnTo>
                    <a:pt x="614" y="667"/>
                  </a:lnTo>
                  <a:lnTo>
                    <a:pt x="598" y="677"/>
                  </a:lnTo>
                  <a:lnTo>
                    <a:pt x="581" y="685"/>
                  </a:lnTo>
                  <a:lnTo>
                    <a:pt x="564" y="691"/>
                  </a:lnTo>
                  <a:lnTo>
                    <a:pt x="546" y="695"/>
                  </a:lnTo>
                  <a:lnTo>
                    <a:pt x="527" y="698"/>
                  </a:lnTo>
                  <a:lnTo>
                    <a:pt x="509" y="699"/>
                  </a:lnTo>
                  <a:lnTo>
                    <a:pt x="491" y="698"/>
                  </a:lnTo>
                  <a:lnTo>
                    <a:pt x="473" y="695"/>
                  </a:lnTo>
                  <a:lnTo>
                    <a:pt x="455" y="691"/>
                  </a:lnTo>
                  <a:lnTo>
                    <a:pt x="437" y="685"/>
                  </a:lnTo>
                  <a:lnTo>
                    <a:pt x="421" y="677"/>
                  </a:lnTo>
                  <a:lnTo>
                    <a:pt x="404" y="667"/>
                  </a:lnTo>
                  <a:lnTo>
                    <a:pt x="389" y="657"/>
                  </a:lnTo>
                  <a:lnTo>
                    <a:pt x="375" y="644"/>
                  </a:lnTo>
                  <a:lnTo>
                    <a:pt x="375" y="644"/>
                  </a:lnTo>
                  <a:lnTo>
                    <a:pt x="370" y="639"/>
                  </a:lnTo>
                  <a:lnTo>
                    <a:pt x="364" y="636"/>
                  </a:lnTo>
                  <a:lnTo>
                    <a:pt x="358" y="635"/>
                  </a:lnTo>
                  <a:lnTo>
                    <a:pt x="352" y="634"/>
                  </a:lnTo>
                  <a:lnTo>
                    <a:pt x="346" y="635"/>
                  </a:lnTo>
                  <a:lnTo>
                    <a:pt x="340" y="636"/>
                  </a:lnTo>
                  <a:lnTo>
                    <a:pt x="334" y="639"/>
                  </a:lnTo>
                  <a:lnTo>
                    <a:pt x="330" y="644"/>
                  </a:lnTo>
                  <a:lnTo>
                    <a:pt x="330" y="644"/>
                  </a:lnTo>
                  <a:lnTo>
                    <a:pt x="329" y="645"/>
                  </a:lnTo>
                  <a:lnTo>
                    <a:pt x="329" y="645"/>
                  </a:lnTo>
                  <a:lnTo>
                    <a:pt x="328" y="645"/>
                  </a:lnTo>
                  <a:lnTo>
                    <a:pt x="263" y="709"/>
                  </a:lnTo>
                  <a:lnTo>
                    <a:pt x="263" y="709"/>
                  </a:lnTo>
                  <a:lnTo>
                    <a:pt x="247" y="689"/>
                  </a:lnTo>
                  <a:lnTo>
                    <a:pt x="233" y="666"/>
                  </a:lnTo>
                  <a:lnTo>
                    <a:pt x="220" y="641"/>
                  </a:lnTo>
                  <a:lnTo>
                    <a:pt x="211" y="617"/>
                  </a:lnTo>
                  <a:lnTo>
                    <a:pt x="202" y="591"/>
                  </a:lnTo>
                  <a:lnTo>
                    <a:pt x="197" y="564"/>
                  </a:lnTo>
                  <a:lnTo>
                    <a:pt x="193" y="536"/>
                  </a:lnTo>
                  <a:lnTo>
                    <a:pt x="191" y="508"/>
                  </a:lnTo>
                  <a:lnTo>
                    <a:pt x="191" y="508"/>
                  </a:lnTo>
                  <a:lnTo>
                    <a:pt x="193" y="481"/>
                  </a:lnTo>
                  <a:lnTo>
                    <a:pt x="197" y="453"/>
                  </a:lnTo>
                  <a:lnTo>
                    <a:pt x="202" y="426"/>
                  </a:lnTo>
                  <a:lnTo>
                    <a:pt x="211" y="400"/>
                  </a:lnTo>
                  <a:lnTo>
                    <a:pt x="220" y="375"/>
                  </a:lnTo>
                  <a:lnTo>
                    <a:pt x="233" y="351"/>
                  </a:lnTo>
                  <a:lnTo>
                    <a:pt x="247" y="328"/>
                  </a:lnTo>
                  <a:lnTo>
                    <a:pt x="263" y="307"/>
                  </a:lnTo>
                  <a:lnTo>
                    <a:pt x="328" y="372"/>
                  </a:lnTo>
                  <a:lnTo>
                    <a:pt x="328" y="372"/>
                  </a:lnTo>
                  <a:lnTo>
                    <a:pt x="329" y="372"/>
                  </a:lnTo>
                  <a:lnTo>
                    <a:pt x="329" y="372"/>
                  </a:lnTo>
                  <a:lnTo>
                    <a:pt x="330" y="373"/>
                  </a:lnTo>
                  <a:lnTo>
                    <a:pt x="330" y="373"/>
                  </a:lnTo>
                  <a:lnTo>
                    <a:pt x="334" y="378"/>
                  </a:lnTo>
                  <a:lnTo>
                    <a:pt x="341" y="381"/>
                  </a:lnTo>
                  <a:lnTo>
                    <a:pt x="346" y="382"/>
                  </a:lnTo>
                  <a:lnTo>
                    <a:pt x="352" y="383"/>
                  </a:lnTo>
                  <a:lnTo>
                    <a:pt x="358" y="382"/>
                  </a:lnTo>
                  <a:lnTo>
                    <a:pt x="364" y="381"/>
                  </a:lnTo>
                  <a:lnTo>
                    <a:pt x="370" y="378"/>
                  </a:lnTo>
                  <a:lnTo>
                    <a:pt x="375" y="373"/>
                  </a:lnTo>
                  <a:lnTo>
                    <a:pt x="375" y="373"/>
                  </a:lnTo>
                  <a:lnTo>
                    <a:pt x="389" y="360"/>
                  </a:lnTo>
                  <a:lnTo>
                    <a:pt x="404" y="350"/>
                  </a:lnTo>
                  <a:lnTo>
                    <a:pt x="420" y="340"/>
                  </a:lnTo>
                  <a:lnTo>
                    <a:pt x="436" y="332"/>
                  </a:lnTo>
                  <a:lnTo>
                    <a:pt x="454" y="326"/>
                  </a:lnTo>
                  <a:lnTo>
                    <a:pt x="471" y="322"/>
                  </a:lnTo>
                  <a:lnTo>
                    <a:pt x="491" y="319"/>
                  </a:lnTo>
                  <a:lnTo>
                    <a:pt x="509" y="317"/>
                  </a:lnTo>
                  <a:lnTo>
                    <a:pt x="509" y="317"/>
                  </a:lnTo>
                  <a:lnTo>
                    <a:pt x="528" y="319"/>
                  </a:lnTo>
                  <a:lnTo>
                    <a:pt x="547" y="322"/>
                  </a:lnTo>
                  <a:lnTo>
                    <a:pt x="565" y="326"/>
                  </a:lnTo>
                  <a:lnTo>
                    <a:pt x="582" y="332"/>
                  </a:lnTo>
                  <a:lnTo>
                    <a:pt x="599" y="340"/>
                  </a:lnTo>
                  <a:lnTo>
                    <a:pt x="615" y="350"/>
                  </a:lnTo>
                  <a:lnTo>
                    <a:pt x="630" y="360"/>
                  </a:lnTo>
                  <a:lnTo>
                    <a:pt x="644" y="373"/>
                  </a:lnTo>
                  <a:lnTo>
                    <a:pt x="644" y="373"/>
                  </a:lnTo>
                  <a:lnTo>
                    <a:pt x="650" y="378"/>
                  </a:lnTo>
                  <a:lnTo>
                    <a:pt x="655" y="381"/>
                  </a:lnTo>
                  <a:lnTo>
                    <a:pt x="660" y="382"/>
                  </a:lnTo>
                  <a:lnTo>
                    <a:pt x="667" y="383"/>
                  </a:lnTo>
                  <a:lnTo>
                    <a:pt x="667" y="383"/>
                  </a:lnTo>
                  <a:lnTo>
                    <a:pt x="673" y="382"/>
                  </a:lnTo>
                  <a:lnTo>
                    <a:pt x="679" y="381"/>
                  </a:lnTo>
                  <a:lnTo>
                    <a:pt x="684" y="378"/>
                  </a:lnTo>
                  <a:lnTo>
                    <a:pt x="689" y="373"/>
                  </a:lnTo>
                  <a:lnTo>
                    <a:pt x="689" y="373"/>
                  </a:lnTo>
                  <a:lnTo>
                    <a:pt x="690" y="372"/>
                  </a:lnTo>
                  <a:lnTo>
                    <a:pt x="690" y="372"/>
                  </a:lnTo>
                  <a:lnTo>
                    <a:pt x="691" y="372"/>
                  </a:lnTo>
                  <a:lnTo>
                    <a:pt x="756" y="307"/>
                  </a:lnTo>
                  <a:lnTo>
                    <a:pt x="756" y="307"/>
                  </a:lnTo>
                  <a:lnTo>
                    <a:pt x="772" y="328"/>
                  </a:lnTo>
                  <a:lnTo>
                    <a:pt x="786" y="351"/>
                  </a:lnTo>
                  <a:lnTo>
                    <a:pt x="798" y="375"/>
                  </a:lnTo>
                  <a:lnTo>
                    <a:pt x="808" y="400"/>
                  </a:lnTo>
                  <a:lnTo>
                    <a:pt x="817" y="426"/>
                  </a:lnTo>
                  <a:lnTo>
                    <a:pt x="822" y="453"/>
                  </a:lnTo>
                  <a:lnTo>
                    <a:pt x="827" y="481"/>
                  </a:lnTo>
                  <a:lnTo>
                    <a:pt x="828" y="508"/>
                  </a:lnTo>
                  <a:lnTo>
                    <a:pt x="828" y="508"/>
                  </a:lnTo>
                  <a:lnTo>
                    <a:pt x="827" y="536"/>
                  </a:lnTo>
                  <a:lnTo>
                    <a:pt x="822" y="564"/>
                  </a:lnTo>
                  <a:lnTo>
                    <a:pt x="817" y="591"/>
                  </a:lnTo>
                  <a:lnTo>
                    <a:pt x="808" y="617"/>
                  </a:lnTo>
                  <a:lnTo>
                    <a:pt x="798" y="641"/>
                  </a:lnTo>
                  <a:lnTo>
                    <a:pt x="786" y="666"/>
                  </a:lnTo>
                  <a:lnTo>
                    <a:pt x="772" y="689"/>
                  </a:lnTo>
                  <a:lnTo>
                    <a:pt x="756" y="709"/>
                  </a:lnTo>
                  <a:lnTo>
                    <a:pt x="691" y="645"/>
                  </a:lnTo>
                  <a:close/>
                  <a:moveTo>
                    <a:pt x="711" y="754"/>
                  </a:moveTo>
                  <a:lnTo>
                    <a:pt x="711" y="754"/>
                  </a:lnTo>
                  <a:lnTo>
                    <a:pt x="689" y="770"/>
                  </a:lnTo>
                  <a:lnTo>
                    <a:pt x="667" y="784"/>
                  </a:lnTo>
                  <a:lnTo>
                    <a:pt x="643" y="797"/>
                  </a:lnTo>
                  <a:lnTo>
                    <a:pt x="618" y="808"/>
                  </a:lnTo>
                  <a:lnTo>
                    <a:pt x="592" y="815"/>
                  </a:lnTo>
                  <a:lnTo>
                    <a:pt x="565" y="822"/>
                  </a:lnTo>
                  <a:lnTo>
                    <a:pt x="538" y="825"/>
                  </a:lnTo>
                  <a:lnTo>
                    <a:pt x="509" y="826"/>
                  </a:lnTo>
                  <a:lnTo>
                    <a:pt x="509" y="826"/>
                  </a:lnTo>
                  <a:lnTo>
                    <a:pt x="481" y="825"/>
                  </a:lnTo>
                  <a:lnTo>
                    <a:pt x="453" y="822"/>
                  </a:lnTo>
                  <a:lnTo>
                    <a:pt x="426" y="815"/>
                  </a:lnTo>
                  <a:lnTo>
                    <a:pt x="401" y="808"/>
                  </a:lnTo>
                  <a:lnTo>
                    <a:pt x="376" y="797"/>
                  </a:lnTo>
                  <a:lnTo>
                    <a:pt x="352" y="784"/>
                  </a:lnTo>
                  <a:lnTo>
                    <a:pt x="330" y="770"/>
                  </a:lnTo>
                  <a:lnTo>
                    <a:pt x="308" y="754"/>
                  </a:lnTo>
                  <a:lnTo>
                    <a:pt x="353" y="709"/>
                  </a:lnTo>
                  <a:lnTo>
                    <a:pt x="353" y="709"/>
                  </a:lnTo>
                  <a:lnTo>
                    <a:pt x="371" y="722"/>
                  </a:lnTo>
                  <a:lnTo>
                    <a:pt x="390" y="733"/>
                  </a:lnTo>
                  <a:lnTo>
                    <a:pt x="408" y="741"/>
                  </a:lnTo>
                  <a:lnTo>
                    <a:pt x="427" y="749"/>
                  </a:lnTo>
                  <a:lnTo>
                    <a:pt x="448" y="755"/>
                  </a:lnTo>
                  <a:lnTo>
                    <a:pt x="468" y="760"/>
                  </a:lnTo>
                  <a:lnTo>
                    <a:pt x="489" y="762"/>
                  </a:lnTo>
                  <a:lnTo>
                    <a:pt x="509" y="763"/>
                  </a:lnTo>
                  <a:lnTo>
                    <a:pt x="509" y="763"/>
                  </a:lnTo>
                  <a:lnTo>
                    <a:pt x="530" y="762"/>
                  </a:lnTo>
                  <a:lnTo>
                    <a:pt x="551" y="760"/>
                  </a:lnTo>
                  <a:lnTo>
                    <a:pt x="571" y="755"/>
                  </a:lnTo>
                  <a:lnTo>
                    <a:pt x="591" y="749"/>
                  </a:lnTo>
                  <a:lnTo>
                    <a:pt x="611" y="741"/>
                  </a:lnTo>
                  <a:lnTo>
                    <a:pt x="629" y="733"/>
                  </a:lnTo>
                  <a:lnTo>
                    <a:pt x="647" y="722"/>
                  </a:lnTo>
                  <a:lnTo>
                    <a:pt x="666" y="709"/>
                  </a:lnTo>
                  <a:lnTo>
                    <a:pt x="711" y="754"/>
                  </a:lnTo>
                  <a:close/>
                  <a:moveTo>
                    <a:pt x="308" y="263"/>
                  </a:moveTo>
                  <a:lnTo>
                    <a:pt x="308" y="263"/>
                  </a:lnTo>
                  <a:lnTo>
                    <a:pt x="330" y="247"/>
                  </a:lnTo>
                  <a:lnTo>
                    <a:pt x="352" y="232"/>
                  </a:lnTo>
                  <a:lnTo>
                    <a:pt x="376" y="220"/>
                  </a:lnTo>
                  <a:lnTo>
                    <a:pt x="401" y="209"/>
                  </a:lnTo>
                  <a:lnTo>
                    <a:pt x="426" y="202"/>
                  </a:lnTo>
                  <a:lnTo>
                    <a:pt x="453" y="195"/>
                  </a:lnTo>
                  <a:lnTo>
                    <a:pt x="481" y="192"/>
                  </a:lnTo>
                  <a:lnTo>
                    <a:pt x="509" y="191"/>
                  </a:lnTo>
                  <a:lnTo>
                    <a:pt x="509" y="191"/>
                  </a:lnTo>
                  <a:lnTo>
                    <a:pt x="538" y="192"/>
                  </a:lnTo>
                  <a:lnTo>
                    <a:pt x="565" y="195"/>
                  </a:lnTo>
                  <a:lnTo>
                    <a:pt x="592" y="202"/>
                  </a:lnTo>
                  <a:lnTo>
                    <a:pt x="618" y="209"/>
                  </a:lnTo>
                  <a:lnTo>
                    <a:pt x="643" y="220"/>
                  </a:lnTo>
                  <a:lnTo>
                    <a:pt x="667" y="232"/>
                  </a:lnTo>
                  <a:lnTo>
                    <a:pt x="689" y="247"/>
                  </a:lnTo>
                  <a:lnTo>
                    <a:pt x="711" y="263"/>
                  </a:lnTo>
                  <a:lnTo>
                    <a:pt x="666" y="308"/>
                  </a:lnTo>
                  <a:lnTo>
                    <a:pt x="666" y="308"/>
                  </a:lnTo>
                  <a:lnTo>
                    <a:pt x="649" y="295"/>
                  </a:lnTo>
                  <a:lnTo>
                    <a:pt x="630" y="284"/>
                  </a:lnTo>
                  <a:lnTo>
                    <a:pt x="612" y="276"/>
                  </a:lnTo>
                  <a:lnTo>
                    <a:pt x="592" y="268"/>
                  </a:lnTo>
                  <a:lnTo>
                    <a:pt x="572" y="262"/>
                  </a:lnTo>
                  <a:lnTo>
                    <a:pt x="552" y="257"/>
                  </a:lnTo>
                  <a:lnTo>
                    <a:pt x="530" y="255"/>
                  </a:lnTo>
                  <a:lnTo>
                    <a:pt x="509" y="254"/>
                  </a:lnTo>
                  <a:lnTo>
                    <a:pt x="509" y="254"/>
                  </a:lnTo>
                  <a:lnTo>
                    <a:pt x="489" y="255"/>
                  </a:lnTo>
                  <a:lnTo>
                    <a:pt x="467" y="257"/>
                  </a:lnTo>
                  <a:lnTo>
                    <a:pt x="447" y="262"/>
                  </a:lnTo>
                  <a:lnTo>
                    <a:pt x="426" y="268"/>
                  </a:lnTo>
                  <a:lnTo>
                    <a:pt x="407" y="276"/>
                  </a:lnTo>
                  <a:lnTo>
                    <a:pt x="389" y="284"/>
                  </a:lnTo>
                  <a:lnTo>
                    <a:pt x="371" y="295"/>
                  </a:lnTo>
                  <a:lnTo>
                    <a:pt x="353" y="308"/>
                  </a:lnTo>
                  <a:lnTo>
                    <a:pt x="308" y="263"/>
                  </a:lnTo>
                  <a:close/>
                  <a:moveTo>
                    <a:pt x="64" y="508"/>
                  </a:moveTo>
                  <a:lnTo>
                    <a:pt x="64" y="508"/>
                  </a:lnTo>
                  <a:lnTo>
                    <a:pt x="65" y="488"/>
                  </a:lnTo>
                  <a:lnTo>
                    <a:pt x="66" y="467"/>
                  </a:lnTo>
                  <a:lnTo>
                    <a:pt x="68" y="447"/>
                  </a:lnTo>
                  <a:lnTo>
                    <a:pt x="71" y="427"/>
                  </a:lnTo>
                  <a:lnTo>
                    <a:pt x="76" y="408"/>
                  </a:lnTo>
                  <a:lnTo>
                    <a:pt x="81" y="388"/>
                  </a:lnTo>
                  <a:lnTo>
                    <a:pt x="86" y="369"/>
                  </a:lnTo>
                  <a:lnTo>
                    <a:pt x="94" y="351"/>
                  </a:lnTo>
                  <a:lnTo>
                    <a:pt x="101" y="332"/>
                  </a:lnTo>
                  <a:lnTo>
                    <a:pt x="109" y="314"/>
                  </a:lnTo>
                  <a:lnTo>
                    <a:pt x="118" y="297"/>
                  </a:lnTo>
                  <a:lnTo>
                    <a:pt x="128" y="280"/>
                  </a:lnTo>
                  <a:lnTo>
                    <a:pt x="138" y="264"/>
                  </a:lnTo>
                  <a:lnTo>
                    <a:pt x="150" y="248"/>
                  </a:lnTo>
                  <a:lnTo>
                    <a:pt x="161" y="232"/>
                  </a:lnTo>
                  <a:lnTo>
                    <a:pt x="173" y="218"/>
                  </a:lnTo>
                  <a:lnTo>
                    <a:pt x="218" y="263"/>
                  </a:lnTo>
                  <a:lnTo>
                    <a:pt x="218" y="263"/>
                  </a:lnTo>
                  <a:lnTo>
                    <a:pt x="208" y="275"/>
                  </a:lnTo>
                  <a:lnTo>
                    <a:pt x="198" y="288"/>
                  </a:lnTo>
                  <a:lnTo>
                    <a:pt x="189" y="301"/>
                  </a:lnTo>
                  <a:lnTo>
                    <a:pt x="181" y="315"/>
                  </a:lnTo>
                  <a:lnTo>
                    <a:pt x="172" y="330"/>
                  </a:lnTo>
                  <a:lnTo>
                    <a:pt x="165" y="344"/>
                  </a:lnTo>
                  <a:lnTo>
                    <a:pt x="158" y="359"/>
                  </a:lnTo>
                  <a:lnTo>
                    <a:pt x="152" y="375"/>
                  </a:lnTo>
                  <a:lnTo>
                    <a:pt x="146" y="390"/>
                  </a:lnTo>
                  <a:lnTo>
                    <a:pt x="142" y="407"/>
                  </a:lnTo>
                  <a:lnTo>
                    <a:pt x="138" y="423"/>
                  </a:lnTo>
                  <a:lnTo>
                    <a:pt x="133" y="440"/>
                  </a:lnTo>
                  <a:lnTo>
                    <a:pt x="131" y="457"/>
                  </a:lnTo>
                  <a:lnTo>
                    <a:pt x="129" y="474"/>
                  </a:lnTo>
                  <a:lnTo>
                    <a:pt x="128" y="491"/>
                  </a:lnTo>
                  <a:lnTo>
                    <a:pt x="128" y="508"/>
                  </a:lnTo>
                  <a:lnTo>
                    <a:pt x="128" y="508"/>
                  </a:lnTo>
                  <a:lnTo>
                    <a:pt x="128" y="526"/>
                  </a:lnTo>
                  <a:lnTo>
                    <a:pt x="129" y="543"/>
                  </a:lnTo>
                  <a:lnTo>
                    <a:pt x="131" y="560"/>
                  </a:lnTo>
                  <a:lnTo>
                    <a:pt x="133" y="577"/>
                  </a:lnTo>
                  <a:lnTo>
                    <a:pt x="138" y="593"/>
                  </a:lnTo>
                  <a:lnTo>
                    <a:pt x="142" y="610"/>
                  </a:lnTo>
                  <a:lnTo>
                    <a:pt x="146" y="626"/>
                  </a:lnTo>
                  <a:lnTo>
                    <a:pt x="152" y="641"/>
                  </a:lnTo>
                  <a:lnTo>
                    <a:pt x="158" y="658"/>
                  </a:lnTo>
                  <a:lnTo>
                    <a:pt x="165" y="673"/>
                  </a:lnTo>
                  <a:lnTo>
                    <a:pt x="172" y="687"/>
                  </a:lnTo>
                  <a:lnTo>
                    <a:pt x="181" y="702"/>
                  </a:lnTo>
                  <a:lnTo>
                    <a:pt x="189" y="716"/>
                  </a:lnTo>
                  <a:lnTo>
                    <a:pt x="198" y="728"/>
                  </a:lnTo>
                  <a:lnTo>
                    <a:pt x="208" y="742"/>
                  </a:lnTo>
                  <a:lnTo>
                    <a:pt x="218" y="754"/>
                  </a:lnTo>
                  <a:lnTo>
                    <a:pt x="173" y="799"/>
                  </a:lnTo>
                  <a:lnTo>
                    <a:pt x="173" y="799"/>
                  </a:lnTo>
                  <a:lnTo>
                    <a:pt x="161" y="784"/>
                  </a:lnTo>
                  <a:lnTo>
                    <a:pt x="150" y="769"/>
                  </a:lnTo>
                  <a:lnTo>
                    <a:pt x="138" y="753"/>
                  </a:lnTo>
                  <a:lnTo>
                    <a:pt x="128" y="737"/>
                  </a:lnTo>
                  <a:lnTo>
                    <a:pt x="118" y="720"/>
                  </a:lnTo>
                  <a:lnTo>
                    <a:pt x="109" y="703"/>
                  </a:lnTo>
                  <a:lnTo>
                    <a:pt x="101" y="684"/>
                  </a:lnTo>
                  <a:lnTo>
                    <a:pt x="94" y="666"/>
                  </a:lnTo>
                  <a:lnTo>
                    <a:pt x="86" y="648"/>
                  </a:lnTo>
                  <a:lnTo>
                    <a:pt x="81" y="629"/>
                  </a:lnTo>
                  <a:lnTo>
                    <a:pt x="76" y="609"/>
                  </a:lnTo>
                  <a:lnTo>
                    <a:pt x="71" y="590"/>
                  </a:lnTo>
                  <a:lnTo>
                    <a:pt x="68" y="570"/>
                  </a:lnTo>
                  <a:lnTo>
                    <a:pt x="66" y="549"/>
                  </a:lnTo>
                  <a:lnTo>
                    <a:pt x="65" y="529"/>
                  </a:lnTo>
                  <a:lnTo>
                    <a:pt x="64" y="508"/>
                  </a:lnTo>
                  <a:lnTo>
                    <a:pt x="64" y="508"/>
                  </a:lnTo>
                  <a:close/>
                  <a:moveTo>
                    <a:pt x="509" y="954"/>
                  </a:moveTo>
                  <a:lnTo>
                    <a:pt x="509" y="954"/>
                  </a:lnTo>
                  <a:lnTo>
                    <a:pt x="489" y="953"/>
                  </a:lnTo>
                  <a:lnTo>
                    <a:pt x="468" y="952"/>
                  </a:lnTo>
                  <a:lnTo>
                    <a:pt x="448" y="949"/>
                  </a:lnTo>
                  <a:lnTo>
                    <a:pt x="427" y="946"/>
                  </a:lnTo>
                  <a:lnTo>
                    <a:pt x="408" y="942"/>
                  </a:lnTo>
                  <a:lnTo>
                    <a:pt x="389" y="937"/>
                  </a:lnTo>
                  <a:lnTo>
                    <a:pt x="370" y="931"/>
                  </a:lnTo>
                  <a:lnTo>
                    <a:pt x="351" y="925"/>
                  </a:lnTo>
                  <a:lnTo>
                    <a:pt x="333" y="917"/>
                  </a:lnTo>
                  <a:lnTo>
                    <a:pt x="316" y="909"/>
                  </a:lnTo>
                  <a:lnTo>
                    <a:pt x="298" y="900"/>
                  </a:lnTo>
                  <a:lnTo>
                    <a:pt x="282" y="890"/>
                  </a:lnTo>
                  <a:lnTo>
                    <a:pt x="264" y="880"/>
                  </a:lnTo>
                  <a:lnTo>
                    <a:pt x="248" y="869"/>
                  </a:lnTo>
                  <a:lnTo>
                    <a:pt x="233" y="857"/>
                  </a:lnTo>
                  <a:lnTo>
                    <a:pt x="218" y="844"/>
                  </a:lnTo>
                  <a:lnTo>
                    <a:pt x="263" y="799"/>
                  </a:lnTo>
                  <a:lnTo>
                    <a:pt x="263" y="799"/>
                  </a:lnTo>
                  <a:lnTo>
                    <a:pt x="276" y="810"/>
                  </a:lnTo>
                  <a:lnTo>
                    <a:pt x="289" y="820"/>
                  </a:lnTo>
                  <a:lnTo>
                    <a:pt x="303" y="829"/>
                  </a:lnTo>
                  <a:lnTo>
                    <a:pt x="317" y="838"/>
                  </a:lnTo>
                  <a:lnTo>
                    <a:pt x="331" y="845"/>
                  </a:lnTo>
                  <a:lnTo>
                    <a:pt x="346" y="853"/>
                  </a:lnTo>
                  <a:lnTo>
                    <a:pt x="361" y="859"/>
                  </a:lnTo>
                  <a:lnTo>
                    <a:pt x="376" y="866"/>
                  </a:lnTo>
                  <a:lnTo>
                    <a:pt x="392" y="871"/>
                  </a:lnTo>
                  <a:lnTo>
                    <a:pt x="408" y="876"/>
                  </a:lnTo>
                  <a:lnTo>
                    <a:pt x="424" y="881"/>
                  </a:lnTo>
                  <a:lnTo>
                    <a:pt x="440" y="884"/>
                  </a:lnTo>
                  <a:lnTo>
                    <a:pt x="458" y="886"/>
                  </a:lnTo>
                  <a:lnTo>
                    <a:pt x="475" y="888"/>
                  </a:lnTo>
                  <a:lnTo>
                    <a:pt x="492" y="889"/>
                  </a:lnTo>
                  <a:lnTo>
                    <a:pt x="509" y="890"/>
                  </a:lnTo>
                  <a:lnTo>
                    <a:pt x="509" y="890"/>
                  </a:lnTo>
                  <a:lnTo>
                    <a:pt x="527" y="889"/>
                  </a:lnTo>
                  <a:lnTo>
                    <a:pt x="544" y="888"/>
                  </a:lnTo>
                  <a:lnTo>
                    <a:pt x="562" y="886"/>
                  </a:lnTo>
                  <a:lnTo>
                    <a:pt x="578" y="884"/>
                  </a:lnTo>
                  <a:lnTo>
                    <a:pt x="595" y="881"/>
                  </a:lnTo>
                  <a:lnTo>
                    <a:pt x="611" y="876"/>
                  </a:lnTo>
                  <a:lnTo>
                    <a:pt x="627" y="871"/>
                  </a:lnTo>
                  <a:lnTo>
                    <a:pt x="643" y="866"/>
                  </a:lnTo>
                  <a:lnTo>
                    <a:pt x="658" y="859"/>
                  </a:lnTo>
                  <a:lnTo>
                    <a:pt x="673" y="853"/>
                  </a:lnTo>
                  <a:lnTo>
                    <a:pt x="688" y="845"/>
                  </a:lnTo>
                  <a:lnTo>
                    <a:pt x="702" y="838"/>
                  </a:lnTo>
                  <a:lnTo>
                    <a:pt x="716" y="829"/>
                  </a:lnTo>
                  <a:lnTo>
                    <a:pt x="730" y="820"/>
                  </a:lnTo>
                  <a:lnTo>
                    <a:pt x="743" y="810"/>
                  </a:lnTo>
                  <a:lnTo>
                    <a:pt x="756" y="799"/>
                  </a:lnTo>
                  <a:lnTo>
                    <a:pt x="801" y="844"/>
                  </a:lnTo>
                  <a:lnTo>
                    <a:pt x="801" y="844"/>
                  </a:lnTo>
                  <a:lnTo>
                    <a:pt x="786" y="857"/>
                  </a:lnTo>
                  <a:lnTo>
                    <a:pt x="770" y="869"/>
                  </a:lnTo>
                  <a:lnTo>
                    <a:pt x="755" y="880"/>
                  </a:lnTo>
                  <a:lnTo>
                    <a:pt x="738" y="890"/>
                  </a:lnTo>
                  <a:lnTo>
                    <a:pt x="720" y="900"/>
                  </a:lnTo>
                  <a:lnTo>
                    <a:pt x="703" y="909"/>
                  </a:lnTo>
                  <a:lnTo>
                    <a:pt x="686" y="917"/>
                  </a:lnTo>
                  <a:lnTo>
                    <a:pt x="668" y="925"/>
                  </a:lnTo>
                  <a:lnTo>
                    <a:pt x="649" y="931"/>
                  </a:lnTo>
                  <a:lnTo>
                    <a:pt x="630" y="937"/>
                  </a:lnTo>
                  <a:lnTo>
                    <a:pt x="611" y="942"/>
                  </a:lnTo>
                  <a:lnTo>
                    <a:pt x="591" y="946"/>
                  </a:lnTo>
                  <a:lnTo>
                    <a:pt x="571" y="949"/>
                  </a:lnTo>
                  <a:lnTo>
                    <a:pt x="551" y="952"/>
                  </a:lnTo>
                  <a:lnTo>
                    <a:pt x="530" y="953"/>
                  </a:lnTo>
                  <a:lnTo>
                    <a:pt x="509" y="954"/>
                  </a:lnTo>
                  <a:lnTo>
                    <a:pt x="509" y="954"/>
                  </a:lnTo>
                  <a:close/>
                  <a:moveTo>
                    <a:pt x="846" y="799"/>
                  </a:moveTo>
                  <a:lnTo>
                    <a:pt x="801" y="754"/>
                  </a:lnTo>
                  <a:lnTo>
                    <a:pt x="801" y="754"/>
                  </a:lnTo>
                  <a:lnTo>
                    <a:pt x="811" y="742"/>
                  </a:lnTo>
                  <a:lnTo>
                    <a:pt x="820" y="728"/>
                  </a:lnTo>
                  <a:lnTo>
                    <a:pt x="830" y="716"/>
                  </a:lnTo>
                  <a:lnTo>
                    <a:pt x="838" y="702"/>
                  </a:lnTo>
                  <a:lnTo>
                    <a:pt x="847" y="687"/>
                  </a:lnTo>
                  <a:lnTo>
                    <a:pt x="855" y="673"/>
                  </a:lnTo>
                  <a:lnTo>
                    <a:pt x="861" y="658"/>
                  </a:lnTo>
                  <a:lnTo>
                    <a:pt x="867" y="641"/>
                  </a:lnTo>
                  <a:lnTo>
                    <a:pt x="873" y="626"/>
                  </a:lnTo>
                  <a:lnTo>
                    <a:pt x="877" y="610"/>
                  </a:lnTo>
                  <a:lnTo>
                    <a:pt x="881" y="593"/>
                  </a:lnTo>
                  <a:lnTo>
                    <a:pt x="885" y="577"/>
                  </a:lnTo>
                  <a:lnTo>
                    <a:pt x="888" y="560"/>
                  </a:lnTo>
                  <a:lnTo>
                    <a:pt x="890" y="543"/>
                  </a:lnTo>
                  <a:lnTo>
                    <a:pt x="891" y="526"/>
                  </a:lnTo>
                  <a:lnTo>
                    <a:pt x="891" y="508"/>
                  </a:lnTo>
                  <a:lnTo>
                    <a:pt x="891" y="508"/>
                  </a:lnTo>
                  <a:lnTo>
                    <a:pt x="891" y="491"/>
                  </a:lnTo>
                  <a:lnTo>
                    <a:pt x="890" y="474"/>
                  </a:lnTo>
                  <a:lnTo>
                    <a:pt x="888" y="457"/>
                  </a:lnTo>
                  <a:lnTo>
                    <a:pt x="885" y="440"/>
                  </a:lnTo>
                  <a:lnTo>
                    <a:pt x="881" y="423"/>
                  </a:lnTo>
                  <a:lnTo>
                    <a:pt x="877" y="407"/>
                  </a:lnTo>
                  <a:lnTo>
                    <a:pt x="873" y="390"/>
                  </a:lnTo>
                  <a:lnTo>
                    <a:pt x="867" y="375"/>
                  </a:lnTo>
                  <a:lnTo>
                    <a:pt x="861" y="359"/>
                  </a:lnTo>
                  <a:lnTo>
                    <a:pt x="855" y="344"/>
                  </a:lnTo>
                  <a:lnTo>
                    <a:pt x="847" y="330"/>
                  </a:lnTo>
                  <a:lnTo>
                    <a:pt x="838" y="315"/>
                  </a:lnTo>
                  <a:lnTo>
                    <a:pt x="830" y="301"/>
                  </a:lnTo>
                  <a:lnTo>
                    <a:pt x="820" y="288"/>
                  </a:lnTo>
                  <a:lnTo>
                    <a:pt x="811" y="275"/>
                  </a:lnTo>
                  <a:lnTo>
                    <a:pt x="801" y="262"/>
                  </a:lnTo>
                  <a:lnTo>
                    <a:pt x="846" y="218"/>
                  </a:lnTo>
                  <a:lnTo>
                    <a:pt x="846" y="218"/>
                  </a:lnTo>
                  <a:lnTo>
                    <a:pt x="858" y="232"/>
                  </a:lnTo>
                  <a:lnTo>
                    <a:pt x="870" y="248"/>
                  </a:lnTo>
                  <a:lnTo>
                    <a:pt x="881" y="264"/>
                  </a:lnTo>
                  <a:lnTo>
                    <a:pt x="891" y="280"/>
                  </a:lnTo>
                  <a:lnTo>
                    <a:pt x="901" y="297"/>
                  </a:lnTo>
                  <a:lnTo>
                    <a:pt x="910" y="314"/>
                  </a:lnTo>
                  <a:lnTo>
                    <a:pt x="918" y="332"/>
                  </a:lnTo>
                  <a:lnTo>
                    <a:pt x="925" y="351"/>
                  </a:lnTo>
                  <a:lnTo>
                    <a:pt x="932" y="369"/>
                  </a:lnTo>
                  <a:lnTo>
                    <a:pt x="938" y="388"/>
                  </a:lnTo>
                  <a:lnTo>
                    <a:pt x="944" y="408"/>
                  </a:lnTo>
                  <a:lnTo>
                    <a:pt x="947" y="427"/>
                  </a:lnTo>
                  <a:lnTo>
                    <a:pt x="950" y="447"/>
                  </a:lnTo>
                  <a:lnTo>
                    <a:pt x="953" y="467"/>
                  </a:lnTo>
                  <a:lnTo>
                    <a:pt x="954" y="488"/>
                  </a:lnTo>
                  <a:lnTo>
                    <a:pt x="954" y="508"/>
                  </a:lnTo>
                  <a:lnTo>
                    <a:pt x="954" y="508"/>
                  </a:lnTo>
                  <a:lnTo>
                    <a:pt x="954" y="529"/>
                  </a:lnTo>
                  <a:lnTo>
                    <a:pt x="953" y="549"/>
                  </a:lnTo>
                  <a:lnTo>
                    <a:pt x="950" y="570"/>
                  </a:lnTo>
                  <a:lnTo>
                    <a:pt x="947" y="590"/>
                  </a:lnTo>
                  <a:lnTo>
                    <a:pt x="944" y="609"/>
                  </a:lnTo>
                  <a:lnTo>
                    <a:pt x="938" y="629"/>
                  </a:lnTo>
                  <a:lnTo>
                    <a:pt x="932" y="648"/>
                  </a:lnTo>
                  <a:lnTo>
                    <a:pt x="925" y="666"/>
                  </a:lnTo>
                  <a:lnTo>
                    <a:pt x="918" y="684"/>
                  </a:lnTo>
                  <a:lnTo>
                    <a:pt x="910" y="703"/>
                  </a:lnTo>
                  <a:lnTo>
                    <a:pt x="901" y="720"/>
                  </a:lnTo>
                  <a:lnTo>
                    <a:pt x="891" y="737"/>
                  </a:lnTo>
                  <a:lnTo>
                    <a:pt x="881" y="753"/>
                  </a:lnTo>
                  <a:lnTo>
                    <a:pt x="870" y="769"/>
                  </a:lnTo>
                  <a:lnTo>
                    <a:pt x="858" y="784"/>
                  </a:lnTo>
                  <a:lnTo>
                    <a:pt x="846" y="799"/>
                  </a:lnTo>
                  <a:lnTo>
                    <a:pt x="846" y="799"/>
                  </a:lnTo>
                  <a:close/>
                  <a:moveTo>
                    <a:pt x="669" y="476"/>
                  </a:moveTo>
                  <a:lnTo>
                    <a:pt x="632" y="476"/>
                  </a:lnTo>
                  <a:lnTo>
                    <a:pt x="632" y="476"/>
                  </a:lnTo>
                  <a:lnTo>
                    <a:pt x="629" y="467"/>
                  </a:lnTo>
                  <a:lnTo>
                    <a:pt x="625" y="457"/>
                  </a:lnTo>
                  <a:lnTo>
                    <a:pt x="621" y="447"/>
                  </a:lnTo>
                  <a:lnTo>
                    <a:pt x="615" y="439"/>
                  </a:lnTo>
                  <a:lnTo>
                    <a:pt x="609" y="430"/>
                  </a:lnTo>
                  <a:lnTo>
                    <a:pt x="602" y="423"/>
                  </a:lnTo>
                  <a:lnTo>
                    <a:pt x="596" y="415"/>
                  </a:lnTo>
                  <a:lnTo>
                    <a:pt x="587" y="409"/>
                  </a:lnTo>
                  <a:lnTo>
                    <a:pt x="579" y="402"/>
                  </a:lnTo>
                  <a:lnTo>
                    <a:pt x="570" y="397"/>
                  </a:lnTo>
                  <a:lnTo>
                    <a:pt x="562" y="393"/>
                  </a:lnTo>
                  <a:lnTo>
                    <a:pt x="552" y="388"/>
                  </a:lnTo>
                  <a:lnTo>
                    <a:pt x="541" y="385"/>
                  </a:lnTo>
                  <a:lnTo>
                    <a:pt x="532" y="383"/>
                  </a:lnTo>
                  <a:lnTo>
                    <a:pt x="521" y="382"/>
                  </a:lnTo>
                  <a:lnTo>
                    <a:pt x="509" y="381"/>
                  </a:lnTo>
                  <a:lnTo>
                    <a:pt x="509" y="381"/>
                  </a:lnTo>
                  <a:lnTo>
                    <a:pt x="498" y="382"/>
                  </a:lnTo>
                  <a:lnTo>
                    <a:pt x="488" y="383"/>
                  </a:lnTo>
                  <a:lnTo>
                    <a:pt x="478" y="385"/>
                  </a:lnTo>
                  <a:lnTo>
                    <a:pt x="467" y="388"/>
                  </a:lnTo>
                  <a:lnTo>
                    <a:pt x="458" y="393"/>
                  </a:lnTo>
                  <a:lnTo>
                    <a:pt x="448" y="397"/>
                  </a:lnTo>
                  <a:lnTo>
                    <a:pt x="439" y="402"/>
                  </a:lnTo>
                  <a:lnTo>
                    <a:pt x="432" y="409"/>
                  </a:lnTo>
                  <a:lnTo>
                    <a:pt x="423" y="415"/>
                  </a:lnTo>
                  <a:lnTo>
                    <a:pt x="417" y="423"/>
                  </a:lnTo>
                  <a:lnTo>
                    <a:pt x="409" y="430"/>
                  </a:lnTo>
                  <a:lnTo>
                    <a:pt x="404" y="439"/>
                  </a:lnTo>
                  <a:lnTo>
                    <a:pt x="399" y="447"/>
                  </a:lnTo>
                  <a:lnTo>
                    <a:pt x="394" y="457"/>
                  </a:lnTo>
                  <a:lnTo>
                    <a:pt x="390" y="467"/>
                  </a:lnTo>
                  <a:lnTo>
                    <a:pt x="387" y="476"/>
                  </a:lnTo>
                  <a:lnTo>
                    <a:pt x="350" y="476"/>
                  </a:lnTo>
                  <a:lnTo>
                    <a:pt x="350" y="476"/>
                  </a:lnTo>
                  <a:lnTo>
                    <a:pt x="344" y="477"/>
                  </a:lnTo>
                  <a:lnTo>
                    <a:pt x="338" y="479"/>
                  </a:lnTo>
                  <a:lnTo>
                    <a:pt x="333" y="482"/>
                  </a:lnTo>
                  <a:lnTo>
                    <a:pt x="328" y="486"/>
                  </a:lnTo>
                  <a:lnTo>
                    <a:pt x="324" y="490"/>
                  </a:lnTo>
                  <a:lnTo>
                    <a:pt x="321" y="496"/>
                  </a:lnTo>
                  <a:lnTo>
                    <a:pt x="319" y="502"/>
                  </a:lnTo>
                  <a:lnTo>
                    <a:pt x="319" y="508"/>
                  </a:lnTo>
                  <a:lnTo>
                    <a:pt x="319" y="508"/>
                  </a:lnTo>
                  <a:lnTo>
                    <a:pt x="319" y="515"/>
                  </a:lnTo>
                  <a:lnTo>
                    <a:pt x="321" y="520"/>
                  </a:lnTo>
                  <a:lnTo>
                    <a:pt x="324" y="527"/>
                  </a:lnTo>
                  <a:lnTo>
                    <a:pt x="328" y="531"/>
                  </a:lnTo>
                  <a:lnTo>
                    <a:pt x="333" y="535"/>
                  </a:lnTo>
                  <a:lnTo>
                    <a:pt x="338" y="537"/>
                  </a:lnTo>
                  <a:lnTo>
                    <a:pt x="344" y="540"/>
                  </a:lnTo>
                  <a:lnTo>
                    <a:pt x="350" y="541"/>
                  </a:lnTo>
                  <a:lnTo>
                    <a:pt x="387" y="541"/>
                  </a:lnTo>
                  <a:lnTo>
                    <a:pt x="387" y="541"/>
                  </a:lnTo>
                  <a:lnTo>
                    <a:pt x="390" y="550"/>
                  </a:lnTo>
                  <a:lnTo>
                    <a:pt x="394" y="560"/>
                  </a:lnTo>
                  <a:lnTo>
                    <a:pt x="399" y="570"/>
                  </a:lnTo>
                  <a:lnTo>
                    <a:pt x="404" y="578"/>
                  </a:lnTo>
                  <a:lnTo>
                    <a:pt x="409" y="587"/>
                  </a:lnTo>
                  <a:lnTo>
                    <a:pt x="417" y="594"/>
                  </a:lnTo>
                  <a:lnTo>
                    <a:pt x="423" y="602"/>
                  </a:lnTo>
                  <a:lnTo>
                    <a:pt x="432" y="608"/>
                  </a:lnTo>
                  <a:lnTo>
                    <a:pt x="439" y="615"/>
                  </a:lnTo>
                  <a:lnTo>
                    <a:pt x="448" y="620"/>
                  </a:lnTo>
                  <a:lnTo>
                    <a:pt x="458" y="624"/>
                  </a:lnTo>
                  <a:lnTo>
                    <a:pt x="467" y="629"/>
                  </a:lnTo>
                  <a:lnTo>
                    <a:pt x="478" y="632"/>
                  </a:lnTo>
                  <a:lnTo>
                    <a:pt x="488" y="634"/>
                  </a:lnTo>
                  <a:lnTo>
                    <a:pt x="498" y="635"/>
                  </a:lnTo>
                  <a:lnTo>
                    <a:pt x="509" y="636"/>
                  </a:lnTo>
                  <a:lnTo>
                    <a:pt x="509" y="636"/>
                  </a:lnTo>
                  <a:lnTo>
                    <a:pt x="521" y="635"/>
                  </a:lnTo>
                  <a:lnTo>
                    <a:pt x="532" y="634"/>
                  </a:lnTo>
                  <a:lnTo>
                    <a:pt x="541" y="632"/>
                  </a:lnTo>
                  <a:lnTo>
                    <a:pt x="552" y="629"/>
                  </a:lnTo>
                  <a:lnTo>
                    <a:pt x="562" y="624"/>
                  </a:lnTo>
                  <a:lnTo>
                    <a:pt x="570" y="620"/>
                  </a:lnTo>
                  <a:lnTo>
                    <a:pt x="579" y="615"/>
                  </a:lnTo>
                  <a:lnTo>
                    <a:pt x="587" y="608"/>
                  </a:lnTo>
                  <a:lnTo>
                    <a:pt x="596" y="602"/>
                  </a:lnTo>
                  <a:lnTo>
                    <a:pt x="602" y="594"/>
                  </a:lnTo>
                  <a:lnTo>
                    <a:pt x="609" y="587"/>
                  </a:lnTo>
                  <a:lnTo>
                    <a:pt x="615" y="578"/>
                  </a:lnTo>
                  <a:lnTo>
                    <a:pt x="621" y="570"/>
                  </a:lnTo>
                  <a:lnTo>
                    <a:pt x="625" y="560"/>
                  </a:lnTo>
                  <a:lnTo>
                    <a:pt x="629" y="550"/>
                  </a:lnTo>
                  <a:lnTo>
                    <a:pt x="632" y="541"/>
                  </a:lnTo>
                  <a:lnTo>
                    <a:pt x="669" y="541"/>
                  </a:lnTo>
                  <a:lnTo>
                    <a:pt x="669" y="541"/>
                  </a:lnTo>
                  <a:lnTo>
                    <a:pt x="675" y="540"/>
                  </a:lnTo>
                  <a:lnTo>
                    <a:pt x="681" y="537"/>
                  </a:lnTo>
                  <a:lnTo>
                    <a:pt x="686" y="535"/>
                  </a:lnTo>
                  <a:lnTo>
                    <a:pt x="691" y="531"/>
                  </a:lnTo>
                  <a:lnTo>
                    <a:pt x="695" y="527"/>
                  </a:lnTo>
                  <a:lnTo>
                    <a:pt x="698" y="520"/>
                  </a:lnTo>
                  <a:lnTo>
                    <a:pt x="700" y="515"/>
                  </a:lnTo>
                  <a:lnTo>
                    <a:pt x="700" y="508"/>
                  </a:lnTo>
                  <a:lnTo>
                    <a:pt x="700" y="508"/>
                  </a:lnTo>
                  <a:lnTo>
                    <a:pt x="700" y="502"/>
                  </a:lnTo>
                  <a:lnTo>
                    <a:pt x="698" y="496"/>
                  </a:lnTo>
                  <a:lnTo>
                    <a:pt x="695" y="490"/>
                  </a:lnTo>
                  <a:lnTo>
                    <a:pt x="691" y="486"/>
                  </a:lnTo>
                  <a:lnTo>
                    <a:pt x="686" y="482"/>
                  </a:lnTo>
                  <a:lnTo>
                    <a:pt x="681" y="479"/>
                  </a:lnTo>
                  <a:lnTo>
                    <a:pt x="675" y="477"/>
                  </a:lnTo>
                  <a:lnTo>
                    <a:pt x="669" y="476"/>
                  </a:lnTo>
                  <a:lnTo>
                    <a:pt x="669" y="476"/>
                  </a:lnTo>
                  <a:close/>
                  <a:moveTo>
                    <a:pt x="509" y="572"/>
                  </a:moveTo>
                  <a:lnTo>
                    <a:pt x="509" y="572"/>
                  </a:lnTo>
                  <a:lnTo>
                    <a:pt x="503" y="572"/>
                  </a:lnTo>
                  <a:lnTo>
                    <a:pt x="496" y="571"/>
                  </a:lnTo>
                  <a:lnTo>
                    <a:pt x="484" y="567"/>
                  </a:lnTo>
                  <a:lnTo>
                    <a:pt x="474" y="561"/>
                  </a:lnTo>
                  <a:lnTo>
                    <a:pt x="464" y="554"/>
                  </a:lnTo>
                  <a:lnTo>
                    <a:pt x="456" y="544"/>
                  </a:lnTo>
                  <a:lnTo>
                    <a:pt x="451" y="533"/>
                  </a:lnTo>
                  <a:lnTo>
                    <a:pt x="447" y="521"/>
                  </a:lnTo>
                  <a:lnTo>
                    <a:pt x="446" y="515"/>
                  </a:lnTo>
                  <a:lnTo>
                    <a:pt x="446" y="508"/>
                  </a:lnTo>
                  <a:lnTo>
                    <a:pt x="446" y="508"/>
                  </a:lnTo>
                  <a:lnTo>
                    <a:pt x="446" y="502"/>
                  </a:lnTo>
                  <a:lnTo>
                    <a:pt x="447" y="496"/>
                  </a:lnTo>
                  <a:lnTo>
                    <a:pt x="451" y="484"/>
                  </a:lnTo>
                  <a:lnTo>
                    <a:pt x="456" y="473"/>
                  </a:lnTo>
                  <a:lnTo>
                    <a:pt x="464" y="463"/>
                  </a:lnTo>
                  <a:lnTo>
                    <a:pt x="474" y="456"/>
                  </a:lnTo>
                  <a:lnTo>
                    <a:pt x="484" y="449"/>
                  </a:lnTo>
                  <a:lnTo>
                    <a:pt x="496" y="446"/>
                  </a:lnTo>
                  <a:lnTo>
                    <a:pt x="503" y="445"/>
                  </a:lnTo>
                  <a:lnTo>
                    <a:pt x="509" y="445"/>
                  </a:lnTo>
                  <a:lnTo>
                    <a:pt x="509" y="445"/>
                  </a:lnTo>
                  <a:lnTo>
                    <a:pt x="515" y="445"/>
                  </a:lnTo>
                  <a:lnTo>
                    <a:pt x="522" y="446"/>
                  </a:lnTo>
                  <a:lnTo>
                    <a:pt x="534" y="449"/>
                  </a:lnTo>
                  <a:lnTo>
                    <a:pt x="546" y="456"/>
                  </a:lnTo>
                  <a:lnTo>
                    <a:pt x="554" y="463"/>
                  </a:lnTo>
                  <a:lnTo>
                    <a:pt x="563" y="473"/>
                  </a:lnTo>
                  <a:lnTo>
                    <a:pt x="568" y="484"/>
                  </a:lnTo>
                  <a:lnTo>
                    <a:pt x="571" y="496"/>
                  </a:lnTo>
                  <a:lnTo>
                    <a:pt x="572" y="502"/>
                  </a:lnTo>
                  <a:lnTo>
                    <a:pt x="573" y="508"/>
                  </a:lnTo>
                  <a:lnTo>
                    <a:pt x="573" y="508"/>
                  </a:lnTo>
                  <a:lnTo>
                    <a:pt x="572" y="515"/>
                  </a:lnTo>
                  <a:lnTo>
                    <a:pt x="571" y="521"/>
                  </a:lnTo>
                  <a:lnTo>
                    <a:pt x="568" y="533"/>
                  </a:lnTo>
                  <a:lnTo>
                    <a:pt x="563" y="544"/>
                  </a:lnTo>
                  <a:lnTo>
                    <a:pt x="554" y="554"/>
                  </a:lnTo>
                  <a:lnTo>
                    <a:pt x="546" y="561"/>
                  </a:lnTo>
                  <a:lnTo>
                    <a:pt x="534" y="567"/>
                  </a:lnTo>
                  <a:lnTo>
                    <a:pt x="522" y="571"/>
                  </a:lnTo>
                  <a:lnTo>
                    <a:pt x="515" y="572"/>
                  </a:lnTo>
                  <a:lnTo>
                    <a:pt x="509" y="572"/>
                  </a:lnTo>
                  <a:lnTo>
                    <a:pt x="509" y="5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1" name="Freeform 46"/>
            <p:cNvSpPr>
              <a:spLocks noEditPoints="1"/>
            </p:cNvSpPr>
            <p:nvPr/>
          </p:nvSpPr>
          <p:spPr bwMode="auto">
            <a:xfrm>
              <a:off x="10337511" y="5921291"/>
              <a:ext cx="340243" cy="388029"/>
            </a:xfrm>
            <a:custGeom>
              <a:avLst/>
              <a:gdLst>
                <a:gd name="T0" fmla="*/ 696 w 890"/>
                <a:gd name="T1" fmla="*/ 19 h 1017"/>
                <a:gd name="T2" fmla="*/ 673 w 890"/>
                <a:gd name="T3" fmla="*/ 1 h 1017"/>
                <a:gd name="T4" fmla="*/ 647 w 890"/>
                <a:gd name="T5" fmla="*/ 7 h 1017"/>
                <a:gd name="T6" fmla="*/ 503 w 890"/>
                <a:gd name="T7" fmla="*/ 27 h 1017"/>
                <a:gd name="T8" fmla="*/ 456 w 890"/>
                <a:gd name="T9" fmla="*/ 2 h 1017"/>
                <a:gd name="T10" fmla="*/ 415 w 890"/>
                <a:gd name="T11" fmla="*/ 19 h 1017"/>
                <a:gd name="T12" fmla="*/ 251 w 890"/>
                <a:gd name="T13" fmla="*/ 19 h 1017"/>
                <a:gd name="T14" fmla="*/ 223 w 890"/>
                <a:gd name="T15" fmla="*/ 0 h 1017"/>
                <a:gd name="T16" fmla="*/ 199 w 890"/>
                <a:gd name="T17" fmla="*/ 8 h 1017"/>
                <a:gd name="T18" fmla="*/ 191 w 890"/>
                <a:gd name="T19" fmla="*/ 37 h 1017"/>
                <a:gd name="T20" fmla="*/ 52 w 890"/>
                <a:gd name="T21" fmla="*/ 361 h 1017"/>
                <a:gd name="T22" fmla="*/ 19 w 890"/>
                <a:gd name="T23" fmla="*/ 705 h 1017"/>
                <a:gd name="T24" fmla="*/ 196 w 890"/>
                <a:gd name="T25" fmla="*/ 941 h 1017"/>
                <a:gd name="T26" fmla="*/ 467 w 890"/>
                <a:gd name="T27" fmla="*/ 1017 h 1017"/>
                <a:gd name="T28" fmla="*/ 744 w 890"/>
                <a:gd name="T29" fmla="*/ 901 h 1017"/>
                <a:gd name="T30" fmla="*/ 885 w 890"/>
                <a:gd name="T31" fmla="*/ 639 h 1017"/>
                <a:gd name="T32" fmla="*/ 786 w 890"/>
                <a:gd name="T33" fmla="*/ 286 h 1017"/>
                <a:gd name="T34" fmla="*/ 431 w 890"/>
                <a:gd name="T35" fmla="*/ 81 h 1017"/>
                <a:gd name="T36" fmla="*/ 585 w 890"/>
                <a:gd name="T37" fmla="*/ 150 h 1017"/>
                <a:gd name="T38" fmla="*/ 355 w 890"/>
                <a:gd name="T39" fmla="*/ 136 h 1017"/>
                <a:gd name="T40" fmla="*/ 387 w 890"/>
                <a:gd name="T41" fmla="*/ 949 h 1017"/>
                <a:gd name="T42" fmla="*/ 162 w 890"/>
                <a:gd name="T43" fmla="*/ 828 h 1017"/>
                <a:gd name="T44" fmla="*/ 63 w 890"/>
                <a:gd name="T45" fmla="*/ 592 h 1017"/>
                <a:gd name="T46" fmla="*/ 128 w 890"/>
                <a:gd name="T47" fmla="*/ 358 h 1017"/>
                <a:gd name="T48" fmla="*/ 331 w 890"/>
                <a:gd name="T49" fmla="*/ 208 h 1017"/>
                <a:gd name="T50" fmla="*/ 576 w 890"/>
                <a:gd name="T51" fmla="*/ 213 h 1017"/>
                <a:gd name="T52" fmla="*/ 771 w 890"/>
                <a:gd name="T53" fmla="*/ 374 h 1017"/>
                <a:gd name="T54" fmla="*/ 824 w 890"/>
                <a:gd name="T55" fmla="*/ 611 h 1017"/>
                <a:gd name="T56" fmla="*/ 714 w 890"/>
                <a:gd name="T57" fmla="*/ 842 h 1017"/>
                <a:gd name="T58" fmla="*/ 484 w 890"/>
                <a:gd name="T59" fmla="*/ 952 h 1017"/>
                <a:gd name="T60" fmla="*/ 306 w 890"/>
                <a:gd name="T61" fmla="*/ 285 h 1017"/>
                <a:gd name="T62" fmla="*/ 157 w 890"/>
                <a:gd name="T63" fmla="*/ 434 h 1017"/>
                <a:gd name="T64" fmla="*/ 133 w 890"/>
                <a:gd name="T65" fmla="*/ 636 h 1017"/>
                <a:gd name="T66" fmla="*/ 242 w 890"/>
                <a:gd name="T67" fmla="*/ 817 h 1017"/>
                <a:gd name="T68" fmla="*/ 445 w 890"/>
                <a:gd name="T69" fmla="*/ 890 h 1017"/>
                <a:gd name="T70" fmla="*/ 635 w 890"/>
                <a:gd name="T71" fmla="*/ 827 h 1017"/>
                <a:gd name="T72" fmla="*/ 753 w 890"/>
                <a:gd name="T73" fmla="*/ 651 h 1017"/>
                <a:gd name="T74" fmla="*/ 738 w 890"/>
                <a:gd name="T75" fmla="*/ 448 h 1017"/>
                <a:gd name="T76" fmla="*/ 596 w 890"/>
                <a:gd name="T77" fmla="*/ 293 h 1017"/>
                <a:gd name="T78" fmla="*/ 458 w 890"/>
                <a:gd name="T79" fmla="*/ 317 h 1017"/>
                <a:gd name="T80" fmla="*/ 621 w 890"/>
                <a:gd name="T81" fmla="*/ 403 h 1017"/>
                <a:gd name="T82" fmla="*/ 545 w 890"/>
                <a:gd name="T83" fmla="*/ 440 h 1017"/>
                <a:gd name="T84" fmla="*/ 401 w 890"/>
                <a:gd name="T85" fmla="*/ 390 h 1017"/>
                <a:gd name="T86" fmla="*/ 311 w 890"/>
                <a:gd name="T87" fmla="*/ 442 h 1017"/>
                <a:gd name="T88" fmla="*/ 354 w 890"/>
                <a:gd name="T89" fmla="*/ 335 h 1017"/>
                <a:gd name="T90" fmla="*/ 256 w 890"/>
                <a:gd name="T91" fmla="*/ 481 h 1017"/>
                <a:gd name="T92" fmla="*/ 406 w 890"/>
                <a:gd name="T93" fmla="*/ 467 h 1017"/>
                <a:gd name="T94" fmla="*/ 480 w 890"/>
                <a:gd name="T95" fmla="*/ 467 h 1017"/>
                <a:gd name="T96" fmla="*/ 624 w 890"/>
                <a:gd name="T97" fmla="*/ 488 h 1017"/>
                <a:gd name="T98" fmla="*/ 196 w 890"/>
                <a:gd name="T99" fmla="*/ 516 h 1017"/>
                <a:gd name="T100" fmla="*/ 342 w 890"/>
                <a:gd name="T101" fmla="*/ 805 h 1017"/>
                <a:gd name="T102" fmla="*/ 315 w 890"/>
                <a:gd name="T103" fmla="*/ 700 h 1017"/>
                <a:gd name="T104" fmla="*/ 414 w 890"/>
                <a:gd name="T105" fmla="*/ 758 h 1017"/>
                <a:gd name="T106" fmla="*/ 549 w 890"/>
                <a:gd name="T107" fmla="*/ 703 h 1017"/>
                <a:gd name="T108" fmla="*/ 629 w 890"/>
                <a:gd name="T109" fmla="*/ 747 h 1017"/>
                <a:gd name="T110" fmla="*/ 445 w 890"/>
                <a:gd name="T111" fmla="*/ 826 h 1017"/>
                <a:gd name="T112" fmla="*/ 564 w 890"/>
                <a:gd name="T113" fmla="*/ 636 h 1017"/>
                <a:gd name="T114" fmla="*/ 449 w 890"/>
                <a:gd name="T115" fmla="*/ 699 h 1017"/>
                <a:gd name="T116" fmla="*/ 354 w 890"/>
                <a:gd name="T117" fmla="*/ 639 h 1017"/>
                <a:gd name="T118" fmla="*/ 222 w 890"/>
                <a:gd name="T119" fmla="*/ 69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90" h="1017">
                  <a:moveTo>
                    <a:pt x="644" y="175"/>
                  </a:moveTo>
                  <a:lnTo>
                    <a:pt x="693" y="54"/>
                  </a:lnTo>
                  <a:lnTo>
                    <a:pt x="693" y="54"/>
                  </a:lnTo>
                  <a:lnTo>
                    <a:pt x="695" y="48"/>
                  </a:lnTo>
                  <a:lnTo>
                    <a:pt x="697" y="43"/>
                  </a:lnTo>
                  <a:lnTo>
                    <a:pt x="698" y="37"/>
                  </a:lnTo>
                  <a:lnTo>
                    <a:pt x="699" y="31"/>
                  </a:lnTo>
                  <a:lnTo>
                    <a:pt x="699" y="31"/>
                  </a:lnTo>
                  <a:lnTo>
                    <a:pt x="699" y="31"/>
                  </a:lnTo>
                  <a:lnTo>
                    <a:pt x="699" y="31"/>
                  </a:lnTo>
                  <a:lnTo>
                    <a:pt x="698" y="26"/>
                  </a:lnTo>
                  <a:lnTo>
                    <a:pt x="697" y="21"/>
                  </a:lnTo>
                  <a:lnTo>
                    <a:pt x="697" y="21"/>
                  </a:lnTo>
                  <a:lnTo>
                    <a:pt x="696" y="19"/>
                  </a:lnTo>
                  <a:lnTo>
                    <a:pt x="696" y="19"/>
                  </a:lnTo>
                  <a:lnTo>
                    <a:pt x="695" y="16"/>
                  </a:lnTo>
                  <a:lnTo>
                    <a:pt x="692" y="13"/>
                  </a:lnTo>
                  <a:lnTo>
                    <a:pt x="692" y="13"/>
                  </a:lnTo>
                  <a:lnTo>
                    <a:pt x="690" y="8"/>
                  </a:lnTo>
                  <a:lnTo>
                    <a:pt x="690" y="8"/>
                  </a:lnTo>
                  <a:lnTo>
                    <a:pt x="686" y="6"/>
                  </a:lnTo>
                  <a:lnTo>
                    <a:pt x="686" y="6"/>
                  </a:lnTo>
                  <a:lnTo>
                    <a:pt x="683" y="4"/>
                  </a:lnTo>
                  <a:lnTo>
                    <a:pt x="679" y="2"/>
                  </a:lnTo>
                  <a:lnTo>
                    <a:pt x="679" y="2"/>
                  </a:lnTo>
                  <a:lnTo>
                    <a:pt x="679" y="2"/>
                  </a:lnTo>
                  <a:lnTo>
                    <a:pt x="679" y="2"/>
                  </a:lnTo>
                  <a:lnTo>
                    <a:pt x="673" y="1"/>
                  </a:lnTo>
                  <a:lnTo>
                    <a:pt x="673" y="1"/>
                  </a:lnTo>
                  <a:lnTo>
                    <a:pt x="667" y="0"/>
                  </a:lnTo>
                  <a:lnTo>
                    <a:pt x="667" y="0"/>
                  </a:lnTo>
                  <a:lnTo>
                    <a:pt x="667" y="0"/>
                  </a:lnTo>
                  <a:lnTo>
                    <a:pt x="667" y="0"/>
                  </a:lnTo>
                  <a:lnTo>
                    <a:pt x="665" y="0"/>
                  </a:lnTo>
                  <a:lnTo>
                    <a:pt x="665" y="0"/>
                  </a:lnTo>
                  <a:lnTo>
                    <a:pt x="661" y="1"/>
                  </a:lnTo>
                  <a:lnTo>
                    <a:pt x="656" y="2"/>
                  </a:lnTo>
                  <a:lnTo>
                    <a:pt x="656" y="2"/>
                  </a:lnTo>
                  <a:lnTo>
                    <a:pt x="653" y="3"/>
                  </a:lnTo>
                  <a:lnTo>
                    <a:pt x="653" y="3"/>
                  </a:lnTo>
                  <a:lnTo>
                    <a:pt x="647" y="7"/>
                  </a:lnTo>
                  <a:lnTo>
                    <a:pt x="647" y="7"/>
                  </a:lnTo>
                  <a:lnTo>
                    <a:pt x="643" y="10"/>
                  </a:lnTo>
                  <a:lnTo>
                    <a:pt x="643" y="10"/>
                  </a:lnTo>
                  <a:lnTo>
                    <a:pt x="640" y="14"/>
                  </a:lnTo>
                  <a:lnTo>
                    <a:pt x="638" y="19"/>
                  </a:lnTo>
                  <a:lnTo>
                    <a:pt x="638" y="19"/>
                  </a:lnTo>
                  <a:lnTo>
                    <a:pt x="626" y="23"/>
                  </a:lnTo>
                  <a:lnTo>
                    <a:pt x="609" y="27"/>
                  </a:lnTo>
                  <a:lnTo>
                    <a:pt x="584" y="30"/>
                  </a:lnTo>
                  <a:lnTo>
                    <a:pt x="571" y="31"/>
                  </a:lnTo>
                  <a:lnTo>
                    <a:pt x="555" y="31"/>
                  </a:lnTo>
                  <a:lnTo>
                    <a:pt x="555" y="31"/>
                  </a:lnTo>
                  <a:lnTo>
                    <a:pt x="540" y="31"/>
                  </a:lnTo>
                  <a:lnTo>
                    <a:pt x="526" y="30"/>
                  </a:lnTo>
                  <a:lnTo>
                    <a:pt x="503" y="27"/>
                  </a:lnTo>
                  <a:lnTo>
                    <a:pt x="485" y="23"/>
                  </a:lnTo>
                  <a:lnTo>
                    <a:pt x="474" y="19"/>
                  </a:lnTo>
                  <a:lnTo>
                    <a:pt x="474" y="19"/>
                  </a:lnTo>
                  <a:lnTo>
                    <a:pt x="474" y="19"/>
                  </a:lnTo>
                  <a:lnTo>
                    <a:pt x="474" y="19"/>
                  </a:lnTo>
                  <a:lnTo>
                    <a:pt x="471" y="14"/>
                  </a:lnTo>
                  <a:lnTo>
                    <a:pt x="467" y="10"/>
                  </a:lnTo>
                  <a:lnTo>
                    <a:pt x="467" y="10"/>
                  </a:lnTo>
                  <a:lnTo>
                    <a:pt x="465" y="7"/>
                  </a:lnTo>
                  <a:lnTo>
                    <a:pt x="465" y="7"/>
                  </a:lnTo>
                  <a:lnTo>
                    <a:pt x="459" y="3"/>
                  </a:lnTo>
                  <a:lnTo>
                    <a:pt x="459" y="3"/>
                  </a:lnTo>
                  <a:lnTo>
                    <a:pt x="456" y="2"/>
                  </a:lnTo>
                  <a:lnTo>
                    <a:pt x="456" y="2"/>
                  </a:lnTo>
                  <a:lnTo>
                    <a:pt x="450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38" y="0"/>
                  </a:lnTo>
                  <a:lnTo>
                    <a:pt x="433" y="2"/>
                  </a:lnTo>
                  <a:lnTo>
                    <a:pt x="433" y="2"/>
                  </a:lnTo>
                  <a:lnTo>
                    <a:pt x="430" y="3"/>
                  </a:lnTo>
                  <a:lnTo>
                    <a:pt x="430" y="3"/>
                  </a:lnTo>
                  <a:lnTo>
                    <a:pt x="423" y="7"/>
                  </a:lnTo>
                  <a:lnTo>
                    <a:pt x="423" y="7"/>
                  </a:lnTo>
                  <a:lnTo>
                    <a:pt x="421" y="10"/>
                  </a:lnTo>
                  <a:lnTo>
                    <a:pt x="421" y="10"/>
                  </a:lnTo>
                  <a:lnTo>
                    <a:pt x="418" y="14"/>
                  </a:lnTo>
                  <a:lnTo>
                    <a:pt x="415" y="19"/>
                  </a:lnTo>
                  <a:lnTo>
                    <a:pt x="415" y="19"/>
                  </a:lnTo>
                  <a:lnTo>
                    <a:pt x="415" y="19"/>
                  </a:lnTo>
                  <a:lnTo>
                    <a:pt x="415" y="19"/>
                  </a:lnTo>
                  <a:lnTo>
                    <a:pt x="404" y="23"/>
                  </a:lnTo>
                  <a:lnTo>
                    <a:pt x="386" y="27"/>
                  </a:lnTo>
                  <a:lnTo>
                    <a:pt x="362" y="30"/>
                  </a:lnTo>
                  <a:lnTo>
                    <a:pt x="348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18" y="31"/>
                  </a:lnTo>
                  <a:lnTo>
                    <a:pt x="304" y="30"/>
                  </a:lnTo>
                  <a:lnTo>
                    <a:pt x="281" y="27"/>
                  </a:lnTo>
                  <a:lnTo>
                    <a:pt x="262" y="23"/>
                  </a:lnTo>
                  <a:lnTo>
                    <a:pt x="251" y="19"/>
                  </a:lnTo>
                  <a:lnTo>
                    <a:pt x="251" y="19"/>
                  </a:lnTo>
                  <a:lnTo>
                    <a:pt x="249" y="14"/>
                  </a:lnTo>
                  <a:lnTo>
                    <a:pt x="245" y="10"/>
                  </a:lnTo>
                  <a:lnTo>
                    <a:pt x="245" y="10"/>
                  </a:lnTo>
                  <a:lnTo>
                    <a:pt x="243" y="7"/>
                  </a:lnTo>
                  <a:lnTo>
                    <a:pt x="243" y="7"/>
                  </a:lnTo>
                  <a:lnTo>
                    <a:pt x="236" y="3"/>
                  </a:lnTo>
                  <a:lnTo>
                    <a:pt x="236" y="3"/>
                  </a:lnTo>
                  <a:lnTo>
                    <a:pt x="234" y="2"/>
                  </a:lnTo>
                  <a:lnTo>
                    <a:pt x="234" y="2"/>
                  </a:lnTo>
                  <a:lnTo>
                    <a:pt x="228" y="1"/>
                  </a:lnTo>
                  <a:lnTo>
                    <a:pt x="224" y="0"/>
                  </a:lnTo>
                  <a:lnTo>
                    <a:pt x="224" y="0"/>
                  </a:lnTo>
                  <a:lnTo>
                    <a:pt x="223" y="0"/>
                  </a:lnTo>
                  <a:lnTo>
                    <a:pt x="223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18" y="0"/>
                  </a:lnTo>
                  <a:lnTo>
                    <a:pt x="215" y="1"/>
                  </a:lnTo>
                  <a:lnTo>
                    <a:pt x="215" y="1"/>
                  </a:lnTo>
                  <a:lnTo>
                    <a:pt x="210" y="2"/>
                  </a:lnTo>
                  <a:lnTo>
                    <a:pt x="210" y="2"/>
                  </a:lnTo>
                  <a:lnTo>
                    <a:pt x="210" y="2"/>
                  </a:lnTo>
                  <a:lnTo>
                    <a:pt x="210" y="2"/>
                  </a:lnTo>
                  <a:lnTo>
                    <a:pt x="206" y="4"/>
                  </a:lnTo>
                  <a:lnTo>
                    <a:pt x="202" y="7"/>
                  </a:lnTo>
                  <a:lnTo>
                    <a:pt x="202" y="7"/>
                  </a:lnTo>
                  <a:lnTo>
                    <a:pt x="199" y="8"/>
                  </a:lnTo>
                  <a:lnTo>
                    <a:pt x="199" y="8"/>
                  </a:lnTo>
                  <a:lnTo>
                    <a:pt x="197" y="13"/>
                  </a:lnTo>
                  <a:lnTo>
                    <a:pt x="197" y="13"/>
                  </a:lnTo>
                  <a:lnTo>
                    <a:pt x="195" y="16"/>
                  </a:lnTo>
                  <a:lnTo>
                    <a:pt x="193" y="19"/>
                  </a:lnTo>
                  <a:lnTo>
                    <a:pt x="193" y="19"/>
                  </a:lnTo>
                  <a:lnTo>
                    <a:pt x="192" y="21"/>
                  </a:lnTo>
                  <a:lnTo>
                    <a:pt x="192" y="21"/>
                  </a:lnTo>
                  <a:lnTo>
                    <a:pt x="191" y="26"/>
                  </a:lnTo>
                  <a:lnTo>
                    <a:pt x="191" y="31"/>
                  </a:lnTo>
                  <a:lnTo>
                    <a:pt x="191" y="31"/>
                  </a:lnTo>
                  <a:lnTo>
                    <a:pt x="190" y="31"/>
                  </a:lnTo>
                  <a:lnTo>
                    <a:pt x="190" y="31"/>
                  </a:lnTo>
                  <a:lnTo>
                    <a:pt x="191" y="37"/>
                  </a:lnTo>
                  <a:lnTo>
                    <a:pt x="192" y="43"/>
                  </a:lnTo>
                  <a:lnTo>
                    <a:pt x="194" y="48"/>
                  </a:lnTo>
                  <a:lnTo>
                    <a:pt x="196" y="54"/>
                  </a:lnTo>
                  <a:lnTo>
                    <a:pt x="245" y="175"/>
                  </a:lnTo>
                  <a:lnTo>
                    <a:pt x="245" y="175"/>
                  </a:lnTo>
                  <a:lnTo>
                    <a:pt x="218" y="189"/>
                  </a:lnTo>
                  <a:lnTo>
                    <a:pt x="193" y="206"/>
                  </a:lnTo>
                  <a:lnTo>
                    <a:pt x="168" y="223"/>
                  </a:lnTo>
                  <a:lnTo>
                    <a:pt x="146" y="243"/>
                  </a:lnTo>
                  <a:lnTo>
                    <a:pt x="123" y="264"/>
                  </a:lnTo>
                  <a:lnTo>
                    <a:pt x="104" y="286"/>
                  </a:lnTo>
                  <a:lnTo>
                    <a:pt x="84" y="311"/>
                  </a:lnTo>
                  <a:lnTo>
                    <a:pt x="67" y="336"/>
                  </a:lnTo>
                  <a:lnTo>
                    <a:pt x="52" y="361"/>
                  </a:lnTo>
                  <a:lnTo>
                    <a:pt x="38" y="389"/>
                  </a:lnTo>
                  <a:lnTo>
                    <a:pt x="26" y="417"/>
                  </a:lnTo>
                  <a:lnTo>
                    <a:pt x="17" y="447"/>
                  </a:lnTo>
                  <a:lnTo>
                    <a:pt x="9" y="477"/>
                  </a:lnTo>
                  <a:lnTo>
                    <a:pt x="4" y="508"/>
                  </a:lnTo>
                  <a:lnTo>
                    <a:pt x="1" y="540"/>
                  </a:lnTo>
                  <a:lnTo>
                    <a:pt x="0" y="572"/>
                  </a:lnTo>
                  <a:lnTo>
                    <a:pt x="0" y="572"/>
                  </a:lnTo>
                  <a:lnTo>
                    <a:pt x="0" y="595"/>
                  </a:lnTo>
                  <a:lnTo>
                    <a:pt x="2" y="618"/>
                  </a:lnTo>
                  <a:lnTo>
                    <a:pt x="4" y="639"/>
                  </a:lnTo>
                  <a:lnTo>
                    <a:pt x="8" y="662"/>
                  </a:lnTo>
                  <a:lnTo>
                    <a:pt x="14" y="683"/>
                  </a:lnTo>
                  <a:lnTo>
                    <a:pt x="19" y="705"/>
                  </a:lnTo>
                  <a:lnTo>
                    <a:pt x="26" y="725"/>
                  </a:lnTo>
                  <a:lnTo>
                    <a:pt x="34" y="746"/>
                  </a:lnTo>
                  <a:lnTo>
                    <a:pt x="44" y="765"/>
                  </a:lnTo>
                  <a:lnTo>
                    <a:pt x="53" y="784"/>
                  </a:lnTo>
                  <a:lnTo>
                    <a:pt x="64" y="802"/>
                  </a:lnTo>
                  <a:lnTo>
                    <a:pt x="76" y="821"/>
                  </a:lnTo>
                  <a:lnTo>
                    <a:pt x="88" y="838"/>
                  </a:lnTo>
                  <a:lnTo>
                    <a:pt x="102" y="855"/>
                  </a:lnTo>
                  <a:lnTo>
                    <a:pt x="115" y="871"/>
                  </a:lnTo>
                  <a:lnTo>
                    <a:pt x="129" y="887"/>
                  </a:lnTo>
                  <a:lnTo>
                    <a:pt x="146" y="901"/>
                  </a:lnTo>
                  <a:lnTo>
                    <a:pt x="162" y="915"/>
                  </a:lnTo>
                  <a:lnTo>
                    <a:pt x="178" y="929"/>
                  </a:lnTo>
                  <a:lnTo>
                    <a:pt x="196" y="941"/>
                  </a:lnTo>
                  <a:lnTo>
                    <a:pt x="214" y="953"/>
                  </a:lnTo>
                  <a:lnTo>
                    <a:pt x="232" y="963"/>
                  </a:lnTo>
                  <a:lnTo>
                    <a:pt x="252" y="973"/>
                  </a:lnTo>
                  <a:lnTo>
                    <a:pt x="271" y="983"/>
                  </a:lnTo>
                  <a:lnTo>
                    <a:pt x="291" y="990"/>
                  </a:lnTo>
                  <a:lnTo>
                    <a:pt x="312" y="998"/>
                  </a:lnTo>
                  <a:lnTo>
                    <a:pt x="333" y="1003"/>
                  </a:lnTo>
                  <a:lnTo>
                    <a:pt x="355" y="1008"/>
                  </a:lnTo>
                  <a:lnTo>
                    <a:pt x="377" y="1012"/>
                  </a:lnTo>
                  <a:lnTo>
                    <a:pt x="399" y="1015"/>
                  </a:lnTo>
                  <a:lnTo>
                    <a:pt x="421" y="1017"/>
                  </a:lnTo>
                  <a:lnTo>
                    <a:pt x="445" y="1017"/>
                  </a:lnTo>
                  <a:lnTo>
                    <a:pt x="445" y="1017"/>
                  </a:lnTo>
                  <a:lnTo>
                    <a:pt x="467" y="1017"/>
                  </a:lnTo>
                  <a:lnTo>
                    <a:pt x="490" y="1015"/>
                  </a:lnTo>
                  <a:lnTo>
                    <a:pt x="512" y="1012"/>
                  </a:lnTo>
                  <a:lnTo>
                    <a:pt x="534" y="1008"/>
                  </a:lnTo>
                  <a:lnTo>
                    <a:pt x="555" y="1003"/>
                  </a:lnTo>
                  <a:lnTo>
                    <a:pt x="577" y="998"/>
                  </a:lnTo>
                  <a:lnTo>
                    <a:pt x="597" y="990"/>
                  </a:lnTo>
                  <a:lnTo>
                    <a:pt x="618" y="983"/>
                  </a:lnTo>
                  <a:lnTo>
                    <a:pt x="637" y="973"/>
                  </a:lnTo>
                  <a:lnTo>
                    <a:pt x="656" y="963"/>
                  </a:lnTo>
                  <a:lnTo>
                    <a:pt x="676" y="953"/>
                  </a:lnTo>
                  <a:lnTo>
                    <a:pt x="693" y="941"/>
                  </a:lnTo>
                  <a:lnTo>
                    <a:pt x="711" y="929"/>
                  </a:lnTo>
                  <a:lnTo>
                    <a:pt x="727" y="915"/>
                  </a:lnTo>
                  <a:lnTo>
                    <a:pt x="744" y="901"/>
                  </a:lnTo>
                  <a:lnTo>
                    <a:pt x="759" y="887"/>
                  </a:lnTo>
                  <a:lnTo>
                    <a:pt x="774" y="871"/>
                  </a:lnTo>
                  <a:lnTo>
                    <a:pt x="788" y="855"/>
                  </a:lnTo>
                  <a:lnTo>
                    <a:pt x="801" y="838"/>
                  </a:lnTo>
                  <a:lnTo>
                    <a:pt x="814" y="821"/>
                  </a:lnTo>
                  <a:lnTo>
                    <a:pt x="825" y="802"/>
                  </a:lnTo>
                  <a:lnTo>
                    <a:pt x="835" y="784"/>
                  </a:lnTo>
                  <a:lnTo>
                    <a:pt x="846" y="765"/>
                  </a:lnTo>
                  <a:lnTo>
                    <a:pt x="855" y="746"/>
                  </a:lnTo>
                  <a:lnTo>
                    <a:pt x="862" y="725"/>
                  </a:lnTo>
                  <a:lnTo>
                    <a:pt x="870" y="705"/>
                  </a:lnTo>
                  <a:lnTo>
                    <a:pt x="876" y="683"/>
                  </a:lnTo>
                  <a:lnTo>
                    <a:pt x="881" y="662"/>
                  </a:lnTo>
                  <a:lnTo>
                    <a:pt x="885" y="639"/>
                  </a:lnTo>
                  <a:lnTo>
                    <a:pt x="887" y="618"/>
                  </a:lnTo>
                  <a:lnTo>
                    <a:pt x="889" y="595"/>
                  </a:lnTo>
                  <a:lnTo>
                    <a:pt x="890" y="572"/>
                  </a:lnTo>
                  <a:lnTo>
                    <a:pt x="890" y="572"/>
                  </a:lnTo>
                  <a:lnTo>
                    <a:pt x="889" y="540"/>
                  </a:lnTo>
                  <a:lnTo>
                    <a:pt x="885" y="508"/>
                  </a:lnTo>
                  <a:lnTo>
                    <a:pt x="879" y="477"/>
                  </a:lnTo>
                  <a:lnTo>
                    <a:pt x="872" y="447"/>
                  </a:lnTo>
                  <a:lnTo>
                    <a:pt x="862" y="417"/>
                  </a:lnTo>
                  <a:lnTo>
                    <a:pt x="850" y="389"/>
                  </a:lnTo>
                  <a:lnTo>
                    <a:pt x="837" y="361"/>
                  </a:lnTo>
                  <a:lnTo>
                    <a:pt x="821" y="336"/>
                  </a:lnTo>
                  <a:lnTo>
                    <a:pt x="804" y="311"/>
                  </a:lnTo>
                  <a:lnTo>
                    <a:pt x="786" y="286"/>
                  </a:lnTo>
                  <a:lnTo>
                    <a:pt x="766" y="264"/>
                  </a:lnTo>
                  <a:lnTo>
                    <a:pt x="744" y="243"/>
                  </a:lnTo>
                  <a:lnTo>
                    <a:pt x="721" y="223"/>
                  </a:lnTo>
                  <a:lnTo>
                    <a:pt x="696" y="206"/>
                  </a:lnTo>
                  <a:lnTo>
                    <a:pt x="671" y="189"/>
                  </a:lnTo>
                  <a:lnTo>
                    <a:pt x="644" y="175"/>
                  </a:lnTo>
                  <a:lnTo>
                    <a:pt x="644" y="175"/>
                  </a:lnTo>
                  <a:close/>
                  <a:moveTo>
                    <a:pt x="333" y="95"/>
                  </a:moveTo>
                  <a:lnTo>
                    <a:pt x="333" y="95"/>
                  </a:lnTo>
                  <a:lnTo>
                    <a:pt x="355" y="94"/>
                  </a:lnTo>
                  <a:lnTo>
                    <a:pt x="384" y="92"/>
                  </a:lnTo>
                  <a:lnTo>
                    <a:pt x="400" y="89"/>
                  </a:lnTo>
                  <a:lnTo>
                    <a:pt x="416" y="86"/>
                  </a:lnTo>
                  <a:lnTo>
                    <a:pt x="431" y="81"/>
                  </a:lnTo>
                  <a:lnTo>
                    <a:pt x="445" y="75"/>
                  </a:lnTo>
                  <a:lnTo>
                    <a:pt x="445" y="75"/>
                  </a:lnTo>
                  <a:lnTo>
                    <a:pt x="459" y="81"/>
                  </a:lnTo>
                  <a:lnTo>
                    <a:pt x="474" y="86"/>
                  </a:lnTo>
                  <a:lnTo>
                    <a:pt x="489" y="89"/>
                  </a:lnTo>
                  <a:lnTo>
                    <a:pt x="505" y="92"/>
                  </a:lnTo>
                  <a:lnTo>
                    <a:pt x="534" y="94"/>
                  </a:lnTo>
                  <a:lnTo>
                    <a:pt x="555" y="95"/>
                  </a:lnTo>
                  <a:lnTo>
                    <a:pt x="555" y="95"/>
                  </a:lnTo>
                  <a:lnTo>
                    <a:pt x="579" y="94"/>
                  </a:lnTo>
                  <a:lnTo>
                    <a:pt x="593" y="93"/>
                  </a:lnTo>
                  <a:lnTo>
                    <a:pt x="609" y="91"/>
                  </a:lnTo>
                  <a:lnTo>
                    <a:pt x="585" y="150"/>
                  </a:lnTo>
                  <a:lnTo>
                    <a:pt x="585" y="150"/>
                  </a:lnTo>
                  <a:lnTo>
                    <a:pt x="568" y="145"/>
                  </a:lnTo>
                  <a:lnTo>
                    <a:pt x="551" y="140"/>
                  </a:lnTo>
                  <a:lnTo>
                    <a:pt x="534" y="136"/>
                  </a:lnTo>
                  <a:lnTo>
                    <a:pt x="517" y="133"/>
                  </a:lnTo>
                  <a:lnTo>
                    <a:pt x="499" y="130"/>
                  </a:lnTo>
                  <a:lnTo>
                    <a:pt x="481" y="129"/>
                  </a:lnTo>
                  <a:lnTo>
                    <a:pt x="463" y="128"/>
                  </a:lnTo>
                  <a:lnTo>
                    <a:pt x="445" y="126"/>
                  </a:lnTo>
                  <a:lnTo>
                    <a:pt x="445" y="126"/>
                  </a:lnTo>
                  <a:lnTo>
                    <a:pt x="426" y="128"/>
                  </a:lnTo>
                  <a:lnTo>
                    <a:pt x="408" y="129"/>
                  </a:lnTo>
                  <a:lnTo>
                    <a:pt x="390" y="130"/>
                  </a:lnTo>
                  <a:lnTo>
                    <a:pt x="372" y="133"/>
                  </a:lnTo>
                  <a:lnTo>
                    <a:pt x="355" y="136"/>
                  </a:lnTo>
                  <a:lnTo>
                    <a:pt x="338" y="140"/>
                  </a:lnTo>
                  <a:lnTo>
                    <a:pt x="320" y="145"/>
                  </a:lnTo>
                  <a:lnTo>
                    <a:pt x="303" y="150"/>
                  </a:lnTo>
                  <a:lnTo>
                    <a:pt x="280" y="91"/>
                  </a:lnTo>
                  <a:lnTo>
                    <a:pt x="280" y="91"/>
                  </a:lnTo>
                  <a:lnTo>
                    <a:pt x="296" y="93"/>
                  </a:lnTo>
                  <a:lnTo>
                    <a:pt x="311" y="94"/>
                  </a:lnTo>
                  <a:lnTo>
                    <a:pt x="333" y="95"/>
                  </a:lnTo>
                  <a:lnTo>
                    <a:pt x="333" y="95"/>
                  </a:lnTo>
                  <a:close/>
                  <a:moveTo>
                    <a:pt x="445" y="954"/>
                  </a:moveTo>
                  <a:lnTo>
                    <a:pt x="445" y="954"/>
                  </a:lnTo>
                  <a:lnTo>
                    <a:pt x="424" y="953"/>
                  </a:lnTo>
                  <a:lnTo>
                    <a:pt x="405" y="952"/>
                  </a:lnTo>
                  <a:lnTo>
                    <a:pt x="387" y="949"/>
                  </a:lnTo>
                  <a:lnTo>
                    <a:pt x="368" y="946"/>
                  </a:lnTo>
                  <a:lnTo>
                    <a:pt x="349" y="942"/>
                  </a:lnTo>
                  <a:lnTo>
                    <a:pt x="331" y="937"/>
                  </a:lnTo>
                  <a:lnTo>
                    <a:pt x="313" y="930"/>
                  </a:lnTo>
                  <a:lnTo>
                    <a:pt x="296" y="924"/>
                  </a:lnTo>
                  <a:lnTo>
                    <a:pt x="280" y="916"/>
                  </a:lnTo>
                  <a:lnTo>
                    <a:pt x="262" y="908"/>
                  </a:lnTo>
                  <a:lnTo>
                    <a:pt x="246" y="898"/>
                  </a:lnTo>
                  <a:lnTo>
                    <a:pt x="231" y="888"/>
                  </a:lnTo>
                  <a:lnTo>
                    <a:pt x="216" y="878"/>
                  </a:lnTo>
                  <a:lnTo>
                    <a:pt x="201" y="867"/>
                  </a:lnTo>
                  <a:lnTo>
                    <a:pt x="188" y="854"/>
                  </a:lnTo>
                  <a:lnTo>
                    <a:pt x="174" y="842"/>
                  </a:lnTo>
                  <a:lnTo>
                    <a:pt x="162" y="828"/>
                  </a:lnTo>
                  <a:lnTo>
                    <a:pt x="150" y="814"/>
                  </a:lnTo>
                  <a:lnTo>
                    <a:pt x="139" y="800"/>
                  </a:lnTo>
                  <a:lnTo>
                    <a:pt x="128" y="785"/>
                  </a:lnTo>
                  <a:lnTo>
                    <a:pt x="118" y="770"/>
                  </a:lnTo>
                  <a:lnTo>
                    <a:pt x="109" y="754"/>
                  </a:lnTo>
                  <a:lnTo>
                    <a:pt x="100" y="737"/>
                  </a:lnTo>
                  <a:lnTo>
                    <a:pt x="93" y="721"/>
                  </a:lnTo>
                  <a:lnTo>
                    <a:pt x="87" y="703"/>
                  </a:lnTo>
                  <a:lnTo>
                    <a:pt x="80" y="685"/>
                  </a:lnTo>
                  <a:lnTo>
                    <a:pt x="75" y="667"/>
                  </a:lnTo>
                  <a:lnTo>
                    <a:pt x="70" y="649"/>
                  </a:lnTo>
                  <a:lnTo>
                    <a:pt x="67" y="630"/>
                  </a:lnTo>
                  <a:lnTo>
                    <a:pt x="65" y="611"/>
                  </a:lnTo>
                  <a:lnTo>
                    <a:pt x="63" y="592"/>
                  </a:lnTo>
                  <a:lnTo>
                    <a:pt x="63" y="572"/>
                  </a:lnTo>
                  <a:lnTo>
                    <a:pt x="63" y="572"/>
                  </a:lnTo>
                  <a:lnTo>
                    <a:pt x="63" y="552"/>
                  </a:lnTo>
                  <a:lnTo>
                    <a:pt x="65" y="533"/>
                  </a:lnTo>
                  <a:lnTo>
                    <a:pt x="67" y="514"/>
                  </a:lnTo>
                  <a:lnTo>
                    <a:pt x="70" y="496"/>
                  </a:lnTo>
                  <a:lnTo>
                    <a:pt x="75" y="476"/>
                  </a:lnTo>
                  <a:lnTo>
                    <a:pt x="80" y="459"/>
                  </a:lnTo>
                  <a:lnTo>
                    <a:pt x="87" y="441"/>
                  </a:lnTo>
                  <a:lnTo>
                    <a:pt x="93" y="424"/>
                  </a:lnTo>
                  <a:lnTo>
                    <a:pt x="100" y="407"/>
                  </a:lnTo>
                  <a:lnTo>
                    <a:pt x="109" y="390"/>
                  </a:lnTo>
                  <a:lnTo>
                    <a:pt x="118" y="374"/>
                  </a:lnTo>
                  <a:lnTo>
                    <a:pt x="128" y="358"/>
                  </a:lnTo>
                  <a:lnTo>
                    <a:pt x="139" y="344"/>
                  </a:lnTo>
                  <a:lnTo>
                    <a:pt x="150" y="329"/>
                  </a:lnTo>
                  <a:lnTo>
                    <a:pt x="162" y="315"/>
                  </a:lnTo>
                  <a:lnTo>
                    <a:pt x="174" y="302"/>
                  </a:lnTo>
                  <a:lnTo>
                    <a:pt x="188" y="290"/>
                  </a:lnTo>
                  <a:lnTo>
                    <a:pt x="201" y="278"/>
                  </a:lnTo>
                  <a:lnTo>
                    <a:pt x="216" y="266"/>
                  </a:lnTo>
                  <a:lnTo>
                    <a:pt x="231" y="255"/>
                  </a:lnTo>
                  <a:lnTo>
                    <a:pt x="246" y="246"/>
                  </a:lnTo>
                  <a:lnTo>
                    <a:pt x="262" y="237"/>
                  </a:lnTo>
                  <a:lnTo>
                    <a:pt x="280" y="228"/>
                  </a:lnTo>
                  <a:lnTo>
                    <a:pt x="296" y="221"/>
                  </a:lnTo>
                  <a:lnTo>
                    <a:pt x="313" y="213"/>
                  </a:lnTo>
                  <a:lnTo>
                    <a:pt x="331" y="208"/>
                  </a:lnTo>
                  <a:lnTo>
                    <a:pt x="349" y="203"/>
                  </a:lnTo>
                  <a:lnTo>
                    <a:pt x="368" y="198"/>
                  </a:lnTo>
                  <a:lnTo>
                    <a:pt x="387" y="195"/>
                  </a:lnTo>
                  <a:lnTo>
                    <a:pt x="405" y="192"/>
                  </a:lnTo>
                  <a:lnTo>
                    <a:pt x="424" y="191"/>
                  </a:lnTo>
                  <a:lnTo>
                    <a:pt x="445" y="191"/>
                  </a:lnTo>
                  <a:lnTo>
                    <a:pt x="445" y="191"/>
                  </a:lnTo>
                  <a:lnTo>
                    <a:pt x="464" y="191"/>
                  </a:lnTo>
                  <a:lnTo>
                    <a:pt x="484" y="192"/>
                  </a:lnTo>
                  <a:lnTo>
                    <a:pt x="503" y="195"/>
                  </a:lnTo>
                  <a:lnTo>
                    <a:pt x="521" y="198"/>
                  </a:lnTo>
                  <a:lnTo>
                    <a:pt x="539" y="203"/>
                  </a:lnTo>
                  <a:lnTo>
                    <a:pt x="558" y="208"/>
                  </a:lnTo>
                  <a:lnTo>
                    <a:pt x="576" y="213"/>
                  </a:lnTo>
                  <a:lnTo>
                    <a:pt x="593" y="221"/>
                  </a:lnTo>
                  <a:lnTo>
                    <a:pt x="610" y="228"/>
                  </a:lnTo>
                  <a:lnTo>
                    <a:pt x="626" y="237"/>
                  </a:lnTo>
                  <a:lnTo>
                    <a:pt x="642" y="246"/>
                  </a:lnTo>
                  <a:lnTo>
                    <a:pt x="657" y="255"/>
                  </a:lnTo>
                  <a:lnTo>
                    <a:pt x="672" y="266"/>
                  </a:lnTo>
                  <a:lnTo>
                    <a:pt x="687" y="278"/>
                  </a:lnTo>
                  <a:lnTo>
                    <a:pt x="701" y="290"/>
                  </a:lnTo>
                  <a:lnTo>
                    <a:pt x="714" y="302"/>
                  </a:lnTo>
                  <a:lnTo>
                    <a:pt x="727" y="315"/>
                  </a:lnTo>
                  <a:lnTo>
                    <a:pt x="739" y="329"/>
                  </a:lnTo>
                  <a:lnTo>
                    <a:pt x="751" y="344"/>
                  </a:lnTo>
                  <a:lnTo>
                    <a:pt x="761" y="358"/>
                  </a:lnTo>
                  <a:lnTo>
                    <a:pt x="771" y="374"/>
                  </a:lnTo>
                  <a:lnTo>
                    <a:pt x="780" y="390"/>
                  </a:lnTo>
                  <a:lnTo>
                    <a:pt x="788" y="407"/>
                  </a:lnTo>
                  <a:lnTo>
                    <a:pt x="796" y="424"/>
                  </a:lnTo>
                  <a:lnTo>
                    <a:pt x="803" y="441"/>
                  </a:lnTo>
                  <a:lnTo>
                    <a:pt x="809" y="459"/>
                  </a:lnTo>
                  <a:lnTo>
                    <a:pt x="814" y="476"/>
                  </a:lnTo>
                  <a:lnTo>
                    <a:pt x="818" y="496"/>
                  </a:lnTo>
                  <a:lnTo>
                    <a:pt x="821" y="514"/>
                  </a:lnTo>
                  <a:lnTo>
                    <a:pt x="824" y="533"/>
                  </a:lnTo>
                  <a:lnTo>
                    <a:pt x="826" y="552"/>
                  </a:lnTo>
                  <a:lnTo>
                    <a:pt x="826" y="572"/>
                  </a:lnTo>
                  <a:lnTo>
                    <a:pt x="826" y="572"/>
                  </a:lnTo>
                  <a:lnTo>
                    <a:pt x="826" y="592"/>
                  </a:lnTo>
                  <a:lnTo>
                    <a:pt x="824" y="611"/>
                  </a:lnTo>
                  <a:lnTo>
                    <a:pt x="821" y="630"/>
                  </a:lnTo>
                  <a:lnTo>
                    <a:pt x="818" y="649"/>
                  </a:lnTo>
                  <a:lnTo>
                    <a:pt x="814" y="667"/>
                  </a:lnTo>
                  <a:lnTo>
                    <a:pt x="809" y="685"/>
                  </a:lnTo>
                  <a:lnTo>
                    <a:pt x="803" y="703"/>
                  </a:lnTo>
                  <a:lnTo>
                    <a:pt x="796" y="721"/>
                  </a:lnTo>
                  <a:lnTo>
                    <a:pt x="788" y="737"/>
                  </a:lnTo>
                  <a:lnTo>
                    <a:pt x="780" y="754"/>
                  </a:lnTo>
                  <a:lnTo>
                    <a:pt x="771" y="770"/>
                  </a:lnTo>
                  <a:lnTo>
                    <a:pt x="761" y="785"/>
                  </a:lnTo>
                  <a:lnTo>
                    <a:pt x="751" y="800"/>
                  </a:lnTo>
                  <a:lnTo>
                    <a:pt x="739" y="814"/>
                  </a:lnTo>
                  <a:lnTo>
                    <a:pt x="727" y="828"/>
                  </a:lnTo>
                  <a:lnTo>
                    <a:pt x="714" y="842"/>
                  </a:lnTo>
                  <a:lnTo>
                    <a:pt x="701" y="854"/>
                  </a:lnTo>
                  <a:lnTo>
                    <a:pt x="687" y="867"/>
                  </a:lnTo>
                  <a:lnTo>
                    <a:pt x="672" y="878"/>
                  </a:lnTo>
                  <a:lnTo>
                    <a:pt x="657" y="888"/>
                  </a:lnTo>
                  <a:lnTo>
                    <a:pt x="642" y="898"/>
                  </a:lnTo>
                  <a:lnTo>
                    <a:pt x="626" y="908"/>
                  </a:lnTo>
                  <a:lnTo>
                    <a:pt x="610" y="916"/>
                  </a:lnTo>
                  <a:lnTo>
                    <a:pt x="593" y="924"/>
                  </a:lnTo>
                  <a:lnTo>
                    <a:pt x="576" y="930"/>
                  </a:lnTo>
                  <a:lnTo>
                    <a:pt x="558" y="937"/>
                  </a:lnTo>
                  <a:lnTo>
                    <a:pt x="539" y="942"/>
                  </a:lnTo>
                  <a:lnTo>
                    <a:pt x="521" y="946"/>
                  </a:lnTo>
                  <a:lnTo>
                    <a:pt x="503" y="949"/>
                  </a:lnTo>
                  <a:lnTo>
                    <a:pt x="484" y="952"/>
                  </a:lnTo>
                  <a:lnTo>
                    <a:pt x="464" y="953"/>
                  </a:lnTo>
                  <a:lnTo>
                    <a:pt x="445" y="954"/>
                  </a:lnTo>
                  <a:lnTo>
                    <a:pt x="445" y="954"/>
                  </a:lnTo>
                  <a:close/>
                  <a:moveTo>
                    <a:pt x="445" y="254"/>
                  </a:moveTo>
                  <a:lnTo>
                    <a:pt x="445" y="254"/>
                  </a:lnTo>
                  <a:lnTo>
                    <a:pt x="428" y="254"/>
                  </a:lnTo>
                  <a:lnTo>
                    <a:pt x="412" y="255"/>
                  </a:lnTo>
                  <a:lnTo>
                    <a:pt x="397" y="257"/>
                  </a:lnTo>
                  <a:lnTo>
                    <a:pt x="381" y="261"/>
                  </a:lnTo>
                  <a:lnTo>
                    <a:pt x="365" y="264"/>
                  </a:lnTo>
                  <a:lnTo>
                    <a:pt x="350" y="268"/>
                  </a:lnTo>
                  <a:lnTo>
                    <a:pt x="335" y="273"/>
                  </a:lnTo>
                  <a:lnTo>
                    <a:pt x="320" y="279"/>
                  </a:lnTo>
                  <a:lnTo>
                    <a:pt x="306" y="285"/>
                  </a:lnTo>
                  <a:lnTo>
                    <a:pt x="293" y="293"/>
                  </a:lnTo>
                  <a:lnTo>
                    <a:pt x="280" y="300"/>
                  </a:lnTo>
                  <a:lnTo>
                    <a:pt x="267" y="308"/>
                  </a:lnTo>
                  <a:lnTo>
                    <a:pt x="254" y="317"/>
                  </a:lnTo>
                  <a:lnTo>
                    <a:pt x="242" y="327"/>
                  </a:lnTo>
                  <a:lnTo>
                    <a:pt x="230" y="337"/>
                  </a:lnTo>
                  <a:lnTo>
                    <a:pt x="220" y="348"/>
                  </a:lnTo>
                  <a:lnTo>
                    <a:pt x="209" y="358"/>
                  </a:lnTo>
                  <a:lnTo>
                    <a:pt x="199" y="370"/>
                  </a:lnTo>
                  <a:lnTo>
                    <a:pt x="190" y="382"/>
                  </a:lnTo>
                  <a:lnTo>
                    <a:pt x="181" y="395"/>
                  </a:lnTo>
                  <a:lnTo>
                    <a:pt x="172" y="408"/>
                  </a:lnTo>
                  <a:lnTo>
                    <a:pt x="165" y="420"/>
                  </a:lnTo>
                  <a:lnTo>
                    <a:pt x="157" y="434"/>
                  </a:lnTo>
                  <a:lnTo>
                    <a:pt x="152" y="448"/>
                  </a:lnTo>
                  <a:lnTo>
                    <a:pt x="146" y="462"/>
                  </a:lnTo>
                  <a:lnTo>
                    <a:pt x="141" y="477"/>
                  </a:lnTo>
                  <a:lnTo>
                    <a:pt x="137" y="492"/>
                  </a:lnTo>
                  <a:lnTo>
                    <a:pt x="133" y="508"/>
                  </a:lnTo>
                  <a:lnTo>
                    <a:pt x="131" y="523"/>
                  </a:lnTo>
                  <a:lnTo>
                    <a:pt x="128" y="540"/>
                  </a:lnTo>
                  <a:lnTo>
                    <a:pt x="127" y="556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7" y="588"/>
                  </a:lnTo>
                  <a:lnTo>
                    <a:pt x="128" y="604"/>
                  </a:lnTo>
                  <a:lnTo>
                    <a:pt x="131" y="620"/>
                  </a:lnTo>
                  <a:lnTo>
                    <a:pt x="133" y="636"/>
                  </a:lnTo>
                  <a:lnTo>
                    <a:pt x="137" y="651"/>
                  </a:lnTo>
                  <a:lnTo>
                    <a:pt x="141" y="666"/>
                  </a:lnTo>
                  <a:lnTo>
                    <a:pt x="146" y="681"/>
                  </a:lnTo>
                  <a:lnTo>
                    <a:pt x="152" y="695"/>
                  </a:lnTo>
                  <a:lnTo>
                    <a:pt x="157" y="710"/>
                  </a:lnTo>
                  <a:lnTo>
                    <a:pt x="165" y="723"/>
                  </a:lnTo>
                  <a:lnTo>
                    <a:pt x="172" y="737"/>
                  </a:lnTo>
                  <a:lnTo>
                    <a:pt x="181" y="750"/>
                  </a:lnTo>
                  <a:lnTo>
                    <a:pt x="190" y="762"/>
                  </a:lnTo>
                  <a:lnTo>
                    <a:pt x="199" y="775"/>
                  </a:lnTo>
                  <a:lnTo>
                    <a:pt x="209" y="785"/>
                  </a:lnTo>
                  <a:lnTo>
                    <a:pt x="220" y="797"/>
                  </a:lnTo>
                  <a:lnTo>
                    <a:pt x="230" y="808"/>
                  </a:lnTo>
                  <a:lnTo>
                    <a:pt x="242" y="817"/>
                  </a:lnTo>
                  <a:lnTo>
                    <a:pt x="254" y="827"/>
                  </a:lnTo>
                  <a:lnTo>
                    <a:pt x="267" y="836"/>
                  </a:lnTo>
                  <a:lnTo>
                    <a:pt x="280" y="844"/>
                  </a:lnTo>
                  <a:lnTo>
                    <a:pt x="293" y="852"/>
                  </a:lnTo>
                  <a:lnTo>
                    <a:pt x="306" y="858"/>
                  </a:lnTo>
                  <a:lnTo>
                    <a:pt x="320" y="865"/>
                  </a:lnTo>
                  <a:lnTo>
                    <a:pt x="335" y="871"/>
                  </a:lnTo>
                  <a:lnTo>
                    <a:pt x="350" y="875"/>
                  </a:lnTo>
                  <a:lnTo>
                    <a:pt x="365" y="880"/>
                  </a:lnTo>
                  <a:lnTo>
                    <a:pt x="381" y="884"/>
                  </a:lnTo>
                  <a:lnTo>
                    <a:pt x="397" y="886"/>
                  </a:lnTo>
                  <a:lnTo>
                    <a:pt x="412" y="888"/>
                  </a:lnTo>
                  <a:lnTo>
                    <a:pt x="428" y="889"/>
                  </a:lnTo>
                  <a:lnTo>
                    <a:pt x="445" y="890"/>
                  </a:lnTo>
                  <a:lnTo>
                    <a:pt x="445" y="890"/>
                  </a:lnTo>
                  <a:lnTo>
                    <a:pt x="461" y="889"/>
                  </a:lnTo>
                  <a:lnTo>
                    <a:pt x="477" y="888"/>
                  </a:lnTo>
                  <a:lnTo>
                    <a:pt x="493" y="886"/>
                  </a:lnTo>
                  <a:lnTo>
                    <a:pt x="508" y="884"/>
                  </a:lnTo>
                  <a:lnTo>
                    <a:pt x="524" y="880"/>
                  </a:lnTo>
                  <a:lnTo>
                    <a:pt x="539" y="875"/>
                  </a:lnTo>
                  <a:lnTo>
                    <a:pt x="553" y="871"/>
                  </a:lnTo>
                  <a:lnTo>
                    <a:pt x="568" y="865"/>
                  </a:lnTo>
                  <a:lnTo>
                    <a:pt x="582" y="858"/>
                  </a:lnTo>
                  <a:lnTo>
                    <a:pt x="596" y="852"/>
                  </a:lnTo>
                  <a:lnTo>
                    <a:pt x="609" y="844"/>
                  </a:lnTo>
                  <a:lnTo>
                    <a:pt x="622" y="836"/>
                  </a:lnTo>
                  <a:lnTo>
                    <a:pt x="635" y="827"/>
                  </a:lnTo>
                  <a:lnTo>
                    <a:pt x="647" y="817"/>
                  </a:lnTo>
                  <a:lnTo>
                    <a:pt x="658" y="808"/>
                  </a:lnTo>
                  <a:lnTo>
                    <a:pt x="669" y="797"/>
                  </a:lnTo>
                  <a:lnTo>
                    <a:pt x="680" y="785"/>
                  </a:lnTo>
                  <a:lnTo>
                    <a:pt x="690" y="775"/>
                  </a:lnTo>
                  <a:lnTo>
                    <a:pt x="699" y="762"/>
                  </a:lnTo>
                  <a:lnTo>
                    <a:pt x="708" y="750"/>
                  </a:lnTo>
                  <a:lnTo>
                    <a:pt x="716" y="737"/>
                  </a:lnTo>
                  <a:lnTo>
                    <a:pt x="724" y="723"/>
                  </a:lnTo>
                  <a:lnTo>
                    <a:pt x="731" y="710"/>
                  </a:lnTo>
                  <a:lnTo>
                    <a:pt x="738" y="695"/>
                  </a:lnTo>
                  <a:lnTo>
                    <a:pt x="743" y="681"/>
                  </a:lnTo>
                  <a:lnTo>
                    <a:pt x="749" y="666"/>
                  </a:lnTo>
                  <a:lnTo>
                    <a:pt x="753" y="651"/>
                  </a:lnTo>
                  <a:lnTo>
                    <a:pt x="756" y="636"/>
                  </a:lnTo>
                  <a:lnTo>
                    <a:pt x="759" y="620"/>
                  </a:lnTo>
                  <a:lnTo>
                    <a:pt x="761" y="604"/>
                  </a:lnTo>
                  <a:lnTo>
                    <a:pt x="762" y="588"/>
                  </a:lnTo>
                  <a:lnTo>
                    <a:pt x="762" y="572"/>
                  </a:lnTo>
                  <a:lnTo>
                    <a:pt x="762" y="572"/>
                  </a:lnTo>
                  <a:lnTo>
                    <a:pt x="762" y="556"/>
                  </a:lnTo>
                  <a:lnTo>
                    <a:pt x="761" y="540"/>
                  </a:lnTo>
                  <a:lnTo>
                    <a:pt x="759" y="523"/>
                  </a:lnTo>
                  <a:lnTo>
                    <a:pt x="756" y="508"/>
                  </a:lnTo>
                  <a:lnTo>
                    <a:pt x="753" y="492"/>
                  </a:lnTo>
                  <a:lnTo>
                    <a:pt x="749" y="477"/>
                  </a:lnTo>
                  <a:lnTo>
                    <a:pt x="743" y="462"/>
                  </a:lnTo>
                  <a:lnTo>
                    <a:pt x="738" y="448"/>
                  </a:lnTo>
                  <a:lnTo>
                    <a:pt x="731" y="434"/>
                  </a:lnTo>
                  <a:lnTo>
                    <a:pt x="724" y="420"/>
                  </a:lnTo>
                  <a:lnTo>
                    <a:pt x="716" y="408"/>
                  </a:lnTo>
                  <a:lnTo>
                    <a:pt x="708" y="395"/>
                  </a:lnTo>
                  <a:lnTo>
                    <a:pt x="699" y="382"/>
                  </a:lnTo>
                  <a:lnTo>
                    <a:pt x="690" y="370"/>
                  </a:lnTo>
                  <a:lnTo>
                    <a:pt x="680" y="358"/>
                  </a:lnTo>
                  <a:lnTo>
                    <a:pt x="669" y="348"/>
                  </a:lnTo>
                  <a:lnTo>
                    <a:pt x="658" y="337"/>
                  </a:lnTo>
                  <a:lnTo>
                    <a:pt x="647" y="327"/>
                  </a:lnTo>
                  <a:lnTo>
                    <a:pt x="635" y="317"/>
                  </a:lnTo>
                  <a:lnTo>
                    <a:pt x="622" y="308"/>
                  </a:lnTo>
                  <a:lnTo>
                    <a:pt x="609" y="300"/>
                  </a:lnTo>
                  <a:lnTo>
                    <a:pt x="596" y="293"/>
                  </a:lnTo>
                  <a:lnTo>
                    <a:pt x="582" y="285"/>
                  </a:lnTo>
                  <a:lnTo>
                    <a:pt x="568" y="279"/>
                  </a:lnTo>
                  <a:lnTo>
                    <a:pt x="553" y="273"/>
                  </a:lnTo>
                  <a:lnTo>
                    <a:pt x="539" y="268"/>
                  </a:lnTo>
                  <a:lnTo>
                    <a:pt x="524" y="264"/>
                  </a:lnTo>
                  <a:lnTo>
                    <a:pt x="508" y="261"/>
                  </a:lnTo>
                  <a:lnTo>
                    <a:pt x="493" y="257"/>
                  </a:lnTo>
                  <a:lnTo>
                    <a:pt x="477" y="255"/>
                  </a:lnTo>
                  <a:lnTo>
                    <a:pt x="461" y="254"/>
                  </a:lnTo>
                  <a:lnTo>
                    <a:pt x="445" y="254"/>
                  </a:lnTo>
                  <a:lnTo>
                    <a:pt x="445" y="254"/>
                  </a:lnTo>
                  <a:close/>
                  <a:moveTo>
                    <a:pt x="445" y="317"/>
                  </a:moveTo>
                  <a:lnTo>
                    <a:pt x="445" y="317"/>
                  </a:lnTo>
                  <a:lnTo>
                    <a:pt x="458" y="317"/>
                  </a:lnTo>
                  <a:lnTo>
                    <a:pt x="472" y="319"/>
                  </a:lnTo>
                  <a:lnTo>
                    <a:pt x="485" y="321"/>
                  </a:lnTo>
                  <a:lnTo>
                    <a:pt x="497" y="323"/>
                  </a:lnTo>
                  <a:lnTo>
                    <a:pt x="510" y="326"/>
                  </a:lnTo>
                  <a:lnTo>
                    <a:pt x="522" y="330"/>
                  </a:lnTo>
                  <a:lnTo>
                    <a:pt x="535" y="335"/>
                  </a:lnTo>
                  <a:lnTo>
                    <a:pt x="547" y="339"/>
                  </a:lnTo>
                  <a:lnTo>
                    <a:pt x="559" y="344"/>
                  </a:lnTo>
                  <a:lnTo>
                    <a:pt x="569" y="351"/>
                  </a:lnTo>
                  <a:lnTo>
                    <a:pt x="591" y="365"/>
                  </a:lnTo>
                  <a:lnTo>
                    <a:pt x="611" y="380"/>
                  </a:lnTo>
                  <a:lnTo>
                    <a:pt x="629" y="397"/>
                  </a:lnTo>
                  <a:lnTo>
                    <a:pt x="629" y="397"/>
                  </a:lnTo>
                  <a:lnTo>
                    <a:pt x="621" y="403"/>
                  </a:lnTo>
                  <a:lnTo>
                    <a:pt x="613" y="410"/>
                  </a:lnTo>
                  <a:lnTo>
                    <a:pt x="600" y="423"/>
                  </a:lnTo>
                  <a:lnTo>
                    <a:pt x="600" y="423"/>
                  </a:lnTo>
                  <a:lnTo>
                    <a:pt x="591" y="432"/>
                  </a:lnTo>
                  <a:lnTo>
                    <a:pt x="582" y="440"/>
                  </a:lnTo>
                  <a:lnTo>
                    <a:pt x="578" y="442"/>
                  </a:lnTo>
                  <a:lnTo>
                    <a:pt x="574" y="443"/>
                  </a:lnTo>
                  <a:lnTo>
                    <a:pt x="569" y="444"/>
                  </a:lnTo>
                  <a:lnTo>
                    <a:pt x="564" y="445"/>
                  </a:lnTo>
                  <a:lnTo>
                    <a:pt x="564" y="445"/>
                  </a:lnTo>
                  <a:lnTo>
                    <a:pt x="559" y="444"/>
                  </a:lnTo>
                  <a:lnTo>
                    <a:pt x="553" y="443"/>
                  </a:lnTo>
                  <a:lnTo>
                    <a:pt x="549" y="442"/>
                  </a:lnTo>
                  <a:lnTo>
                    <a:pt x="545" y="440"/>
                  </a:lnTo>
                  <a:lnTo>
                    <a:pt x="536" y="432"/>
                  </a:lnTo>
                  <a:lnTo>
                    <a:pt x="528" y="423"/>
                  </a:lnTo>
                  <a:lnTo>
                    <a:pt x="528" y="423"/>
                  </a:lnTo>
                  <a:lnTo>
                    <a:pt x="514" y="409"/>
                  </a:lnTo>
                  <a:lnTo>
                    <a:pt x="505" y="402"/>
                  </a:lnTo>
                  <a:lnTo>
                    <a:pt x="495" y="396"/>
                  </a:lnTo>
                  <a:lnTo>
                    <a:pt x="486" y="389"/>
                  </a:lnTo>
                  <a:lnTo>
                    <a:pt x="473" y="385"/>
                  </a:lnTo>
                  <a:lnTo>
                    <a:pt x="460" y="382"/>
                  </a:lnTo>
                  <a:lnTo>
                    <a:pt x="444" y="381"/>
                  </a:lnTo>
                  <a:lnTo>
                    <a:pt x="444" y="381"/>
                  </a:lnTo>
                  <a:lnTo>
                    <a:pt x="428" y="382"/>
                  </a:lnTo>
                  <a:lnTo>
                    <a:pt x="414" y="385"/>
                  </a:lnTo>
                  <a:lnTo>
                    <a:pt x="401" y="390"/>
                  </a:lnTo>
                  <a:lnTo>
                    <a:pt x="390" y="396"/>
                  </a:lnTo>
                  <a:lnTo>
                    <a:pt x="381" y="402"/>
                  </a:lnTo>
                  <a:lnTo>
                    <a:pt x="373" y="410"/>
                  </a:lnTo>
                  <a:lnTo>
                    <a:pt x="359" y="424"/>
                  </a:lnTo>
                  <a:lnTo>
                    <a:pt x="359" y="424"/>
                  </a:lnTo>
                  <a:lnTo>
                    <a:pt x="349" y="433"/>
                  </a:lnTo>
                  <a:lnTo>
                    <a:pt x="342" y="440"/>
                  </a:lnTo>
                  <a:lnTo>
                    <a:pt x="339" y="442"/>
                  </a:lnTo>
                  <a:lnTo>
                    <a:pt x="334" y="444"/>
                  </a:lnTo>
                  <a:lnTo>
                    <a:pt x="325" y="445"/>
                  </a:lnTo>
                  <a:lnTo>
                    <a:pt x="325" y="445"/>
                  </a:lnTo>
                  <a:lnTo>
                    <a:pt x="319" y="444"/>
                  </a:lnTo>
                  <a:lnTo>
                    <a:pt x="315" y="443"/>
                  </a:lnTo>
                  <a:lnTo>
                    <a:pt x="311" y="442"/>
                  </a:lnTo>
                  <a:lnTo>
                    <a:pt x="306" y="440"/>
                  </a:lnTo>
                  <a:lnTo>
                    <a:pt x="298" y="432"/>
                  </a:lnTo>
                  <a:lnTo>
                    <a:pt x="288" y="423"/>
                  </a:lnTo>
                  <a:lnTo>
                    <a:pt x="288" y="423"/>
                  </a:lnTo>
                  <a:lnTo>
                    <a:pt x="275" y="410"/>
                  </a:lnTo>
                  <a:lnTo>
                    <a:pt x="268" y="403"/>
                  </a:lnTo>
                  <a:lnTo>
                    <a:pt x="259" y="398"/>
                  </a:lnTo>
                  <a:lnTo>
                    <a:pt x="259" y="398"/>
                  </a:lnTo>
                  <a:lnTo>
                    <a:pt x="279" y="380"/>
                  </a:lnTo>
                  <a:lnTo>
                    <a:pt x="298" y="365"/>
                  </a:lnTo>
                  <a:lnTo>
                    <a:pt x="319" y="351"/>
                  </a:lnTo>
                  <a:lnTo>
                    <a:pt x="331" y="344"/>
                  </a:lnTo>
                  <a:lnTo>
                    <a:pt x="342" y="339"/>
                  </a:lnTo>
                  <a:lnTo>
                    <a:pt x="354" y="335"/>
                  </a:lnTo>
                  <a:lnTo>
                    <a:pt x="367" y="330"/>
                  </a:lnTo>
                  <a:lnTo>
                    <a:pt x="378" y="326"/>
                  </a:lnTo>
                  <a:lnTo>
                    <a:pt x="391" y="323"/>
                  </a:lnTo>
                  <a:lnTo>
                    <a:pt x="404" y="321"/>
                  </a:lnTo>
                  <a:lnTo>
                    <a:pt x="418" y="319"/>
                  </a:lnTo>
                  <a:lnTo>
                    <a:pt x="431" y="317"/>
                  </a:lnTo>
                  <a:lnTo>
                    <a:pt x="445" y="317"/>
                  </a:lnTo>
                  <a:lnTo>
                    <a:pt x="445" y="317"/>
                  </a:lnTo>
                  <a:close/>
                  <a:moveTo>
                    <a:pt x="222" y="449"/>
                  </a:moveTo>
                  <a:lnTo>
                    <a:pt x="222" y="449"/>
                  </a:lnTo>
                  <a:lnTo>
                    <a:pt x="231" y="456"/>
                  </a:lnTo>
                  <a:lnTo>
                    <a:pt x="242" y="467"/>
                  </a:lnTo>
                  <a:lnTo>
                    <a:pt x="242" y="467"/>
                  </a:lnTo>
                  <a:lnTo>
                    <a:pt x="256" y="481"/>
                  </a:lnTo>
                  <a:lnTo>
                    <a:pt x="265" y="488"/>
                  </a:lnTo>
                  <a:lnTo>
                    <a:pt x="273" y="494"/>
                  </a:lnTo>
                  <a:lnTo>
                    <a:pt x="284" y="500"/>
                  </a:lnTo>
                  <a:lnTo>
                    <a:pt x="296" y="504"/>
                  </a:lnTo>
                  <a:lnTo>
                    <a:pt x="310" y="507"/>
                  </a:lnTo>
                  <a:lnTo>
                    <a:pt x="325" y="508"/>
                  </a:lnTo>
                  <a:lnTo>
                    <a:pt x="325" y="508"/>
                  </a:lnTo>
                  <a:lnTo>
                    <a:pt x="340" y="507"/>
                  </a:lnTo>
                  <a:lnTo>
                    <a:pt x="354" y="504"/>
                  </a:lnTo>
                  <a:lnTo>
                    <a:pt x="365" y="500"/>
                  </a:lnTo>
                  <a:lnTo>
                    <a:pt x="376" y="494"/>
                  </a:lnTo>
                  <a:lnTo>
                    <a:pt x="385" y="488"/>
                  </a:lnTo>
                  <a:lnTo>
                    <a:pt x="392" y="481"/>
                  </a:lnTo>
                  <a:lnTo>
                    <a:pt x="406" y="467"/>
                  </a:lnTo>
                  <a:lnTo>
                    <a:pt x="406" y="467"/>
                  </a:lnTo>
                  <a:lnTo>
                    <a:pt x="416" y="457"/>
                  </a:lnTo>
                  <a:lnTo>
                    <a:pt x="423" y="449"/>
                  </a:lnTo>
                  <a:lnTo>
                    <a:pt x="428" y="447"/>
                  </a:lnTo>
                  <a:lnTo>
                    <a:pt x="433" y="446"/>
                  </a:lnTo>
                  <a:lnTo>
                    <a:pt x="438" y="445"/>
                  </a:lnTo>
                  <a:lnTo>
                    <a:pt x="444" y="445"/>
                  </a:lnTo>
                  <a:lnTo>
                    <a:pt x="444" y="445"/>
                  </a:lnTo>
                  <a:lnTo>
                    <a:pt x="449" y="445"/>
                  </a:lnTo>
                  <a:lnTo>
                    <a:pt x="455" y="446"/>
                  </a:lnTo>
                  <a:lnTo>
                    <a:pt x="459" y="447"/>
                  </a:lnTo>
                  <a:lnTo>
                    <a:pt x="463" y="451"/>
                  </a:lnTo>
                  <a:lnTo>
                    <a:pt x="472" y="457"/>
                  </a:lnTo>
                  <a:lnTo>
                    <a:pt x="480" y="467"/>
                  </a:lnTo>
                  <a:lnTo>
                    <a:pt x="480" y="467"/>
                  </a:lnTo>
                  <a:lnTo>
                    <a:pt x="494" y="481"/>
                  </a:lnTo>
                  <a:lnTo>
                    <a:pt x="503" y="488"/>
                  </a:lnTo>
                  <a:lnTo>
                    <a:pt x="512" y="494"/>
                  </a:lnTo>
                  <a:lnTo>
                    <a:pt x="522" y="500"/>
                  </a:lnTo>
                  <a:lnTo>
                    <a:pt x="535" y="504"/>
                  </a:lnTo>
                  <a:lnTo>
                    <a:pt x="548" y="507"/>
                  </a:lnTo>
                  <a:lnTo>
                    <a:pt x="564" y="508"/>
                  </a:lnTo>
                  <a:lnTo>
                    <a:pt x="564" y="508"/>
                  </a:lnTo>
                  <a:lnTo>
                    <a:pt x="579" y="507"/>
                  </a:lnTo>
                  <a:lnTo>
                    <a:pt x="593" y="504"/>
                  </a:lnTo>
                  <a:lnTo>
                    <a:pt x="605" y="500"/>
                  </a:lnTo>
                  <a:lnTo>
                    <a:pt x="615" y="494"/>
                  </a:lnTo>
                  <a:lnTo>
                    <a:pt x="624" y="488"/>
                  </a:lnTo>
                  <a:lnTo>
                    <a:pt x="633" y="481"/>
                  </a:lnTo>
                  <a:lnTo>
                    <a:pt x="647" y="467"/>
                  </a:lnTo>
                  <a:lnTo>
                    <a:pt x="647" y="467"/>
                  </a:lnTo>
                  <a:lnTo>
                    <a:pt x="657" y="456"/>
                  </a:lnTo>
                  <a:lnTo>
                    <a:pt x="663" y="452"/>
                  </a:lnTo>
                  <a:lnTo>
                    <a:pt x="667" y="449"/>
                  </a:lnTo>
                  <a:lnTo>
                    <a:pt x="667" y="449"/>
                  </a:lnTo>
                  <a:lnTo>
                    <a:pt x="678" y="471"/>
                  </a:lnTo>
                  <a:lnTo>
                    <a:pt x="686" y="492"/>
                  </a:lnTo>
                  <a:lnTo>
                    <a:pt x="693" y="516"/>
                  </a:lnTo>
                  <a:lnTo>
                    <a:pt x="697" y="541"/>
                  </a:lnTo>
                  <a:lnTo>
                    <a:pt x="193" y="541"/>
                  </a:lnTo>
                  <a:lnTo>
                    <a:pt x="193" y="541"/>
                  </a:lnTo>
                  <a:lnTo>
                    <a:pt x="196" y="516"/>
                  </a:lnTo>
                  <a:lnTo>
                    <a:pt x="202" y="492"/>
                  </a:lnTo>
                  <a:lnTo>
                    <a:pt x="211" y="471"/>
                  </a:lnTo>
                  <a:lnTo>
                    <a:pt x="222" y="449"/>
                  </a:lnTo>
                  <a:lnTo>
                    <a:pt x="222" y="449"/>
                  </a:lnTo>
                  <a:close/>
                  <a:moveTo>
                    <a:pt x="445" y="826"/>
                  </a:moveTo>
                  <a:lnTo>
                    <a:pt x="445" y="826"/>
                  </a:lnTo>
                  <a:lnTo>
                    <a:pt x="431" y="826"/>
                  </a:lnTo>
                  <a:lnTo>
                    <a:pt x="418" y="825"/>
                  </a:lnTo>
                  <a:lnTo>
                    <a:pt x="404" y="823"/>
                  </a:lnTo>
                  <a:lnTo>
                    <a:pt x="391" y="821"/>
                  </a:lnTo>
                  <a:lnTo>
                    <a:pt x="378" y="817"/>
                  </a:lnTo>
                  <a:lnTo>
                    <a:pt x="367" y="814"/>
                  </a:lnTo>
                  <a:lnTo>
                    <a:pt x="354" y="810"/>
                  </a:lnTo>
                  <a:lnTo>
                    <a:pt x="342" y="805"/>
                  </a:lnTo>
                  <a:lnTo>
                    <a:pt x="331" y="799"/>
                  </a:lnTo>
                  <a:lnTo>
                    <a:pt x="319" y="794"/>
                  </a:lnTo>
                  <a:lnTo>
                    <a:pt x="298" y="780"/>
                  </a:lnTo>
                  <a:lnTo>
                    <a:pt x="279" y="764"/>
                  </a:lnTo>
                  <a:lnTo>
                    <a:pt x="259" y="747"/>
                  </a:lnTo>
                  <a:lnTo>
                    <a:pt x="259" y="747"/>
                  </a:lnTo>
                  <a:lnTo>
                    <a:pt x="268" y="740"/>
                  </a:lnTo>
                  <a:lnTo>
                    <a:pt x="275" y="734"/>
                  </a:lnTo>
                  <a:lnTo>
                    <a:pt x="288" y="721"/>
                  </a:lnTo>
                  <a:lnTo>
                    <a:pt x="288" y="721"/>
                  </a:lnTo>
                  <a:lnTo>
                    <a:pt x="298" y="711"/>
                  </a:lnTo>
                  <a:lnTo>
                    <a:pt x="306" y="705"/>
                  </a:lnTo>
                  <a:lnTo>
                    <a:pt x="311" y="703"/>
                  </a:lnTo>
                  <a:lnTo>
                    <a:pt x="315" y="700"/>
                  </a:lnTo>
                  <a:lnTo>
                    <a:pt x="319" y="699"/>
                  </a:lnTo>
                  <a:lnTo>
                    <a:pt x="325" y="699"/>
                  </a:lnTo>
                  <a:lnTo>
                    <a:pt x="325" y="699"/>
                  </a:lnTo>
                  <a:lnTo>
                    <a:pt x="334" y="700"/>
                  </a:lnTo>
                  <a:lnTo>
                    <a:pt x="339" y="702"/>
                  </a:lnTo>
                  <a:lnTo>
                    <a:pt x="342" y="704"/>
                  </a:lnTo>
                  <a:lnTo>
                    <a:pt x="349" y="710"/>
                  </a:lnTo>
                  <a:lnTo>
                    <a:pt x="359" y="720"/>
                  </a:lnTo>
                  <a:lnTo>
                    <a:pt x="359" y="720"/>
                  </a:lnTo>
                  <a:lnTo>
                    <a:pt x="373" y="734"/>
                  </a:lnTo>
                  <a:lnTo>
                    <a:pt x="381" y="741"/>
                  </a:lnTo>
                  <a:lnTo>
                    <a:pt x="390" y="748"/>
                  </a:lnTo>
                  <a:lnTo>
                    <a:pt x="401" y="754"/>
                  </a:lnTo>
                  <a:lnTo>
                    <a:pt x="414" y="758"/>
                  </a:lnTo>
                  <a:lnTo>
                    <a:pt x="428" y="762"/>
                  </a:lnTo>
                  <a:lnTo>
                    <a:pt x="444" y="763"/>
                  </a:lnTo>
                  <a:lnTo>
                    <a:pt x="444" y="763"/>
                  </a:lnTo>
                  <a:lnTo>
                    <a:pt x="460" y="762"/>
                  </a:lnTo>
                  <a:lnTo>
                    <a:pt x="473" y="758"/>
                  </a:lnTo>
                  <a:lnTo>
                    <a:pt x="486" y="754"/>
                  </a:lnTo>
                  <a:lnTo>
                    <a:pt x="495" y="749"/>
                  </a:lnTo>
                  <a:lnTo>
                    <a:pt x="505" y="742"/>
                  </a:lnTo>
                  <a:lnTo>
                    <a:pt x="514" y="735"/>
                  </a:lnTo>
                  <a:lnTo>
                    <a:pt x="528" y="721"/>
                  </a:lnTo>
                  <a:lnTo>
                    <a:pt x="528" y="721"/>
                  </a:lnTo>
                  <a:lnTo>
                    <a:pt x="536" y="711"/>
                  </a:lnTo>
                  <a:lnTo>
                    <a:pt x="545" y="705"/>
                  </a:lnTo>
                  <a:lnTo>
                    <a:pt x="549" y="703"/>
                  </a:lnTo>
                  <a:lnTo>
                    <a:pt x="553" y="700"/>
                  </a:lnTo>
                  <a:lnTo>
                    <a:pt x="559" y="699"/>
                  </a:lnTo>
                  <a:lnTo>
                    <a:pt x="564" y="699"/>
                  </a:lnTo>
                  <a:lnTo>
                    <a:pt x="564" y="699"/>
                  </a:lnTo>
                  <a:lnTo>
                    <a:pt x="569" y="699"/>
                  </a:lnTo>
                  <a:lnTo>
                    <a:pt x="574" y="700"/>
                  </a:lnTo>
                  <a:lnTo>
                    <a:pt x="578" y="703"/>
                  </a:lnTo>
                  <a:lnTo>
                    <a:pt x="582" y="705"/>
                  </a:lnTo>
                  <a:lnTo>
                    <a:pt x="591" y="711"/>
                  </a:lnTo>
                  <a:lnTo>
                    <a:pt x="600" y="721"/>
                  </a:lnTo>
                  <a:lnTo>
                    <a:pt x="600" y="721"/>
                  </a:lnTo>
                  <a:lnTo>
                    <a:pt x="613" y="734"/>
                  </a:lnTo>
                  <a:lnTo>
                    <a:pt x="621" y="740"/>
                  </a:lnTo>
                  <a:lnTo>
                    <a:pt x="629" y="747"/>
                  </a:lnTo>
                  <a:lnTo>
                    <a:pt x="629" y="747"/>
                  </a:lnTo>
                  <a:lnTo>
                    <a:pt x="611" y="764"/>
                  </a:lnTo>
                  <a:lnTo>
                    <a:pt x="591" y="780"/>
                  </a:lnTo>
                  <a:lnTo>
                    <a:pt x="569" y="794"/>
                  </a:lnTo>
                  <a:lnTo>
                    <a:pt x="559" y="799"/>
                  </a:lnTo>
                  <a:lnTo>
                    <a:pt x="547" y="805"/>
                  </a:lnTo>
                  <a:lnTo>
                    <a:pt x="535" y="810"/>
                  </a:lnTo>
                  <a:lnTo>
                    <a:pt x="522" y="814"/>
                  </a:lnTo>
                  <a:lnTo>
                    <a:pt x="510" y="817"/>
                  </a:lnTo>
                  <a:lnTo>
                    <a:pt x="497" y="821"/>
                  </a:lnTo>
                  <a:lnTo>
                    <a:pt x="485" y="823"/>
                  </a:lnTo>
                  <a:lnTo>
                    <a:pt x="472" y="825"/>
                  </a:lnTo>
                  <a:lnTo>
                    <a:pt x="458" y="826"/>
                  </a:lnTo>
                  <a:lnTo>
                    <a:pt x="445" y="826"/>
                  </a:lnTo>
                  <a:lnTo>
                    <a:pt x="445" y="826"/>
                  </a:lnTo>
                  <a:close/>
                  <a:moveTo>
                    <a:pt x="667" y="695"/>
                  </a:moveTo>
                  <a:lnTo>
                    <a:pt x="667" y="695"/>
                  </a:lnTo>
                  <a:lnTo>
                    <a:pt x="663" y="692"/>
                  </a:lnTo>
                  <a:lnTo>
                    <a:pt x="657" y="688"/>
                  </a:lnTo>
                  <a:lnTo>
                    <a:pt x="647" y="678"/>
                  </a:lnTo>
                  <a:lnTo>
                    <a:pt x="647" y="678"/>
                  </a:lnTo>
                  <a:lnTo>
                    <a:pt x="633" y="663"/>
                  </a:lnTo>
                  <a:lnTo>
                    <a:pt x="624" y="657"/>
                  </a:lnTo>
                  <a:lnTo>
                    <a:pt x="615" y="650"/>
                  </a:lnTo>
                  <a:lnTo>
                    <a:pt x="605" y="645"/>
                  </a:lnTo>
                  <a:lnTo>
                    <a:pt x="593" y="639"/>
                  </a:lnTo>
                  <a:lnTo>
                    <a:pt x="579" y="637"/>
                  </a:lnTo>
                  <a:lnTo>
                    <a:pt x="564" y="636"/>
                  </a:lnTo>
                  <a:lnTo>
                    <a:pt x="564" y="636"/>
                  </a:lnTo>
                  <a:lnTo>
                    <a:pt x="548" y="637"/>
                  </a:lnTo>
                  <a:lnTo>
                    <a:pt x="535" y="639"/>
                  </a:lnTo>
                  <a:lnTo>
                    <a:pt x="522" y="645"/>
                  </a:lnTo>
                  <a:lnTo>
                    <a:pt x="512" y="650"/>
                  </a:lnTo>
                  <a:lnTo>
                    <a:pt x="503" y="657"/>
                  </a:lnTo>
                  <a:lnTo>
                    <a:pt x="494" y="663"/>
                  </a:lnTo>
                  <a:lnTo>
                    <a:pt x="480" y="678"/>
                  </a:lnTo>
                  <a:lnTo>
                    <a:pt x="480" y="678"/>
                  </a:lnTo>
                  <a:lnTo>
                    <a:pt x="472" y="688"/>
                  </a:lnTo>
                  <a:lnTo>
                    <a:pt x="463" y="694"/>
                  </a:lnTo>
                  <a:lnTo>
                    <a:pt x="459" y="696"/>
                  </a:lnTo>
                  <a:lnTo>
                    <a:pt x="455" y="698"/>
                  </a:lnTo>
                  <a:lnTo>
                    <a:pt x="449" y="699"/>
                  </a:lnTo>
                  <a:lnTo>
                    <a:pt x="444" y="699"/>
                  </a:lnTo>
                  <a:lnTo>
                    <a:pt x="444" y="699"/>
                  </a:lnTo>
                  <a:lnTo>
                    <a:pt x="438" y="699"/>
                  </a:lnTo>
                  <a:lnTo>
                    <a:pt x="433" y="698"/>
                  </a:lnTo>
                  <a:lnTo>
                    <a:pt x="428" y="696"/>
                  </a:lnTo>
                  <a:lnTo>
                    <a:pt x="423" y="694"/>
                  </a:lnTo>
                  <a:lnTo>
                    <a:pt x="416" y="688"/>
                  </a:lnTo>
                  <a:lnTo>
                    <a:pt x="406" y="677"/>
                  </a:lnTo>
                  <a:lnTo>
                    <a:pt x="406" y="677"/>
                  </a:lnTo>
                  <a:lnTo>
                    <a:pt x="392" y="663"/>
                  </a:lnTo>
                  <a:lnTo>
                    <a:pt x="385" y="657"/>
                  </a:lnTo>
                  <a:lnTo>
                    <a:pt x="376" y="650"/>
                  </a:lnTo>
                  <a:lnTo>
                    <a:pt x="365" y="644"/>
                  </a:lnTo>
                  <a:lnTo>
                    <a:pt x="354" y="639"/>
                  </a:lnTo>
                  <a:lnTo>
                    <a:pt x="340" y="637"/>
                  </a:lnTo>
                  <a:lnTo>
                    <a:pt x="325" y="636"/>
                  </a:lnTo>
                  <a:lnTo>
                    <a:pt x="325" y="636"/>
                  </a:lnTo>
                  <a:lnTo>
                    <a:pt x="310" y="637"/>
                  </a:lnTo>
                  <a:lnTo>
                    <a:pt x="296" y="639"/>
                  </a:lnTo>
                  <a:lnTo>
                    <a:pt x="284" y="645"/>
                  </a:lnTo>
                  <a:lnTo>
                    <a:pt x="273" y="650"/>
                  </a:lnTo>
                  <a:lnTo>
                    <a:pt x="265" y="657"/>
                  </a:lnTo>
                  <a:lnTo>
                    <a:pt x="256" y="663"/>
                  </a:lnTo>
                  <a:lnTo>
                    <a:pt x="242" y="678"/>
                  </a:lnTo>
                  <a:lnTo>
                    <a:pt x="242" y="678"/>
                  </a:lnTo>
                  <a:lnTo>
                    <a:pt x="231" y="688"/>
                  </a:lnTo>
                  <a:lnTo>
                    <a:pt x="222" y="695"/>
                  </a:lnTo>
                  <a:lnTo>
                    <a:pt x="222" y="695"/>
                  </a:lnTo>
                  <a:lnTo>
                    <a:pt x="211" y="674"/>
                  </a:lnTo>
                  <a:lnTo>
                    <a:pt x="202" y="651"/>
                  </a:lnTo>
                  <a:lnTo>
                    <a:pt x="196" y="628"/>
                  </a:lnTo>
                  <a:lnTo>
                    <a:pt x="193" y="604"/>
                  </a:lnTo>
                  <a:lnTo>
                    <a:pt x="697" y="604"/>
                  </a:lnTo>
                  <a:lnTo>
                    <a:pt x="697" y="604"/>
                  </a:lnTo>
                  <a:lnTo>
                    <a:pt x="693" y="628"/>
                  </a:lnTo>
                  <a:lnTo>
                    <a:pt x="686" y="651"/>
                  </a:lnTo>
                  <a:lnTo>
                    <a:pt x="678" y="674"/>
                  </a:lnTo>
                  <a:lnTo>
                    <a:pt x="667" y="695"/>
                  </a:lnTo>
                  <a:lnTo>
                    <a:pt x="667" y="69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2" name="Freeform 47"/>
            <p:cNvSpPr>
              <a:spLocks noEditPoints="1"/>
            </p:cNvSpPr>
            <p:nvPr/>
          </p:nvSpPr>
          <p:spPr bwMode="auto">
            <a:xfrm>
              <a:off x="7626275" y="3621788"/>
              <a:ext cx="388029" cy="317304"/>
            </a:xfrm>
            <a:custGeom>
              <a:avLst/>
              <a:gdLst>
                <a:gd name="T0" fmla="*/ 53 w 1017"/>
                <a:gd name="T1" fmla="*/ 288 h 828"/>
                <a:gd name="T2" fmla="*/ 19 w 1017"/>
                <a:gd name="T3" fmla="*/ 329 h 828"/>
                <a:gd name="T4" fmla="*/ 0 w 1017"/>
                <a:gd name="T5" fmla="*/ 415 h 828"/>
                <a:gd name="T6" fmla="*/ 25 w 1017"/>
                <a:gd name="T7" fmla="*/ 512 h 828"/>
                <a:gd name="T8" fmla="*/ 158 w 1017"/>
                <a:gd name="T9" fmla="*/ 573 h 828"/>
                <a:gd name="T10" fmla="*/ 166 w 1017"/>
                <a:gd name="T11" fmla="*/ 737 h 828"/>
                <a:gd name="T12" fmla="*/ 209 w 1017"/>
                <a:gd name="T13" fmla="*/ 785 h 828"/>
                <a:gd name="T14" fmla="*/ 413 w 1017"/>
                <a:gd name="T15" fmla="*/ 795 h 828"/>
                <a:gd name="T16" fmla="*/ 474 w 1017"/>
                <a:gd name="T17" fmla="*/ 774 h 828"/>
                <a:gd name="T18" fmla="*/ 506 w 1017"/>
                <a:gd name="T19" fmla="*/ 719 h 828"/>
                <a:gd name="T20" fmla="*/ 654 w 1017"/>
                <a:gd name="T21" fmla="*/ 731 h 828"/>
                <a:gd name="T22" fmla="*/ 693 w 1017"/>
                <a:gd name="T23" fmla="*/ 727 h 828"/>
                <a:gd name="T24" fmla="*/ 745 w 1017"/>
                <a:gd name="T25" fmla="*/ 629 h 828"/>
                <a:gd name="T26" fmla="*/ 763 w 1017"/>
                <a:gd name="T27" fmla="*/ 358 h 828"/>
                <a:gd name="T28" fmla="*/ 724 w 1017"/>
                <a:gd name="T29" fmla="*/ 136 h 828"/>
                <a:gd name="T30" fmla="*/ 667 w 1017"/>
                <a:gd name="T31" fmla="*/ 96 h 828"/>
                <a:gd name="T32" fmla="*/ 440 w 1017"/>
                <a:gd name="T33" fmla="*/ 718 h 828"/>
                <a:gd name="T34" fmla="*/ 254 w 1017"/>
                <a:gd name="T35" fmla="*/ 732 h 828"/>
                <a:gd name="T36" fmla="*/ 223 w 1017"/>
                <a:gd name="T37" fmla="*/ 706 h 828"/>
                <a:gd name="T38" fmla="*/ 593 w 1017"/>
                <a:gd name="T39" fmla="*/ 643 h 828"/>
                <a:gd name="T40" fmla="*/ 64 w 1017"/>
                <a:gd name="T41" fmla="*/ 427 h 828"/>
                <a:gd name="T42" fmla="*/ 76 w 1017"/>
                <a:gd name="T43" fmla="*/ 356 h 828"/>
                <a:gd name="T44" fmla="*/ 578 w 1017"/>
                <a:gd name="T45" fmla="*/ 276 h 828"/>
                <a:gd name="T46" fmla="*/ 574 w 1017"/>
                <a:gd name="T47" fmla="*/ 490 h 828"/>
                <a:gd name="T48" fmla="*/ 593 w 1017"/>
                <a:gd name="T49" fmla="*/ 643 h 828"/>
                <a:gd name="T50" fmla="*/ 642 w 1017"/>
                <a:gd name="T51" fmla="*/ 557 h 828"/>
                <a:gd name="T52" fmla="*/ 642 w 1017"/>
                <a:gd name="T53" fmla="*/ 271 h 828"/>
                <a:gd name="T54" fmla="*/ 672 w 1017"/>
                <a:gd name="T55" fmla="*/ 175 h 828"/>
                <a:gd name="T56" fmla="*/ 699 w 1017"/>
                <a:gd name="T57" fmla="*/ 415 h 828"/>
                <a:gd name="T58" fmla="*/ 678 w 1017"/>
                <a:gd name="T59" fmla="*/ 638 h 828"/>
                <a:gd name="T60" fmla="*/ 857 w 1017"/>
                <a:gd name="T61" fmla="*/ 621 h 828"/>
                <a:gd name="T62" fmla="*/ 890 w 1017"/>
                <a:gd name="T63" fmla="*/ 415 h 828"/>
                <a:gd name="T64" fmla="*/ 846 w 1017"/>
                <a:gd name="T65" fmla="*/ 176 h 828"/>
                <a:gd name="T66" fmla="*/ 809 w 1017"/>
                <a:gd name="T67" fmla="*/ 128 h 828"/>
                <a:gd name="T68" fmla="*/ 776 w 1017"/>
                <a:gd name="T69" fmla="*/ 143 h 828"/>
                <a:gd name="T70" fmla="*/ 787 w 1017"/>
                <a:gd name="T71" fmla="*/ 200 h 828"/>
                <a:gd name="T72" fmla="*/ 827 w 1017"/>
                <a:gd name="T73" fmla="*/ 415 h 828"/>
                <a:gd name="T74" fmla="*/ 797 w 1017"/>
                <a:gd name="T75" fmla="*/ 599 h 828"/>
                <a:gd name="T76" fmla="*/ 774 w 1017"/>
                <a:gd name="T77" fmla="*/ 680 h 828"/>
                <a:gd name="T78" fmla="*/ 804 w 1017"/>
                <a:gd name="T79" fmla="*/ 700 h 828"/>
                <a:gd name="T80" fmla="*/ 832 w 1017"/>
                <a:gd name="T81" fmla="*/ 682 h 828"/>
                <a:gd name="T82" fmla="*/ 830 w 1017"/>
                <a:gd name="T83" fmla="*/ 1 h 828"/>
                <a:gd name="T84" fmla="*/ 807 w 1017"/>
                <a:gd name="T85" fmla="*/ 28 h 828"/>
                <a:gd name="T86" fmla="*/ 832 w 1017"/>
                <a:gd name="T87" fmla="*/ 71 h 828"/>
                <a:gd name="T88" fmla="*/ 917 w 1017"/>
                <a:gd name="T89" fmla="*/ 209 h 828"/>
                <a:gd name="T90" fmla="*/ 954 w 1017"/>
                <a:gd name="T91" fmla="*/ 387 h 828"/>
                <a:gd name="T92" fmla="*/ 938 w 1017"/>
                <a:gd name="T93" fmla="*/ 547 h 828"/>
                <a:gd name="T94" fmla="*/ 874 w 1017"/>
                <a:gd name="T95" fmla="*/ 705 h 828"/>
                <a:gd name="T96" fmla="*/ 810 w 1017"/>
                <a:gd name="T97" fmla="*/ 781 h 828"/>
                <a:gd name="T98" fmla="*/ 814 w 1017"/>
                <a:gd name="T99" fmla="*/ 817 h 828"/>
                <a:gd name="T100" fmla="*/ 849 w 1017"/>
                <a:gd name="T101" fmla="*/ 825 h 828"/>
                <a:gd name="T102" fmla="*/ 926 w 1017"/>
                <a:gd name="T103" fmla="*/ 743 h 828"/>
                <a:gd name="T104" fmla="*/ 1001 w 1017"/>
                <a:gd name="T105" fmla="*/ 565 h 828"/>
                <a:gd name="T106" fmla="*/ 1017 w 1017"/>
                <a:gd name="T107" fmla="*/ 383 h 828"/>
                <a:gd name="T108" fmla="*/ 975 w 1017"/>
                <a:gd name="T109" fmla="*/ 182 h 828"/>
                <a:gd name="T110" fmla="*/ 877 w 1017"/>
                <a:gd name="T111" fmla="*/ 26 h 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7" h="828">
                  <a:moveTo>
                    <a:pt x="667" y="96"/>
                  </a:moveTo>
                  <a:lnTo>
                    <a:pt x="667" y="96"/>
                  </a:lnTo>
                  <a:lnTo>
                    <a:pt x="662" y="96"/>
                  </a:lnTo>
                  <a:lnTo>
                    <a:pt x="654" y="97"/>
                  </a:lnTo>
                  <a:lnTo>
                    <a:pt x="647" y="99"/>
                  </a:lnTo>
                  <a:lnTo>
                    <a:pt x="637" y="104"/>
                  </a:lnTo>
                  <a:lnTo>
                    <a:pt x="53" y="288"/>
                  </a:lnTo>
                  <a:lnTo>
                    <a:pt x="53" y="288"/>
                  </a:lnTo>
                  <a:lnTo>
                    <a:pt x="47" y="291"/>
                  </a:lnTo>
                  <a:lnTo>
                    <a:pt x="40" y="297"/>
                  </a:lnTo>
                  <a:lnTo>
                    <a:pt x="40" y="297"/>
                  </a:lnTo>
                  <a:lnTo>
                    <a:pt x="33" y="306"/>
                  </a:lnTo>
                  <a:lnTo>
                    <a:pt x="25" y="316"/>
                  </a:lnTo>
                  <a:lnTo>
                    <a:pt x="19" y="329"/>
                  </a:lnTo>
                  <a:lnTo>
                    <a:pt x="11" y="345"/>
                  </a:lnTo>
                  <a:lnTo>
                    <a:pt x="5" y="365"/>
                  </a:lnTo>
                  <a:lnTo>
                    <a:pt x="3" y="376"/>
                  </a:lnTo>
                  <a:lnTo>
                    <a:pt x="1" y="388"/>
                  </a:lnTo>
                  <a:lnTo>
                    <a:pt x="0" y="401"/>
                  </a:lnTo>
                  <a:lnTo>
                    <a:pt x="0" y="415"/>
                  </a:lnTo>
                  <a:lnTo>
                    <a:pt x="0" y="415"/>
                  </a:lnTo>
                  <a:lnTo>
                    <a:pt x="0" y="427"/>
                  </a:lnTo>
                  <a:lnTo>
                    <a:pt x="1" y="440"/>
                  </a:lnTo>
                  <a:lnTo>
                    <a:pt x="3" y="452"/>
                  </a:lnTo>
                  <a:lnTo>
                    <a:pt x="5" y="464"/>
                  </a:lnTo>
                  <a:lnTo>
                    <a:pt x="11" y="483"/>
                  </a:lnTo>
                  <a:lnTo>
                    <a:pt x="19" y="499"/>
                  </a:lnTo>
                  <a:lnTo>
                    <a:pt x="25" y="512"/>
                  </a:lnTo>
                  <a:lnTo>
                    <a:pt x="33" y="522"/>
                  </a:lnTo>
                  <a:lnTo>
                    <a:pt x="40" y="531"/>
                  </a:lnTo>
                  <a:lnTo>
                    <a:pt x="40" y="531"/>
                  </a:lnTo>
                  <a:lnTo>
                    <a:pt x="47" y="537"/>
                  </a:lnTo>
                  <a:lnTo>
                    <a:pt x="53" y="540"/>
                  </a:lnTo>
                  <a:lnTo>
                    <a:pt x="158" y="573"/>
                  </a:lnTo>
                  <a:lnTo>
                    <a:pt x="158" y="573"/>
                  </a:lnTo>
                  <a:lnTo>
                    <a:pt x="158" y="573"/>
                  </a:lnTo>
                  <a:lnTo>
                    <a:pt x="158" y="700"/>
                  </a:lnTo>
                  <a:lnTo>
                    <a:pt x="158" y="700"/>
                  </a:lnTo>
                  <a:lnTo>
                    <a:pt x="160" y="710"/>
                  </a:lnTo>
                  <a:lnTo>
                    <a:pt x="161" y="719"/>
                  </a:lnTo>
                  <a:lnTo>
                    <a:pt x="163" y="729"/>
                  </a:lnTo>
                  <a:lnTo>
                    <a:pt x="166" y="737"/>
                  </a:lnTo>
                  <a:lnTo>
                    <a:pt x="170" y="746"/>
                  </a:lnTo>
                  <a:lnTo>
                    <a:pt x="175" y="754"/>
                  </a:lnTo>
                  <a:lnTo>
                    <a:pt x="180" y="761"/>
                  </a:lnTo>
                  <a:lnTo>
                    <a:pt x="186" y="768"/>
                  </a:lnTo>
                  <a:lnTo>
                    <a:pt x="193" y="774"/>
                  </a:lnTo>
                  <a:lnTo>
                    <a:pt x="200" y="779"/>
                  </a:lnTo>
                  <a:lnTo>
                    <a:pt x="209" y="785"/>
                  </a:lnTo>
                  <a:lnTo>
                    <a:pt x="216" y="788"/>
                  </a:lnTo>
                  <a:lnTo>
                    <a:pt x="226" y="791"/>
                  </a:lnTo>
                  <a:lnTo>
                    <a:pt x="235" y="793"/>
                  </a:lnTo>
                  <a:lnTo>
                    <a:pt x="244" y="795"/>
                  </a:lnTo>
                  <a:lnTo>
                    <a:pt x="254" y="795"/>
                  </a:lnTo>
                  <a:lnTo>
                    <a:pt x="413" y="795"/>
                  </a:lnTo>
                  <a:lnTo>
                    <a:pt x="413" y="795"/>
                  </a:lnTo>
                  <a:lnTo>
                    <a:pt x="422" y="795"/>
                  </a:lnTo>
                  <a:lnTo>
                    <a:pt x="432" y="793"/>
                  </a:lnTo>
                  <a:lnTo>
                    <a:pt x="442" y="791"/>
                  </a:lnTo>
                  <a:lnTo>
                    <a:pt x="450" y="788"/>
                  </a:lnTo>
                  <a:lnTo>
                    <a:pt x="459" y="785"/>
                  </a:lnTo>
                  <a:lnTo>
                    <a:pt x="466" y="779"/>
                  </a:lnTo>
                  <a:lnTo>
                    <a:pt x="474" y="774"/>
                  </a:lnTo>
                  <a:lnTo>
                    <a:pt x="480" y="768"/>
                  </a:lnTo>
                  <a:lnTo>
                    <a:pt x="487" y="761"/>
                  </a:lnTo>
                  <a:lnTo>
                    <a:pt x="492" y="754"/>
                  </a:lnTo>
                  <a:lnTo>
                    <a:pt x="496" y="746"/>
                  </a:lnTo>
                  <a:lnTo>
                    <a:pt x="501" y="737"/>
                  </a:lnTo>
                  <a:lnTo>
                    <a:pt x="504" y="729"/>
                  </a:lnTo>
                  <a:lnTo>
                    <a:pt x="506" y="719"/>
                  </a:lnTo>
                  <a:lnTo>
                    <a:pt x="508" y="710"/>
                  </a:lnTo>
                  <a:lnTo>
                    <a:pt x="508" y="700"/>
                  </a:lnTo>
                  <a:lnTo>
                    <a:pt x="508" y="684"/>
                  </a:lnTo>
                  <a:lnTo>
                    <a:pt x="637" y="725"/>
                  </a:lnTo>
                  <a:lnTo>
                    <a:pt x="637" y="725"/>
                  </a:lnTo>
                  <a:lnTo>
                    <a:pt x="647" y="729"/>
                  </a:lnTo>
                  <a:lnTo>
                    <a:pt x="654" y="731"/>
                  </a:lnTo>
                  <a:lnTo>
                    <a:pt x="662" y="732"/>
                  </a:lnTo>
                  <a:lnTo>
                    <a:pt x="667" y="732"/>
                  </a:lnTo>
                  <a:lnTo>
                    <a:pt x="667" y="732"/>
                  </a:lnTo>
                  <a:lnTo>
                    <a:pt x="667" y="732"/>
                  </a:lnTo>
                  <a:lnTo>
                    <a:pt x="679" y="731"/>
                  </a:lnTo>
                  <a:lnTo>
                    <a:pt x="685" y="730"/>
                  </a:lnTo>
                  <a:lnTo>
                    <a:pt x="693" y="727"/>
                  </a:lnTo>
                  <a:lnTo>
                    <a:pt x="700" y="722"/>
                  </a:lnTo>
                  <a:lnTo>
                    <a:pt x="708" y="715"/>
                  </a:lnTo>
                  <a:lnTo>
                    <a:pt x="716" y="705"/>
                  </a:lnTo>
                  <a:lnTo>
                    <a:pt x="724" y="692"/>
                  </a:lnTo>
                  <a:lnTo>
                    <a:pt x="731" y="675"/>
                  </a:lnTo>
                  <a:lnTo>
                    <a:pt x="739" y="654"/>
                  </a:lnTo>
                  <a:lnTo>
                    <a:pt x="745" y="629"/>
                  </a:lnTo>
                  <a:lnTo>
                    <a:pt x="752" y="598"/>
                  </a:lnTo>
                  <a:lnTo>
                    <a:pt x="756" y="562"/>
                  </a:lnTo>
                  <a:lnTo>
                    <a:pt x="759" y="519"/>
                  </a:lnTo>
                  <a:lnTo>
                    <a:pt x="763" y="470"/>
                  </a:lnTo>
                  <a:lnTo>
                    <a:pt x="763" y="415"/>
                  </a:lnTo>
                  <a:lnTo>
                    <a:pt x="763" y="415"/>
                  </a:lnTo>
                  <a:lnTo>
                    <a:pt x="763" y="358"/>
                  </a:lnTo>
                  <a:lnTo>
                    <a:pt x="759" y="309"/>
                  </a:lnTo>
                  <a:lnTo>
                    <a:pt x="756" y="266"/>
                  </a:lnTo>
                  <a:lnTo>
                    <a:pt x="751" y="230"/>
                  </a:lnTo>
                  <a:lnTo>
                    <a:pt x="745" y="199"/>
                  </a:lnTo>
                  <a:lnTo>
                    <a:pt x="739" y="174"/>
                  </a:lnTo>
                  <a:lnTo>
                    <a:pt x="731" y="153"/>
                  </a:lnTo>
                  <a:lnTo>
                    <a:pt x="724" y="136"/>
                  </a:lnTo>
                  <a:lnTo>
                    <a:pt x="716" y="123"/>
                  </a:lnTo>
                  <a:lnTo>
                    <a:pt x="708" y="113"/>
                  </a:lnTo>
                  <a:lnTo>
                    <a:pt x="700" y="106"/>
                  </a:lnTo>
                  <a:lnTo>
                    <a:pt x="693" y="101"/>
                  </a:lnTo>
                  <a:lnTo>
                    <a:pt x="685" y="98"/>
                  </a:lnTo>
                  <a:lnTo>
                    <a:pt x="678" y="97"/>
                  </a:lnTo>
                  <a:lnTo>
                    <a:pt x="667" y="96"/>
                  </a:lnTo>
                  <a:lnTo>
                    <a:pt x="667" y="96"/>
                  </a:lnTo>
                  <a:close/>
                  <a:moveTo>
                    <a:pt x="445" y="669"/>
                  </a:moveTo>
                  <a:lnTo>
                    <a:pt x="445" y="700"/>
                  </a:lnTo>
                  <a:lnTo>
                    <a:pt x="445" y="700"/>
                  </a:lnTo>
                  <a:lnTo>
                    <a:pt x="444" y="706"/>
                  </a:lnTo>
                  <a:lnTo>
                    <a:pt x="443" y="713"/>
                  </a:lnTo>
                  <a:lnTo>
                    <a:pt x="440" y="718"/>
                  </a:lnTo>
                  <a:lnTo>
                    <a:pt x="435" y="722"/>
                  </a:lnTo>
                  <a:lnTo>
                    <a:pt x="431" y="727"/>
                  </a:lnTo>
                  <a:lnTo>
                    <a:pt x="426" y="730"/>
                  </a:lnTo>
                  <a:lnTo>
                    <a:pt x="419" y="731"/>
                  </a:lnTo>
                  <a:lnTo>
                    <a:pt x="413" y="732"/>
                  </a:lnTo>
                  <a:lnTo>
                    <a:pt x="254" y="732"/>
                  </a:lnTo>
                  <a:lnTo>
                    <a:pt x="254" y="732"/>
                  </a:lnTo>
                  <a:lnTo>
                    <a:pt x="248" y="731"/>
                  </a:lnTo>
                  <a:lnTo>
                    <a:pt x="241" y="730"/>
                  </a:lnTo>
                  <a:lnTo>
                    <a:pt x="236" y="727"/>
                  </a:lnTo>
                  <a:lnTo>
                    <a:pt x="231" y="722"/>
                  </a:lnTo>
                  <a:lnTo>
                    <a:pt x="227" y="718"/>
                  </a:lnTo>
                  <a:lnTo>
                    <a:pt x="225" y="713"/>
                  </a:lnTo>
                  <a:lnTo>
                    <a:pt x="223" y="706"/>
                  </a:lnTo>
                  <a:lnTo>
                    <a:pt x="222" y="700"/>
                  </a:lnTo>
                  <a:lnTo>
                    <a:pt x="222" y="593"/>
                  </a:lnTo>
                  <a:lnTo>
                    <a:pt x="446" y="663"/>
                  </a:lnTo>
                  <a:lnTo>
                    <a:pt x="446" y="663"/>
                  </a:lnTo>
                  <a:lnTo>
                    <a:pt x="445" y="669"/>
                  </a:lnTo>
                  <a:lnTo>
                    <a:pt x="445" y="669"/>
                  </a:lnTo>
                  <a:close/>
                  <a:moveTo>
                    <a:pt x="593" y="643"/>
                  </a:moveTo>
                  <a:lnTo>
                    <a:pt x="82" y="482"/>
                  </a:lnTo>
                  <a:lnTo>
                    <a:pt x="82" y="482"/>
                  </a:lnTo>
                  <a:lnTo>
                    <a:pt x="76" y="472"/>
                  </a:lnTo>
                  <a:lnTo>
                    <a:pt x="70" y="457"/>
                  </a:lnTo>
                  <a:lnTo>
                    <a:pt x="67" y="449"/>
                  </a:lnTo>
                  <a:lnTo>
                    <a:pt x="65" y="438"/>
                  </a:lnTo>
                  <a:lnTo>
                    <a:pt x="64" y="427"/>
                  </a:lnTo>
                  <a:lnTo>
                    <a:pt x="63" y="415"/>
                  </a:lnTo>
                  <a:lnTo>
                    <a:pt x="63" y="415"/>
                  </a:lnTo>
                  <a:lnTo>
                    <a:pt x="64" y="402"/>
                  </a:lnTo>
                  <a:lnTo>
                    <a:pt x="65" y="390"/>
                  </a:lnTo>
                  <a:lnTo>
                    <a:pt x="67" y="379"/>
                  </a:lnTo>
                  <a:lnTo>
                    <a:pt x="70" y="371"/>
                  </a:lnTo>
                  <a:lnTo>
                    <a:pt x="76" y="356"/>
                  </a:lnTo>
                  <a:lnTo>
                    <a:pt x="82" y="346"/>
                  </a:lnTo>
                  <a:lnTo>
                    <a:pt x="593" y="185"/>
                  </a:lnTo>
                  <a:lnTo>
                    <a:pt x="593" y="185"/>
                  </a:lnTo>
                  <a:lnTo>
                    <a:pt x="589" y="203"/>
                  </a:lnTo>
                  <a:lnTo>
                    <a:pt x="584" y="225"/>
                  </a:lnTo>
                  <a:lnTo>
                    <a:pt x="581" y="249"/>
                  </a:lnTo>
                  <a:lnTo>
                    <a:pt x="578" y="276"/>
                  </a:lnTo>
                  <a:lnTo>
                    <a:pt x="576" y="305"/>
                  </a:lnTo>
                  <a:lnTo>
                    <a:pt x="574" y="338"/>
                  </a:lnTo>
                  <a:lnTo>
                    <a:pt x="573" y="375"/>
                  </a:lnTo>
                  <a:lnTo>
                    <a:pt x="572" y="415"/>
                  </a:lnTo>
                  <a:lnTo>
                    <a:pt x="572" y="415"/>
                  </a:lnTo>
                  <a:lnTo>
                    <a:pt x="573" y="453"/>
                  </a:lnTo>
                  <a:lnTo>
                    <a:pt x="574" y="490"/>
                  </a:lnTo>
                  <a:lnTo>
                    <a:pt x="576" y="523"/>
                  </a:lnTo>
                  <a:lnTo>
                    <a:pt x="578" y="553"/>
                  </a:lnTo>
                  <a:lnTo>
                    <a:pt x="581" y="580"/>
                  </a:lnTo>
                  <a:lnTo>
                    <a:pt x="584" y="603"/>
                  </a:lnTo>
                  <a:lnTo>
                    <a:pt x="589" y="625"/>
                  </a:lnTo>
                  <a:lnTo>
                    <a:pt x="593" y="643"/>
                  </a:lnTo>
                  <a:lnTo>
                    <a:pt x="593" y="643"/>
                  </a:lnTo>
                  <a:close/>
                  <a:moveTo>
                    <a:pt x="667" y="662"/>
                  </a:moveTo>
                  <a:lnTo>
                    <a:pt x="667" y="662"/>
                  </a:lnTo>
                  <a:lnTo>
                    <a:pt x="663" y="653"/>
                  </a:lnTo>
                  <a:lnTo>
                    <a:pt x="657" y="638"/>
                  </a:lnTo>
                  <a:lnTo>
                    <a:pt x="652" y="616"/>
                  </a:lnTo>
                  <a:lnTo>
                    <a:pt x="647" y="590"/>
                  </a:lnTo>
                  <a:lnTo>
                    <a:pt x="642" y="557"/>
                  </a:lnTo>
                  <a:lnTo>
                    <a:pt x="639" y="518"/>
                  </a:lnTo>
                  <a:lnTo>
                    <a:pt x="637" y="469"/>
                  </a:lnTo>
                  <a:lnTo>
                    <a:pt x="636" y="415"/>
                  </a:lnTo>
                  <a:lnTo>
                    <a:pt x="636" y="415"/>
                  </a:lnTo>
                  <a:lnTo>
                    <a:pt x="637" y="359"/>
                  </a:lnTo>
                  <a:lnTo>
                    <a:pt x="639" y="312"/>
                  </a:lnTo>
                  <a:lnTo>
                    <a:pt x="642" y="271"/>
                  </a:lnTo>
                  <a:lnTo>
                    <a:pt x="647" y="239"/>
                  </a:lnTo>
                  <a:lnTo>
                    <a:pt x="652" y="212"/>
                  </a:lnTo>
                  <a:lnTo>
                    <a:pt x="657" y="191"/>
                  </a:lnTo>
                  <a:lnTo>
                    <a:pt x="663" y="175"/>
                  </a:lnTo>
                  <a:lnTo>
                    <a:pt x="667" y="166"/>
                  </a:lnTo>
                  <a:lnTo>
                    <a:pt x="667" y="166"/>
                  </a:lnTo>
                  <a:lnTo>
                    <a:pt x="672" y="175"/>
                  </a:lnTo>
                  <a:lnTo>
                    <a:pt x="678" y="191"/>
                  </a:lnTo>
                  <a:lnTo>
                    <a:pt x="683" y="212"/>
                  </a:lnTo>
                  <a:lnTo>
                    <a:pt x="687" y="239"/>
                  </a:lnTo>
                  <a:lnTo>
                    <a:pt x="693" y="271"/>
                  </a:lnTo>
                  <a:lnTo>
                    <a:pt x="696" y="312"/>
                  </a:lnTo>
                  <a:lnTo>
                    <a:pt x="698" y="359"/>
                  </a:lnTo>
                  <a:lnTo>
                    <a:pt x="699" y="415"/>
                  </a:lnTo>
                  <a:lnTo>
                    <a:pt x="699" y="415"/>
                  </a:lnTo>
                  <a:lnTo>
                    <a:pt x="698" y="469"/>
                  </a:lnTo>
                  <a:lnTo>
                    <a:pt x="696" y="518"/>
                  </a:lnTo>
                  <a:lnTo>
                    <a:pt x="693" y="557"/>
                  </a:lnTo>
                  <a:lnTo>
                    <a:pt x="687" y="590"/>
                  </a:lnTo>
                  <a:lnTo>
                    <a:pt x="683" y="616"/>
                  </a:lnTo>
                  <a:lnTo>
                    <a:pt x="678" y="638"/>
                  </a:lnTo>
                  <a:lnTo>
                    <a:pt x="672" y="653"/>
                  </a:lnTo>
                  <a:lnTo>
                    <a:pt x="667" y="662"/>
                  </a:lnTo>
                  <a:lnTo>
                    <a:pt x="667" y="662"/>
                  </a:lnTo>
                  <a:close/>
                  <a:moveTo>
                    <a:pt x="832" y="682"/>
                  </a:moveTo>
                  <a:lnTo>
                    <a:pt x="832" y="682"/>
                  </a:lnTo>
                  <a:lnTo>
                    <a:pt x="846" y="652"/>
                  </a:lnTo>
                  <a:lnTo>
                    <a:pt x="857" y="621"/>
                  </a:lnTo>
                  <a:lnTo>
                    <a:pt x="868" y="588"/>
                  </a:lnTo>
                  <a:lnTo>
                    <a:pt x="875" y="554"/>
                  </a:lnTo>
                  <a:lnTo>
                    <a:pt x="882" y="521"/>
                  </a:lnTo>
                  <a:lnTo>
                    <a:pt x="886" y="485"/>
                  </a:lnTo>
                  <a:lnTo>
                    <a:pt x="889" y="450"/>
                  </a:lnTo>
                  <a:lnTo>
                    <a:pt x="890" y="415"/>
                  </a:lnTo>
                  <a:lnTo>
                    <a:pt x="890" y="415"/>
                  </a:lnTo>
                  <a:lnTo>
                    <a:pt x="889" y="378"/>
                  </a:lnTo>
                  <a:lnTo>
                    <a:pt x="886" y="343"/>
                  </a:lnTo>
                  <a:lnTo>
                    <a:pt x="882" y="308"/>
                  </a:lnTo>
                  <a:lnTo>
                    <a:pt x="875" y="274"/>
                  </a:lnTo>
                  <a:lnTo>
                    <a:pt x="868" y="241"/>
                  </a:lnTo>
                  <a:lnTo>
                    <a:pt x="857" y="207"/>
                  </a:lnTo>
                  <a:lnTo>
                    <a:pt x="846" y="176"/>
                  </a:lnTo>
                  <a:lnTo>
                    <a:pt x="832" y="146"/>
                  </a:lnTo>
                  <a:lnTo>
                    <a:pt x="832" y="146"/>
                  </a:lnTo>
                  <a:lnTo>
                    <a:pt x="829" y="141"/>
                  </a:lnTo>
                  <a:lnTo>
                    <a:pt x="825" y="136"/>
                  </a:lnTo>
                  <a:lnTo>
                    <a:pt x="820" y="132"/>
                  </a:lnTo>
                  <a:lnTo>
                    <a:pt x="815" y="130"/>
                  </a:lnTo>
                  <a:lnTo>
                    <a:pt x="809" y="128"/>
                  </a:lnTo>
                  <a:lnTo>
                    <a:pt x="802" y="128"/>
                  </a:lnTo>
                  <a:lnTo>
                    <a:pt x="796" y="129"/>
                  </a:lnTo>
                  <a:lnTo>
                    <a:pt x="790" y="131"/>
                  </a:lnTo>
                  <a:lnTo>
                    <a:pt x="790" y="131"/>
                  </a:lnTo>
                  <a:lnTo>
                    <a:pt x="785" y="135"/>
                  </a:lnTo>
                  <a:lnTo>
                    <a:pt x="780" y="139"/>
                  </a:lnTo>
                  <a:lnTo>
                    <a:pt x="776" y="143"/>
                  </a:lnTo>
                  <a:lnTo>
                    <a:pt x="774" y="148"/>
                  </a:lnTo>
                  <a:lnTo>
                    <a:pt x="772" y="155"/>
                  </a:lnTo>
                  <a:lnTo>
                    <a:pt x="772" y="161"/>
                  </a:lnTo>
                  <a:lnTo>
                    <a:pt x="773" y="167"/>
                  </a:lnTo>
                  <a:lnTo>
                    <a:pt x="775" y="173"/>
                  </a:lnTo>
                  <a:lnTo>
                    <a:pt x="775" y="173"/>
                  </a:lnTo>
                  <a:lnTo>
                    <a:pt x="787" y="200"/>
                  </a:lnTo>
                  <a:lnTo>
                    <a:pt x="797" y="229"/>
                  </a:lnTo>
                  <a:lnTo>
                    <a:pt x="807" y="258"/>
                  </a:lnTo>
                  <a:lnTo>
                    <a:pt x="813" y="288"/>
                  </a:lnTo>
                  <a:lnTo>
                    <a:pt x="819" y="318"/>
                  </a:lnTo>
                  <a:lnTo>
                    <a:pt x="824" y="350"/>
                  </a:lnTo>
                  <a:lnTo>
                    <a:pt x="826" y="381"/>
                  </a:lnTo>
                  <a:lnTo>
                    <a:pt x="827" y="415"/>
                  </a:lnTo>
                  <a:lnTo>
                    <a:pt x="827" y="415"/>
                  </a:lnTo>
                  <a:lnTo>
                    <a:pt x="826" y="447"/>
                  </a:lnTo>
                  <a:lnTo>
                    <a:pt x="824" y="478"/>
                  </a:lnTo>
                  <a:lnTo>
                    <a:pt x="819" y="510"/>
                  </a:lnTo>
                  <a:lnTo>
                    <a:pt x="813" y="540"/>
                  </a:lnTo>
                  <a:lnTo>
                    <a:pt x="807" y="570"/>
                  </a:lnTo>
                  <a:lnTo>
                    <a:pt x="797" y="599"/>
                  </a:lnTo>
                  <a:lnTo>
                    <a:pt x="787" y="628"/>
                  </a:lnTo>
                  <a:lnTo>
                    <a:pt x="775" y="655"/>
                  </a:lnTo>
                  <a:lnTo>
                    <a:pt x="775" y="655"/>
                  </a:lnTo>
                  <a:lnTo>
                    <a:pt x="773" y="661"/>
                  </a:lnTo>
                  <a:lnTo>
                    <a:pt x="772" y="667"/>
                  </a:lnTo>
                  <a:lnTo>
                    <a:pt x="772" y="673"/>
                  </a:lnTo>
                  <a:lnTo>
                    <a:pt x="774" y="680"/>
                  </a:lnTo>
                  <a:lnTo>
                    <a:pt x="776" y="685"/>
                  </a:lnTo>
                  <a:lnTo>
                    <a:pt x="780" y="689"/>
                  </a:lnTo>
                  <a:lnTo>
                    <a:pt x="785" y="693"/>
                  </a:lnTo>
                  <a:lnTo>
                    <a:pt x="790" y="698"/>
                  </a:lnTo>
                  <a:lnTo>
                    <a:pt x="790" y="698"/>
                  </a:lnTo>
                  <a:lnTo>
                    <a:pt x="797" y="700"/>
                  </a:lnTo>
                  <a:lnTo>
                    <a:pt x="804" y="700"/>
                  </a:lnTo>
                  <a:lnTo>
                    <a:pt x="804" y="700"/>
                  </a:lnTo>
                  <a:lnTo>
                    <a:pt x="813" y="699"/>
                  </a:lnTo>
                  <a:lnTo>
                    <a:pt x="820" y="696"/>
                  </a:lnTo>
                  <a:lnTo>
                    <a:pt x="828" y="690"/>
                  </a:lnTo>
                  <a:lnTo>
                    <a:pt x="830" y="686"/>
                  </a:lnTo>
                  <a:lnTo>
                    <a:pt x="832" y="682"/>
                  </a:lnTo>
                  <a:lnTo>
                    <a:pt x="832" y="682"/>
                  </a:lnTo>
                  <a:close/>
                  <a:moveTo>
                    <a:pt x="859" y="9"/>
                  </a:moveTo>
                  <a:lnTo>
                    <a:pt x="859" y="9"/>
                  </a:lnTo>
                  <a:lnTo>
                    <a:pt x="854" y="5"/>
                  </a:lnTo>
                  <a:lnTo>
                    <a:pt x="848" y="3"/>
                  </a:lnTo>
                  <a:lnTo>
                    <a:pt x="843" y="0"/>
                  </a:lnTo>
                  <a:lnTo>
                    <a:pt x="837" y="0"/>
                  </a:lnTo>
                  <a:lnTo>
                    <a:pt x="830" y="1"/>
                  </a:lnTo>
                  <a:lnTo>
                    <a:pt x="825" y="4"/>
                  </a:lnTo>
                  <a:lnTo>
                    <a:pt x="819" y="7"/>
                  </a:lnTo>
                  <a:lnTo>
                    <a:pt x="814" y="11"/>
                  </a:lnTo>
                  <a:lnTo>
                    <a:pt x="814" y="11"/>
                  </a:lnTo>
                  <a:lnTo>
                    <a:pt x="811" y="16"/>
                  </a:lnTo>
                  <a:lnTo>
                    <a:pt x="809" y="22"/>
                  </a:lnTo>
                  <a:lnTo>
                    <a:pt x="807" y="28"/>
                  </a:lnTo>
                  <a:lnTo>
                    <a:pt x="807" y="35"/>
                  </a:lnTo>
                  <a:lnTo>
                    <a:pt x="808" y="40"/>
                  </a:lnTo>
                  <a:lnTo>
                    <a:pt x="810" y="47"/>
                  </a:lnTo>
                  <a:lnTo>
                    <a:pt x="813" y="52"/>
                  </a:lnTo>
                  <a:lnTo>
                    <a:pt x="817" y="56"/>
                  </a:lnTo>
                  <a:lnTo>
                    <a:pt x="817" y="56"/>
                  </a:lnTo>
                  <a:lnTo>
                    <a:pt x="832" y="71"/>
                  </a:lnTo>
                  <a:lnTo>
                    <a:pt x="847" y="87"/>
                  </a:lnTo>
                  <a:lnTo>
                    <a:pt x="861" y="104"/>
                  </a:lnTo>
                  <a:lnTo>
                    <a:pt x="874" y="123"/>
                  </a:lnTo>
                  <a:lnTo>
                    <a:pt x="886" y="143"/>
                  </a:lnTo>
                  <a:lnTo>
                    <a:pt x="898" y="163"/>
                  </a:lnTo>
                  <a:lnTo>
                    <a:pt x="907" y="185"/>
                  </a:lnTo>
                  <a:lnTo>
                    <a:pt x="917" y="209"/>
                  </a:lnTo>
                  <a:lnTo>
                    <a:pt x="926" y="232"/>
                  </a:lnTo>
                  <a:lnTo>
                    <a:pt x="933" y="256"/>
                  </a:lnTo>
                  <a:lnTo>
                    <a:pt x="938" y="281"/>
                  </a:lnTo>
                  <a:lnTo>
                    <a:pt x="944" y="307"/>
                  </a:lnTo>
                  <a:lnTo>
                    <a:pt x="948" y="333"/>
                  </a:lnTo>
                  <a:lnTo>
                    <a:pt x="951" y="360"/>
                  </a:lnTo>
                  <a:lnTo>
                    <a:pt x="954" y="387"/>
                  </a:lnTo>
                  <a:lnTo>
                    <a:pt x="954" y="415"/>
                  </a:lnTo>
                  <a:lnTo>
                    <a:pt x="954" y="415"/>
                  </a:lnTo>
                  <a:lnTo>
                    <a:pt x="954" y="441"/>
                  </a:lnTo>
                  <a:lnTo>
                    <a:pt x="951" y="468"/>
                  </a:lnTo>
                  <a:lnTo>
                    <a:pt x="948" y="495"/>
                  </a:lnTo>
                  <a:lnTo>
                    <a:pt x="944" y="521"/>
                  </a:lnTo>
                  <a:lnTo>
                    <a:pt x="938" y="547"/>
                  </a:lnTo>
                  <a:lnTo>
                    <a:pt x="933" y="572"/>
                  </a:lnTo>
                  <a:lnTo>
                    <a:pt x="926" y="596"/>
                  </a:lnTo>
                  <a:lnTo>
                    <a:pt x="917" y="619"/>
                  </a:lnTo>
                  <a:lnTo>
                    <a:pt x="907" y="643"/>
                  </a:lnTo>
                  <a:lnTo>
                    <a:pt x="898" y="665"/>
                  </a:lnTo>
                  <a:lnTo>
                    <a:pt x="886" y="685"/>
                  </a:lnTo>
                  <a:lnTo>
                    <a:pt x="874" y="705"/>
                  </a:lnTo>
                  <a:lnTo>
                    <a:pt x="861" y="724"/>
                  </a:lnTo>
                  <a:lnTo>
                    <a:pt x="847" y="741"/>
                  </a:lnTo>
                  <a:lnTo>
                    <a:pt x="832" y="757"/>
                  </a:lnTo>
                  <a:lnTo>
                    <a:pt x="817" y="772"/>
                  </a:lnTo>
                  <a:lnTo>
                    <a:pt x="817" y="772"/>
                  </a:lnTo>
                  <a:lnTo>
                    <a:pt x="813" y="777"/>
                  </a:lnTo>
                  <a:lnTo>
                    <a:pt x="810" y="781"/>
                  </a:lnTo>
                  <a:lnTo>
                    <a:pt x="808" y="788"/>
                  </a:lnTo>
                  <a:lnTo>
                    <a:pt x="807" y="793"/>
                  </a:lnTo>
                  <a:lnTo>
                    <a:pt x="807" y="800"/>
                  </a:lnTo>
                  <a:lnTo>
                    <a:pt x="809" y="806"/>
                  </a:lnTo>
                  <a:lnTo>
                    <a:pt x="811" y="812"/>
                  </a:lnTo>
                  <a:lnTo>
                    <a:pt x="814" y="817"/>
                  </a:lnTo>
                  <a:lnTo>
                    <a:pt x="814" y="817"/>
                  </a:lnTo>
                  <a:lnTo>
                    <a:pt x="819" y="821"/>
                  </a:lnTo>
                  <a:lnTo>
                    <a:pt x="826" y="824"/>
                  </a:lnTo>
                  <a:lnTo>
                    <a:pt x="832" y="827"/>
                  </a:lnTo>
                  <a:lnTo>
                    <a:pt x="839" y="828"/>
                  </a:lnTo>
                  <a:lnTo>
                    <a:pt x="839" y="828"/>
                  </a:lnTo>
                  <a:lnTo>
                    <a:pt x="844" y="827"/>
                  </a:lnTo>
                  <a:lnTo>
                    <a:pt x="849" y="825"/>
                  </a:lnTo>
                  <a:lnTo>
                    <a:pt x="855" y="823"/>
                  </a:lnTo>
                  <a:lnTo>
                    <a:pt x="859" y="820"/>
                  </a:lnTo>
                  <a:lnTo>
                    <a:pt x="859" y="820"/>
                  </a:lnTo>
                  <a:lnTo>
                    <a:pt x="877" y="803"/>
                  </a:lnTo>
                  <a:lnTo>
                    <a:pt x="895" y="784"/>
                  </a:lnTo>
                  <a:lnTo>
                    <a:pt x="911" y="764"/>
                  </a:lnTo>
                  <a:lnTo>
                    <a:pt x="926" y="743"/>
                  </a:lnTo>
                  <a:lnTo>
                    <a:pt x="940" y="720"/>
                  </a:lnTo>
                  <a:lnTo>
                    <a:pt x="952" y="697"/>
                  </a:lnTo>
                  <a:lnTo>
                    <a:pt x="964" y="672"/>
                  </a:lnTo>
                  <a:lnTo>
                    <a:pt x="975" y="646"/>
                  </a:lnTo>
                  <a:lnTo>
                    <a:pt x="985" y="619"/>
                  </a:lnTo>
                  <a:lnTo>
                    <a:pt x="993" y="593"/>
                  </a:lnTo>
                  <a:lnTo>
                    <a:pt x="1001" y="565"/>
                  </a:lnTo>
                  <a:lnTo>
                    <a:pt x="1006" y="536"/>
                  </a:lnTo>
                  <a:lnTo>
                    <a:pt x="1011" y="506"/>
                  </a:lnTo>
                  <a:lnTo>
                    <a:pt x="1015" y="476"/>
                  </a:lnTo>
                  <a:lnTo>
                    <a:pt x="1017" y="446"/>
                  </a:lnTo>
                  <a:lnTo>
                    <a:pt x="1017" y="415"/>
                  </a:lnTo>
                  <a:lnTo>
                    <a:pt x="1017" y="415"/>
                  </a:lnTo>
                  <a:lnTo>
                    <a:pt x="1017" y="383"/>
                  </a:lnTo>
                  <a:lnTo>
                    <a:pt x="1015" y="352"/>
                  </a:lnTo>
                  <a:lnTo>
                    <a:pt x="1011" y="322"/>
                  </a:lnTo>
                  <a:lnTo>
                    <a:pt x="1006" y="293"/>
                  </a:lnTo>
                  <a:lnTo>
                    <a:pt x="1001" y="264"/>
                  </a:lnTo>
                  <a:lnTo>
                    <a:pt x="993" y="235"/>
                  </a:lnTo>
                  <a:lnTo>
                    <a:pt x="985" y="209"/>
                  </a:lnTo>
                  <a:lnTo>
                    <a:pt x="975" y="182"/>
                  </a:lnTo>
                  <a:lnTo>
                    <a:pt x="964" y="156"/>
                  </a:lnTo>
                  <a:lnTo>
                    <a:pt x="952" y="131"/>
                  </a:lnTo>
                  <a:lnTo>
                    <a:pt x="940" y="108"/>
                  </a:lnTo>
                  <a:lnTo>
                    <a:pt x="926" y="85"/>
                  </a:lnTo>
                  <a:lnTo>
                    <a:pt x="911" y="64"/>
                  </a:lnTo>
                  <a:lnTo>
                    <a:pt x="895" y="44"/>
                  </a:lnTo>
                  <a:lnTo>
                    <a:pt x="877" y="26"/>
                  </a:lnTo>
                  <a:lnTo>
                    <a:pt x="859" y="9"/>
                  </a:lnTo>
                  <a:lnTo>
                    <a:pt x="859" y="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3" name="Freeform 48"/>
            <p:cNvSpPr>
              <a:spLocks noEditPoints="1"/>
            </p:cNvSpPr>
            <p:nvPr/>
          </p:nvSpPr>
          <p:spPr bwMode="auto">
            <a:xfrm>
              <a:off x="8968512" y="5143320"/>
              <a:ext cx="388029" cy="388029"/>
            </a:xfrm>
            <a:custGeom>
              <a:avLst/>
              <a:gdLst>
                <a:gd name="T0" fmla="*/ 77 w 1019"/>
                <a:gd name="T1" fmla="*/ 1 h 1017"/>
                <a:gd name="T2" fmla="*/ 35 w 1019"/>
                <a:gd name="T3" fmla="*/ 21 h 1017"/>
                <a:gd name="T4" fmla="*/ 8 w 1019"/>
                <a:gd name="T5" fmla="*/ 58 h 1017"/>
                <a:gd name="T6" fmla="*/ 0 w 1019"/>
                <a:gd name="T7" fmla="*/ 921 h 1017"/>
                <a:gd name="T8" fmla="*/ 8 w 1019"/>
                <a:gd name="T9" fmla="*/ 959 h 1017"/>
                <a:gd name="T10" fmla="*/ 35 w 1019"/>
                <a:gd name="T11" fmla="*/ 995 h 1017"/>
                <a:gd name="T12" fmla="*/ 77 w 1019"/>
                <a:gd name="T13" fmla="*/ 1015 h 1017"/>
                <a:gd name="T14" fmla="*/ 933 w 1019"/>
                <a:gd name="T15" fmla="*/ 1017 h 1017"/>
                <a:gd name="T16" fmla="*/ 976 w 1019"/>
                <a:gd name="T17" fmla="*/ 1001 h 1017"/>
                <a:gd name="T18" fmla="*/ 1007 w 1019"/>
                <a:gd name="T19" fmla="*/ 967 h 1017"/>
                <a:gd name="T20" fmla="*/ 1019 w 1019"/>
                <a:gd name="T21" fmla="*/ 921 h 1017"/>
                <a:gd name="T22" fmla="*/ 1014 w 1019"/>
                <a:gd name="T23" fmla="*/ 66 h 1017"/>
                <a:gd name="T24" fmla="*/ 991 w 1019"/>
                <a:gd name="T25" fmla="*/ 27 h 1017"/>
                <a:gd name="T26" fmla="*/ 951 w 1019"/>
                <a:gd name="T27" fmla="*/ 4 h 1017"/>
                <a:gd name="T28" fmla="*/ 954 w 1019"/>
                <a:gd name="T29" fmla="*/ 921 h 1017"/>
                <a:gd name="T30" fmla="*/ 946 w 1019"/>
                <a:gd name="T31" fmla="*/ 944 h 1017"/>
                <a:gd name="T32" fmla="*/ 96 w 1019"/>
                <a:gd name="T33" fmla="*/ 953 h 1017"/>
                <a:gd name="T34" fmla="*/ 73 w 1019"/>
                <a:gd name="T35" fmla="*/ 944 h 1017"/>
                <a:gd name="T36" fmla="*/ 64 w 1019"/>
                <a:gd name="T37" fmla="*/ 94 h 1017"/>
                <a:gd name="T38" fmla="*/ 73 w 1019"/>
                <a:gd name="T39" fmla="*/ 73 h 1017"/>
                <a:gd name="T40" fmla="*/ 923 w 1019"/>
                <a:gd name="T41" fmla="*/ 63 h 1017"/>
                <a:gd name="T42" fmla="*/ 946 w 1019"/>
                <a:gd name="T43" fmla="*/ 73 h 1017"/>
                <a:gd name="T44" fmla="*/ 954 w 1019"/>
                <a:gd name="T45" fmla="*/ 921 h 1017"/>
                <a:gd name="T46" fmla="*/ 179 w 1019"/>
                <a:gd name="T47" fmla="*/ 127 h 1017"/>
                <a:gd name="T48" fmla="*/ 132 w 1019"/>
                <a:gd name="T49" fmla="*/ 165 h 1017"/>
                <a:gd name="T50" fmla="*/ 128 w 1019"/>
                <a:gd name="T51" fmla="*/ 317 h 1017"/>
                <a:gd name="T52" fmla="*/ 146 w 1019"/>
                <a:gd name="T53" fmla="*/ 362 h 1017"/>
                <a:gd name="T54" fmla="*/ 191 w 1019"/>
                <a:gd name="T55" fmla="*/ 380 h 1017"/>
                <a:gd name="T56" fmla="*/ 852 w 1019"/>
                <a:gd name="T57" fmla="*/ 376 h 1017"/>
                <a:gd name="T58" fmla="*/ 890 w 1019"/>
                <a:gd name="T59" fmla="*/ 330 h 1017"/>
                <a:gd name="T60" fmla="*/ 891 w 1019"/>
                <a:gd name="T61" fmla="*/ 183 h 1017"/>
                <a:gd name="T62" fmla="*/ 863 w 1019"/>
                <a:gd name="T63" fmla="*/ 137 h 1017"/>
                <a:gd name="T64" fmla="*/ 828 w 1019"/>
                <a:gd name="T65" fmla="*/ 126 h 1017"/>
                <a:gd name="T66" fmla="*/ 191 w 1019"/>
                <a:gd name="T67" fmla="*/ 317 h 1017"/>
                <a:gd name="T68" fmla="*/ 179 w 1019"/>
                <a:gd name="T69" fmla="*/ 446 h 1017"/>
                <a:gd name="T70" fmla="*/ 132 w 1019"/>
                <a:gd name="T71" fmla="*/ 483 h 1017"/>
                <a:gd name="T72" fmla="*/ 128 w 1019"/>
                <a:gd name="T73" fmla="*/ 826 h 1017"/>
                <a:gd name="T74" fmla="*/ 146 w 1019"/>
                <a:gd name="T75" fmla="*/ 871 h 1017"/>
                <a:gd name="T76" fmla="*/ 191 w 1019"/>
                <a:gd name="T77" fmla="*/ 890 h 1017"/>
                <a:gd name="T78" fmla="*/ 344 w 1019"/>
                <a:gd name="T79" fmla="*/ 885 h 1017"/>
                <a:gd name="T80" fmla="*/ 381 w 1019"/>
                <a:gd name="T81" fmla="*/ 839 h 1017"/>
                <a:gd name="T82" fmla="*/ 382 w 1019"/>
                <a:gd name="T83" fmla="*/ 502 h 1017"/>
                <a:gd name="T84" fmla="*/ 355 w 1019"/>
                <a:gd name="T85" fmla="*/ 456 h 1017"/>
                <a:gd name="T86" fmla="*/ 319 w 1019"/>
                <a:gd name="T87" fmla="*/ 445 h 1017"/>
                <a:gd name="T88" fmla="*/ 191 w 1019"/>
                <a:gd name="T89" fmla="*/ 826 h 1017"/>
                <a:gd name="T90" fmla="*/ 496 w 1019"/>
                <a:gd name="T91" fmla="*/ 446 h 1017"/>
                <a:gd name="T92" fmla="*/ 451 w 1019"/>
                <a:gd name="T93" fmla="*/ 483 h 1017"/>
                <a:gd name="T94" fmla="*/ 446 w 1019"/>
                <a:gd name="T95" fmla="*/ 826 h 1017"/>
                <a:gd name="T96" fmla="*/ 464 w 1019"/>
                <a:gd name="T97" fmla="*/ 871 h 1017"/>
                <a:gd name="T98" fmla="*/ 509 w 1019"/>
                <a:gd name="T99" fmla="*/ 890 h 1017"/>
                <a:gd name="T100" fmla="*/ 852 w 1019"/>
                <a:gd name="T101" fmla="*/ 885 h 1017"/>
                <a:gd name="T102" fmla="*/ 890 w 1019"/>
                <a:gd name="T103" fmla="*/ 839 h 1017"/>
                <a:gd name="T104" fmla="*/ 891 w 1019"/>
                <a:gd name="T105" fmla="*/ 502 h 1017"/>
                <a:gd name="T106" fmla="*/ 863 w 1019"/>
                <a:gd name="T107" fmla="*/ 456 h 1017"/>
                <a:gd name="T108" fmla="*/ 828 w 1019"/>
                <a:gd name="T109" fmla="*/ 445 h 1017"/>
                <a:gd name="T110" fmla="*/ 509 w 1019"/>
                <a:gd name="T111" fmla="*/ 826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9" h="1017">
                  <a:moveTo>
                    <a:pt x="923" y="0"/>
                  </a:moveTo>
                  <a:lnTo>
                    <a:pt x="96" y="0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77" y="1"/>
                  </a:lnTo>
                  <a:lnTo>
                    <a:pt x="68" y="4"/>
                  </a:lnTo>
                  <a:lnTo>
                    <a:pt x="58" y="7"/>
                  </a:lnTo>
                  <a:lnTo>
                    <a:pt x="51" y="10"/>
                  </a:lnTo>
                  <a:lnTo>
                    <a:pt x="42" y="16"/>
                  </a:lnTo>
                  <a:lnTo>
                    <a:pt x="35" y="21"/>
                  </a:lnTo>
                  <a:lnTo>
                    <a:pt x="28" y="27"/>
                  </a:lnTo>
                  <a:lnTo>
                    <a:pt x="22" y="34"/>
                  </a:lnTo>
                  <a:lnTo>
                    <a:pt x="17" y="41"/>
                  </a:lnTo>
                  <a:lnTo>
                    <a:pt x="12" y="49"/>
                  </a:lnTo>
                  <a:lnTo>
                    <a:pt x="8" y="58"/>
                  </a:lnTo>
                  <a:lnTo>
                    <a:pt x="5" y="66"/>
                  </a:lnTo>
                  <a:lnTo>
                    <a:pt x="3" y="76"/>
                  </a:lnTo>
                  <a:lnTo>
                    <a:pt x="2" y="84"/>
                  </a:lnTo>
                  <a:lnTo>
                    <a:pt x="0" y="94"/>
                  </a:lnTo>
                  <a:lnTo>
                    <a:pt x="0" y="921"/>
                  </a:lnTo>
                  <a:lnTo>
                    <a:pt x="0" y="921"/>
                  </a:lnTo>
                  <a:lnTo>
                    <a:pt x="2" y="931"/>
                  </a:lnTo>
                  <a:lnTo>
                    <a:pt x="3" y="941"/>
                  </a:lnTo>
                  <a:lnTo>
                    <a:pt x="5" y="950"/>
                  </a:lnTo>
                  <a:lnTo>
                    <a:pt x="8" y="959"/>
                  </a:lnTo>
                  <a:lnTo>
                    <a:pt x="12" y="967"/>
                  </a:lnTo>
                  <a:lnTo>
                    <a:pt x="17" y="975"/>
                  </a:lnTo>
                  <a:lnTo>
                    <a:pt x="22" y="982"/>
                  </a:lnTo>
                  <a:lnTo>
                    <a:pt x="28" y="989"/>
                  </a:lnTo>
                  <a:lnTo>
                    <a:pt x="35" y="995"/>
                  </a:lnTo>
                  <a:lnTo>
                    <a:pt x="42" y="1001"/>
                  </a:lnTo>
                  <a:lnTo>
                    <a:pt x="51" y="1005"/>
                  </a:lnTo>
                  <a:lnTo>
                    <a:pt x="58" y="1009"/>
                  </a:lnTo>
                  <a:lnTo>
                    <a:pt x="68" y="1012"/>
                  </a:lnTo>
                  <a:lnTo>
                    <a:pt x="77" y="1015"/>
                  </a:lnTo>
                  <a:lnTo>
                    <a:pt x="86" y="1017"/>
                  </a:lnTo>
                  <a:lnTo>
                    <a:pt x="96" y="1017"/>
                  </a:lnTo>
                  <a:lnTo>
                    <a:pt x="923" y="1017"/>
                  </a:lnTo>
                  <a:lnTo>
                    <a:pt x="923" y="1017"/>
                  </a:lnTo>
                  <a:lnTo>
                    <a:pt x="933" y="1017"/>
                  </a:lnTo>
                  <a:lnTo>
                    <a:pt x="943" y="1015"/>
                  </a:lnTo>
                  <a:lnTo>
                    <a:pt x="951" y="1012"/>
                  </a:lnTo>
                  <a:lnTo>
                    <a:pt x="960" y="1009"/>
                  </a:lnTo>
                  <a:lnTo>
                    <a:pt x="968" y="1005"/>
                  </a:lnTo>
                  <a:lnTo>
                    <a:pt x="976" y="1001"/>
                  </a:lnTo>
                  <a:lnTo>
                    <a:pt x="983" y="995"/>
                  </a:lnTo>
                  <a:lnTo>
                    <a:pt x="991" y="989"/>
                  </a:lnTo>
                  <a:lnTo>
                    <a:pt x="996" y="982"/>
                  </a:lnTo>
                  <a:lnTo>
                    <a:pt x="1002" y="975"/>
                  </a:lnTo>
                  <a:lnTo>
                    <a:pt x="1007" y="967"/>
                  </a:lnTo>
                  <a:lnTo>
                    <a:pt x="1011" y="959"/>
                  </a:lnTo>
                  <a:lnTo>
                    <a:pt x="1014" y="950"/>
                  </a:lnTo>
                  <a:lnTo>
                    <a:pt x="1017" y="941"/>
                  </a:lnTo>
                  <a:lnTo>
                    <a:pt x="1018" y="931"/>
                  </a:lnTo>
                  <a:lnTo>
                    <a:pt x="1019" y="921"/>
                  </a:lnTo>
                  <a:lnTo>
                    <a:pt x="1019" y="94"/>
                  </a:lnTo>
                  <a:lnTo>
                    <a:pt x="1019" y="94"/>
                  </a:lnTo>
                  <a:lnTo>
                    <a:pt x="1018" y="84"/>
                  </a:lnTo>
                  <a:lnTo>
                    <a:pt x="1017" y="76"/>
                  </a:lnTo>
                  <a:lnTo>
                    <a:pt x="1014" y="66"/>
                  </a:lnTo>
                  <a:lnTo>
                    <a:pt x="1011" y="58"/>
                  </a:lnTo>
                  <a:lnTo>
                    <a:pt x="1007" y="49"/>
                  </a:lnTo>
                  <a:lnTo>
                    <a:pt x="1002" y="41"/>
                  </a:lnTo>
                  <a:lnTo>
                    <a:pt x="996" y="34"/>
                  </a:lnTo>
                  <a:lnTo>
                    <a:pt x="991" y="27"/>
                  </a:lnTo>
                  <a:lnTo>
                    <a:pt x="983" y="21"/>
                  </a:lnTo>
                  <a:lnTo>
                    <a:pt x="976" y="16"/>
                  </a:lnTo>
                  <a:lnTo>
                    <a:pt x="968" y="10"/>
                  </a:lnTo>
                  <a:lnTo>
                    <a:pt x="960" y="7"/>
                  </a:lnTo>
                  <a:lnTo>
                    <a:pt x="951" y="4"/>
                  </a:lnTo>
                  <a:lnTo>
                    <a:pt x="943" y="1"/>
                  </a:lnTo>
                  <a:lnTo>
                    <a:pt x="933" y="0"/>
                  </a:lnTo>
                  <a:lnTo>
                    <a:pt x="923" y="0"/>
                  </a:lnTo>
                  <a:lnTo>
                    <a:pt x="923" y="0"/>
                  </a:lnTo>
                  <a:close/>
                  <a:moveTo>
                    <a:pt x="954" y="921"/>
                  </a:moveTo>
                  <a:lnTo>
                    <a:pt x="954" y="921"/>
                  </a:lnTo>
                  <a:lnTo>
                    <a:pt x="954" y="928"/>
                  </a:lnTo>
                  <a:lnTo>
                    <a:pt x="952" y="934"/>
                  </a:lnTo>
                  <a:lnTo>
                    <a:pt x="949" y="939"/>
                  </a:lnTo>
                  <a:lnTo>
                    <a:pt x="946" y="944"/>
                  </a:lnTo>
                  <a:lnTo>
                    <a:pt x="940" y="948"/>
                  </a:lnTo>
                  <a:lnTo>
                    <a:pt x="935" y="950"/>
                  </a:lnTo>
                  <a:lnTo>
                    <a:pt x="930" y="952"/>
                  </a:lnTo>
                  <a:lnTo>
                    <a:pt x="923" y="953"/>
                  </a:lnTo>
                  <a:lnTo>
                    <a:pt x="96" y="953"/>
                  </a:lnTo>
                  <a:lnTo>
                    <a:pt x="96" y="953"/>
                  </a:lnTo>
                  <a:lnTo>
                    <a:pt x="90" y="952"/>
                  </a:lnTo>
                  <a:lnTo>
                    <a:pt x="84" y="950"/>
                  </a:lnTo>
                  <a:lnTo>
                    <a:pt x="78" y="948"/>
                  </a:lnTo>
                  <a:lnTo>
                    <a:pt x="73" y="944"/>
                  </a:lnTo>
                  <a:lnTo>
                    <a:pt x="69" y="939"/>
                  </a:lnTo>
                  <a:lnTo>
                    <a:pt x="67" y="934"/>
                  </a:lnTo>
                  <a:lnTo>
                    <a:pt x="65" y="928"/>
                  </a:lnTo>
                  <a:lnTo>
                    <a:pt x="64" y="921"/>
                  </a:lnTo>
                  <a:lnTo>
                    <a:pt x="64" y="94"/>
                  </a:lnTo>
                  <a:lnTo>
                    <a:pt x="64" y="94"/>
                  </a:lnTo>
                  <a:lnTo>
                    <a:pt x="65" y="89"/>
                  </a:lnTo>
                  <a:lnTo>
                    <a:pt x="67" y="82"/>
                  </a:lnTo>
                  <a:lnTo>
                    <a:pt x="69" y="77"/>
                  </a:lnTo>
                  <a:lnTo>
                    <a:pt x="73" y="73"/>
                  </a:lnTo>
                  <a:lnTo>
                    <a:pt x="78" y="68"/>
                  </a:lnTo>
                  <a:lnTo>
                    <a:pt x="84" y="65"/>
                  </a:lnTo>
                  <a:lnTo>
                    <a:pt x="90" y="63"/>
                  </a:lnTo>
                  <a:lnTo>
                    <a:pt x="96" y="63"/>
                  </a:lnTo>
                  <a:lnTo>
                    <a:pt x="923" y="63"/>
                  </a:lnTo>
                  <a:lnTo>
                    <a:pt x="923" y="63"/>
                  </a:lnTo>
                  <a:lnTo>
                    <a:pt x="930" y="63"/>
                  </a:lnTo>
                  <a:lnTo>
                    <a:pt x="935" y="65"/>
                  </a:lnTo>
                  <a:lnTo>
                    <a:pt x="940" y="68"/>
                  </a:lnTo>
                  <a:lnTo>
                    <a:pt x="946" y="73"/>
                  </a:lnTo>
                  <a:lnTo>
                    <a:pt x="949" y="77"/>
                  </a:lnTo>
                  <a:lnTo>
                    <a:pt x="952" y="82"/>
                  </a:lnTo>
                  <a:lnTo>
                    <a:pt x="954" y="89"/>
                  </a:lnTo>
                  <a:lnTo>
                    <a:pt x="954" y="94"/>
                  </a:lnTo>
                  <a:lnTo>
                    <a:pt x="954" y="921"/>
                  </a:lnTo>
                  <a:close/>
                  <a:moveTo>
                    <a:pt x="828" y="126"/>
                  </a:moveTo>
                  <a:lnTo>
                    <a:pt x="191" y="126"/>
                  </a:lnTo>
                  <a:lnTo>
                    <a:pt x="191" y="126"/>
                  </a:lnTo>
                  <a:lnTo>
                    <a:pt x="185" y="126"/>
                  </a:lnTo>
                  <a:lnTo>
                    <a:pt x="179" y="127"/>
                  </a:lnTo>
                  <a:lnTo>
                    <a:pt x="167" y="132"/>
                  </a:lnTo>
                  <a:lnTo>
                    <a:pt x="156" y="137"/>
                  </a:lnTo>
                  <a:lnTo>
                    <a:pt x="146" y="144"/>
                  </a:lnTo>
                  <a:lnTo>
                    <a:pt x="139" y="154"/>
                  </a:lnTo>
                  <a:lnTo>
                    <a:pt x="132" y="165"/>
                  </a:lnTo>
                  <a:lnTo>
                    <a:pt x="129" y="177"/>
                  </a:lnTo>
                  <a:lnTo>
                    <a:pt x="128" y="183"/>
                  </a:lnTo>
                  <a:lnTo>
                    <a:pt x="128" y="189"/>
                  </a:lnTo>
                  <a:lnTo>
                    <a:pt x="128" y="317"/>
                  </a:lnTo>
                  <a:lnTo>
                    <a:pt x="128" y="317"/>
                  </a:lnTo>
                  <a:lnTo>
                    <a:pt x="128" y="324"/>
                  </a:lnTo>
                  <a:lnTo>
                    <a:pt x="129" y="330"/>
                  </a:lnTo>
                  <a:lnTo>
                    <a:pt x="132" y="342"/>
                  </a:lnTo>
                  <a:lnTo>
                    <a:pt x="139" y="353"/>
                  </a:lnTo>
                  <a:lnTo>
                    <a:pt x="146" y="362"/>
                  </a:lnTo>
                  <a:lnTo>
                    <a:pt x="156" y="370"/>
                  </a:lnTo>
                  <a:lnTo>
                    <a:pt x="167" y="376"/>
                  </a:lnTo>
                  <a:lnTo>
                    <a:pt x="179" y="379"/>
                  </a:lnTo>
                  <a:lnTo>
                    <a:pt x="185" y="380"/>
                  </a:lnTo>
                  <a:lnTo>
                    <a:pt x="191" y="380"/>
                  </a:lnTo>
                  <a:lnTo>
                    <a:pt x="828" y="380"/>
                  </a:lnTo>
                  <a:lnTo>
                    <a:pt x="828" y="380"/>
                  </a:lnTo>
                  <a:lnTo>
                    <a:pt x="834" y="380"/>
                  </a:lnTo>
                  <a:lnTo>
                    <a:pt x="841" y="379"/>
                  </a:lnTo>
                  <a:lnTo>
                    <a:pt x="852" y="376"/>
                  </a:lnTo>
                  <a:lnTo>
                    <a:pt x="863" y="370"/>
                  </a:lnTo>
                  <a:lnTo>
                    <a:pt x="873" y="362"/>
                  </a:lnTo>
                  <a:lnTo>
                    <a:pt x="880" y="353"/>
                  </a:lnTo>
                  <a:lnTo>
                    <a:pt x="886" y="342"/>
                  </a:lnTo>
                  <a:lnTo>
                    <a:pt x="890" y="330"/>
                  </a:lnTo>
                  <a:lnTo>
                    <a:pt x="891" y="324"/>
                  </a:lnTo>
                  <a:lnTo>
                    <a:pt x="891" y="317"/>
                  </a:lnTo>
                  <a:lnTo>
                    <a:pt x="891" y="189"/>
                  </a:lnTo>
                  <a:lnTo>
                    <a:pt x="891" y="189"/>
                  </a:lnTo>
                  <a:lnTo>
                    <a:pt x="891" y="183"/>
                  </a:lnTo>
                  <a:lnTo>
                    <a:pt x="890" y="177"/>
                  </a:lnTo>
                  <a:lnTo>
                    <a:pt x="886" y="165"/>
                  </a:lnTo>
                  <a:lnTo>
                    <a:pt x="880" y="154"/>
                  </a:lnTo>
                  <a:lnTo>
                    <a:pt x="873" y="144"/>
                  </a:lnTo>
                  <a:lnTo>
                    <a:pt x="863" y="137"/>
                  </a:lnTo>
                  <a:lnTo>
                    <a:pt x="852" y="132"/>
                  </a:lnTo>
                  <a:lnTo>
                    <a:pt x="841" y="127"/>
                  </a:lnTo>
                  <a:lnTo>
                    <a:pt x="834" y="126"/>
                  </a:lnTo>
                  <a:lnTo>
                    <a:pt x="828" y="126"/>
                  </a:lnTo>
                  <a:lnTo>
                    <a:pt x="828" y="126"/>
                  </a:lnTo>
                  <a:close/>
                  <a:moveTo>
                    <a:pt x="191" y="317"/>
                  </a:moveTo>
                  <a:lnTo>
                    <a:pt x="191" y="189"/>
                  </a:lnTo>
                  <a:lnTo>
                    <a:pt x="828" y="189"/>
                  </a:lnTo>
                  <a:lnTo>
                    <a:pt x="828" y="317"/>
                  </a:lnTo>
                  <a:lnTo>
                    <a:pt x="191" y="317"/>
                  </a:lnTo>
                  <a:close/>
                  <a:moveTo>
                    <a:pt x="319" y="445"/>
                  </a:moveTo>
                  <a:lnTo>
                    <a:pt x="191" y="445"/>
                  </a:lnTo>
                  <a:lnTo>
                    <a:pt x="191" y="445"/>
                  </a:lnTo>
                  <a:lnTo>
                    <a:pt x="185" y="445"/>
                  </a:lnTo>
                  <a:lnTo>
                    <a:pt x="179" y="446"/>
                  </a:lnTo>
                  <a:lnTo>
                    <a:pt x="167" y="449"/>
                  </a:lnTo>
                  <a:lnTo>
                    <a:pt x="156" y="456"/>
                  </a:lnTo>
                  <a:lnTo>
                    <a:pt x="146" y="463"/>
                  </a:lnTo>
                  <a:lnTo>
                    <a:pt x="139" y="473"/>
                  </a:lnTo>
                  <a:lnTo>
                    <a:pt x="132" y="483"/>
                  </a:lnTo>
                  <a:lnTo>
                    <a:pt x="129" y="495"/>
                  </a:lnTo>
                  <a:lnTo>
                    <a:pt x="128" y="502"/>
                  </a:lnTo>
                  <a:lnTo>
                    <a:pt x="128" y="508"/>
                  </a:lnTo>
                  <a:lnTo>
                    <a:pt x="128" y="826"/>
                  </a:lnTo>
                  <a:lnTo>
                    <a:pt x="128" y="826"/>
                  </a:lnTo>
                  <a:lnTo>
                    <a:pt x="128" y="832"/>
                  </a:lnTo>
                  <a:lnTo>
                    <a:pt x="129" y="839"/>
                  </a:lnTo>
                  <a:lnTo>
                    <a:pt x="132" y="850"/>
                  </a:lnTo>
                  <a:lnTo>
                    <a:pt x="139" y="861"/>
                  </a:lnTo>
                  <a:lnTo>
                    <a:pt x="146" y="871"/>
                  </a:lnTo>
                  <a:lnTo>
                    <a:pt x="156" y="878"/>
                  </a:lnTo>
                  <a:lnTo>
                    <a:pt x="167" y="885"/>
                  </a:lnTo>
                  <a:lnTo>
                    <a:pt x="179" y="888"/>
                  </a:lnTo>
                  <a:lnTo>
                    <a:pt x="185" y="889"/>
                  </a:lnTo>
                  <a:lnTo>
                    <a:pt x="191" y="890"/>
                  </a:lnTo>
                  <a:lnTo>
                    <a:pt x="319" y="890"/>
                  </a:lnTo>
                  <a:lnTo>
                    <a:pt x="319" y="890"/>
                  </a:lnTo>
                  <a:lnTo>
                    <a:pt x="326" y="889"/>
                  </a:lnTo>
                  <a:lnTo>
                    <a:pt x="331" y="888"/>
                  </a:lnTo>
                  <a:lnTo>
                    <a:pt x="344" y="885"/>
                  </a:lnTo>
                  <a:lnTo>
                    <a:pt x="355" y="878"/>
                  </a:lnTo>
                  <a:lnTo>
                    <a:pt x="363" y="871"/>
                  </a:lnTo>
                  <a:lnTo>
                    <a:pt x="372" y="861"/>
                  </a:lnTo>
                  <a:lnTo>
                    <a:pt x="377" y="850"/>
                  </a:lnTo>
                  <a:lnTo>
                    <a:pt x="381" y="839"/>
                  </a:lnTo>
                  <a:lnTo>
                    <a:pt x="382" y="832"/>
                  </a:lnTo>
                  <a:lnTo>
                    <a:pt x="382" y="826"/>
                  </a:lnTo>
                  <a:lnTo>
                    <a:pt x="382" y="508"/>
                  </a:lnTo>
                  <a:lnTo>
                    <a:pt x="382" y="508"/>
                  </a:lnTo>
                  <a:lnTo>
                    <a:pt x="382" y="502"/>
                  </a:lnTo>
                  <a:lnTo>
                    <a:pt x="381" y="495"/>
                  </a:lnTo>
                  <a:lnTo>
                    <a:pt x="377" y="483"/>
                  </a:lnTo>
                  <a:lnTo>
                    <a:pt x="372" y="473"/>
                  </a:lnTo>
                  <a:lnTo>
                    <a:pt x="363" y="463"/>
                  </a:lnTo>
                  <a:lnTo>
                    <a:pt x="355" y="456"/>
                  </a:lnTo>
                  <a:lnTo>
                    <a:pt x="344" y="449"/>
                  </a:lnTo>
                  <a:lnTo>
                    <a:pt x="331" y="446"/>
                  </a:lnTo>
                  <a:lnTo>
                    <a:pt x="326" y="445"/>
                  </a:lnTo>
                  <a:lnTo>
                    <a:pt x="319" y="445"/>
                  </a:lnTo>
                  <a:lnTo>
                    <a:pt x="319" y="445"/>
                  </a:lnTo>
                  <a:close/>
                  <a:moveTo>
                    <a:pt x="191" y="826"/>
                  </a:moveTo>
                  <a:lnTo>
                    <a:pt x="191" y="508"/>
                  </a:lnTo>
                  <a:lnTo>
                    <a:pt x="319" y="508"/>
                  </a:lnTo>
                  <a:lnTo>
                    <a:pt x="319" y="826"/>
                  </a:lnTo>
                  <a:lnTo>
                    <a:pt x="191" y="826"/>
                  </a:lnTo>
                  <a:close/>
                  <a:moveTo>
                    <a:pt x="828" y="445"/>
                  </a:moveTo>
                  <a:lnTo>
                    <a:pt x="509" y="445"/>
                  </a:lnTo>
                  <a:lnTo>
                    <a:pt x="509" y="445"/>
                  </a:lnTo>
                  <a:lnTo>
                    <a:pt x="503" y="445"/>
                  </a:lnTo>
                  <a:lnTo>
                    <a:pt x="496" y="446"/>
                  </a:lnTo>
                  <a:lnTo>
                    <a:pt x="484" y="449"/>
                  </a:lnTo>
                  <a:lnTo>
                    <a:pt x="474" y="456"/>
                  </a:lnTo>
                  <a:lnTo>
                    <a:pt x="464" y="463"/>
                  </a:lnTo>
                  <a:lnTo>
                    <a:pt x="456" y="473"/>
                  </a:lnTo>
                  <a:lnTo>
                    <a:pt x="451" y="483"/>
                  </a:lnTo>
                  <a:lnTo>
                    <a:pt x="447" y="495"/>
                  </a:lnTo>
                  <a:lnTo>
                    <a:pt x="446" y="502"/>
                  </a:lnTo>
                  <a:lnTo>
                    <a:pt x="446" y="508"/>
                  </a:lnTo>
                  <a:lnTo>
                    <a:pt x="446" y="826"/>
                  </a:lnTo>
                  <a:lnTo>
                    <a:pt x="446" y="826"/>
                  </a:lnTo>
                  <a:lnTo>
                    <a:pt x="446" y="832"/>
                  </a:lnTo>
                  <a:lnTo>
                    <a:pt x="447" y="839"/>
                  </a:lnTo>
                  <a:lnTo>
                    <a:pt x="451" y="850"/>
                  </a:lnTo>
                  <a:lnTo>
                    <a:pt x="456" y="861"/>
                  </a:lnTo>
                  <a:lnTo>
                    <a:pt x="464" y="871"/>
                  </a:lnTo>
                  <a:lnTo>
                    <a:pt x="474" y="878"/>
                  </a:lnTo>
                  <a:lnTo>
                    <a:pt x="484" y="885"/>
                  </a:lnTo>
                  <a:lnTo>
                    <a:pt x="496" y="888"/>
                  </a:lnTo>
                  <a:lnTo>
                    <a:pt x="503" y="889"/>
                  </a:lnTo>
                  <a:lnTo>
                    <a:pt x="509" y="890"/>
                  </a:lnTo>
                  <a:lnTo>
                    <a:pt x="828" y="890"/>
                  </a:lnTo>
                  <a:lnTo>
                    <a:pt x="828" y="890"/>
                  </a:lnTo>
                  <a:lnTo>
                    <a:pt x="834" y="889"/>
                  </a:lnTo>
                  <a:lnTo>
                    <a:pt x="841" y="888"/>
                  </a:lnTo>
                  <a:lnTo>
                    <a:pt x="852" y="885"/>
                  </a:lnTo>
                  <a:lnTo>
                    <a:pt x="863" y="878"/>
                  </a:lnTo>
                  <a:lnTo>
                    <a:pt x="873" y="871"/>
                  </a:lnTo>
                  <a:lnTo>
                    <a:pt x="880" y="861"/>
                  </a:lnTo>
                  <a:lnTo>
                    <a:pt x="886" y="850"/>
                  </a:lnTo>
                  <a:lnTo>
                    <a:pt x="890" y="839"/>
                  </a:lnTo>
                  <a:lnTo>
                    <a:pt x="891" y="832"/>
                  </a:lnTo>
                  <a:lnTo>
                    <a:pt x="891" y="826"/>
                  </a:lnTo>
                  <a:lnTo>
                    <a:pt x="891" y="508"/>
                  </a:lnTo>
                  <a:lnTo>
                    <a:pt x="891" y="508"/>
                  </a:lnTo>
                  <a:lnTo>
                    <a:pt x="891" y="502"/>
                  </a:lnTo>
                  <a:lnTo>
                    <a:pt x="890" y="495"/>
                  </a:lnTo>
                  <a:lnTo>
                    <a:pt x="886" y="483"/>
                  </a:lnTo>
                  <a:lnTo>
                    <a:pt x="880" y="473"/>
                  </a:lnTo>
                  <a:lnTo>
                    <a:pt x="873" y="463"/>
                  </a:lnTo>
                  <a:lnTo>
                    <a:pt x="863" y="456"/>
                  </a:lnTo>
                  <a:lnTo>
                    <a:pt x="852" y="449"/>
                  </a:lnTo>
                  <a:lnTo>
                    <a:pt x="841" y="446"/>
                  </a:lnTo>
                  <a:lnTo>
                    <a:pt x="834" y="445"/>
                  </a:lnTo>
                  <a:lnTo>
                    <a:pt x="828" y="445"/>
                  </a:lnTo>
                  <a:lnTo>
                    <a:pt x="828" y="445"/>
                  </a:lnTo>
                  <a:close/>
                  <a:moveTo>
                    <a:pt x="509" y="826"/>
                  </a:moveTo>
                  <a:lnTo>
                    <a:pt x="509" y="508"/>
                  </a:lnTo>
                  <a:lnTo>
                    <a:pt x="828" y="508"/>
                  </a:lnTo>
                  <a:lnTo>
                    <a:pt x="828" y="826"/>
                  </a:lnTo>
                  <a:lnTo>
                    <a:pt x="509" y="82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4" name="Freeform 49"/>
            <p:cNvSpPr>
              <a:spLocks noEditPoints="1"/>
            </p:cNvSpPr>
            <p:nvPr/>
          </p:nvSpPr>
          <p:spPr bwMode="auto">
            <a:xfrm>
              <a:off x="6952288" y="2029532"/>
              <a:ext cx="389940" cy="389940"/>
            </a:xfrm>
            <a:custGeom>
              <a:avLst/>
              <a:gdLst>
                <a:gd name="T0" fmla="*/ 992 w 1017"/>
                <a:gd name="T1" fmla="*/ 1 h 1018"/>
                <a:gd name="T2" fmla="*/ 808 w 1017"/>
                <a:gd name="T3" fmla="*/ 193 h 1018"/>
                <a:gd name="T4" fmla="*/ 732 w 1017"/>
                <a:gd name="T5" fmla="*/ 277 h 1018"/>
                <a:gd name="T6" fmla="*/ 563 w 1017"/>
                <a:gd name="T7" fmla="*/ 447 h 1018"/>
                <a:gd name="T8" fmla="*/ 480 w 1017"/>
                <a:gd name="T9" fmla="*/ 519 h 1018"/>
                <a:gd name="T10" fmla="*/ 222 w 1017"/>
                <a:gd name="T11" fmla="*/ 604 h 1018"/>
                <a:gd name="T12" fmla="*/ 131 w 1017"/>
                <a:gd name="T13" fmla="*/ 672 h 1018"/>
                <a:gd name="T14" fmla="*/ 0 w 1017"/>
                <a:gd name="T15" fmla="*/ 986 h 1018"/>
                <a:gd name="T16" fmla="*/ 46 w 1017"/>
                <a:gd name="T17" fmla="*/ 1014 h 1018"/>
                <a:gd name="T18" fmla="*/ 275 w 1017"/>
                <a:gd name="T19" fmla="*/ 780 h 1018"/>
                <a:gd name="T20" fmla="*/ 505 w 1017"/>
                <a:gd name="T21" fmla="*/ 608 h 1018"/>
                <a:gd name="T22" fmla="*/ 618 w 1017"/>
                <a:gd name="T23" fmla="*/ 625 h 1018"/>
                <a:gd name="T24" fmla="*/ 668 w 1017"/>
                <a:gd name="T25" fmla="*/ 534 h 1018"/>
                <a:gd name="T26" fmla="*/ 864 w 1017"/>
                <a:gd name="T27" fmla="*/ 375 h 1018"/>
                <a:gd name="T28" fmla="*/ 922 w 1017"/>
                <a:gd name="T29" fmla="*/ 287 h 1018"/>
                <a:gd name="T30" fmla="*/ 211 w 1017"/>
                <a:gd name="T31" fmla="*/ 730 h 1018"/>
                <a:gd name="T32" fmla="*/ 211 w 1017"/>
                <a:gd name="T33" fmla="*/ 671 h 1018"/>
                <a:gd name="T34" fmla="*/ 253 w 1017"/>
                <a:gd name="T35" fmla="*/ 706 h 1018"/>
                <a:gd name="T36" fmla="*/ 555 w 1017"/>
                <a:gd name="T37" fmla="*/ 568 h 1018"/>
                <a:gd name="T38" fmla="*/ 566 w 1017"/>
                <a:gd name="T39" fmla="*/ 510 h 1018"/>
                <a:gd name="T40" fmla="*/ 602 w 1017"/>
                <a:gd name="T41" fmla="*/ 554 h 1018"/>
                <a:gd name="T42" fmla="*/ 804 w 1017"/>
                <a:gd name="T43" fmla="*/ 309 h 1018"/>
                <a:gd name="T44" fmla="*/ 826 w 1017"/>
                <a:gd name="T45" fmla="*/ 255 h 1018"/>
                <a:gd name="T46" fmla="*/ 853 w 1017"/>
                <a:gd name="T47" fmla="*/ 304 h 1018"/>
                <a:gd name="T48" fmla="*/ 164 w 1017"/>
                <a:gd name="T49" fmla="*/ 968 h 1018"/>
                <a:gd name="T50" fmla="*/ 191 w 1017"/>
                <a:gd name="T51" fmla="*/ 1018 h 1018"/>
                <a:gd name="T52" fmla="*/ 214 w 1017"/>
                <a:gd name="T53" fmla="*/ 964 h 1018"/>
                <a:gd name="T54" fmla="*/ 321 w 1017"/>
                <a:gd name="T55" fmla="*/ 973 h 1018"/>
                <a:gd name="T56" fmla="*/ 356 w 1017"/>
                <a:gd name="T57" fmla="*/ 1017 h 1018"/>
                <a:gd name="T58" fmla="*/ 367 w 1017"/>
                <a:gd name="T59" fmla="*/ 959 h 1018"/>
                <a:gd name="T60" fmla="*/ 478 w 1017"/>
                <a:gd name="T61" fmla="*/ 980 h 1018"/>
                <a:gd name="T62" fmla="*/ 522 w 1017"/>
                <a:gd name="T63" fmla="*/ 1015 h 1018"/>
                <a:gd name="T64" fmla="*/ 522 w 1017"/>
                <a:gd name="T65" fmla="*/ 957 h 1018"/>
                <a:gd name="T66" fmla="*/ 637 w 1017"/>
                <a:gd name="T67" fmla="*/ 986 h 1018"/>
                <a:gd name="T68" fmla="*/ 686 w 1017"/>
                <a:gd name="T69" fmla="*/ 1013 h 1018"/>
                <a:gd name="T70" fmla="*/ 674 w 1017"/>
                <a:gd name="T71" fmla="*/ 955 h 1018"/>
                <a:gd name="T72" fmla="*/ 795 w 1017"/>
                <a:gd name="T73" fmla="*/ 986 h 1018"/>
                <a:gd name="T74" fmla="*/ 849 w 1017"/>
                <a:gd name="T75" fmla="*/ 1009 h 1018"/>
                <a:gd name="T76" fmla="*/ 826 w 1017"/>
                <a:gd name="T77" fmla="*/ 954 h 1018"/>
                <a:gd name="T78" fmla="*/ 955 w 1017"/>
                <a:gd name="T79" fmla="*/ 993 h 1018"/>
                <a:gd name="T80" fmla="*/ 1012 w 1017"/>
                <a:gd name="T81" fmla="*/ 1005 h 1018"/>
                <a:gd name="T82" fmla="*/ 986 w 1017"/>
                <a:gd name="T83" fmla="*/ 954 h 1018"/>
                <a:gd name="T84" fmla="*/ 61 w 1017"/>
                <a:gd name="T85" fmla="*/ 815 h 1018"/>
                <a:gd name="T86" fmla="*/ 2 w 1017"/>
                <a:gd name="T87" fmla="*/ 815 h 1018"/>
                <a:gd name="T88" fmla="*/ 31 w 1017"/>
                <a:gd name="T89" fmla="*/ 700 h 1018"/>
                <a:gd name="T90" fmla="*/ 58 w 1017"/>
                <a:gd name="T91" fmla="*/ 650 h 1018"/>
                <a:gd name="T92" fmla="*/ 0 w 1017"/>
                <a:gd name="T93" fmla="*/ 662 h 1018"/>
                <a:gd name="T94" fmla="*/ 31 w 1017"/>
                <a:gd name="T95" fmla="*/ 541 h 1018"/>
                <a:gd name="T96" fmla="*/ 54 w 1017"/>
                <a:gd name="T97" fmla="*/ 486 h 1018"/>
                <a:gd name="T98" fmla="*/ 0 w 1017"/>
                <a:gd name="T99" fmla="*/ 509 h 1018"/>
                <a:gd name="T100" fmla="*/ 38 w 1017"/>
                <a:gd name="T101" fmla="*/ 381 h 1018"/>
                <a:gd name="T102" fmla="*/ 50 w 1017"/>
                <a:gd name="T103" fmla="*/ 324 h 1018"/>
                <a:gd name="T104" fmla="*/ 0 w 1017"/>
                <a:gd name="T105" fmla="*/ 350 h 1018"/>
                <a:gd name="T106" fmla="*/ 44 w 1017"/>
                <a:gd name="T107" fmla="*/ 220 h 1018"/>
                <a:gd name="T108" fmla="*/ 44 w 1017"/>
                <a:gd name="T109" fmla="*/ 162 h 1018"/>
                <a:gd name="T110" fmla="*/ 0 w 1017"/>
                <a:gd name="T111" fmla="*/ 198 h 1018"/>
                <a:gd name="T112" fmla="*/ 50 w 1017"/>
                <a:gd name="T113" fmla="*/ 58 h 1018"/>
                <a:gd name="T114" fmla="*/ 38 w 1017"/>
                <a:gd name="T115" fmla="*/ 1 h 1018"/>
                <a:gd name="T116" fmla="*/ 2 w 1017"/>
                <a:gd name="T117" fmla="*/ 4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1012" y="50"/>
                  </a:moveTo>
                  <a:lnTo>
                    <a:pt x="1012" y="50"/>
                  </a:lnTo>
                  <a:lnTo>
                    <a:pt x="1015" y="44"/>
                  </a:lnTo>
                  <a:lnTo>
                    <a:pt x="1017" y="38"/>
                  </a:lnTo>
                  <a:lnTo>
                    <a:pt x="1017" y="31"/>
                  </a:lnTo>
                  <a:lnTo>
                    <a:pt x="1017" y="26"/>
                  </a:lnTo>
                  <a:lnTo>
                    <a:pt x="1015" y="20"/>
                  </a:lnTo>
                  <a:lnTo>
                    <a:pt x="1012" y="14"/>
                  </a:lnTo>
                  <a:lnTo>
                    <a:pt x="1009" y="10"/>
                  </a:lnTo>
                  <a:lnTo>
                    <a:pt x="1003" y="6"/>
                  </a:lnTo>
                  <a:lnTo>
                    <a:pt x="1003" y="6"/>
                  </a:lnTo>
                  <a:lnTo>
                    <a:pt x="998" y="2"/>
                  </a:lnTo>
                  <a:lnTo>
                    <a:pt x="992" y="1"/>
                  </a:lnTo>
                  <a:lnTo>
                    <a:pt x="985" y="0"/>
                  </a:lnTo>
                  <a:lnTo>
                    <a:pt x="980" y="1"/>
                  </a:lnTo>
                  <a:lnTo>
                    <a:pt x="973" y="2"/>
                  </a:lnTo>
                  <a:lnTo>
                    <a:pt x="968" y="6"/>
                  </a:lnTo>
                  <a:lnTo>
                    <a:pt x="964" y="10"/>
                  </a:lnTo>
                  <a:lnTo>
                    <a:pt x="959" y="14"/>
                  </a:lnTo>
                  <a:lnTo>
                    <a:pt x="841" y="192"/>
                  </a:lnTo>
                  <a:lnTo>
                    <a:pt x="841" y="192"/>
                  </a:lnTo>
                  <a:lnTo>
                    <a:pt x="834" y="191"/>
                  </a:lnTo>
                  <a:lnTo>
                    <a:pt x="826" y="191"/>
                  </a:lnTo>
                  <a:lnTo>
                    <a:pt x="826" y="191"/>
                  </a:lnTo>
                  <a:lnTo>
                    <a:pt x="817" y="191"/>
                  </a:lnTo>
                  <a:lnTo>
                    <a:pt x="808" y="193"/>
                  </a:lnTo>
                  <a:lnTo>
                    <a:pt x="799" y="196"/>
                  </a:lnTo>
                  <a:lnTo>
                    <a:pt x="790" y="199"/>
                  </a:lnTo>
                  <a:lnTo>
                    <a:pt x="781" y="203"/>
                  </a:lnTo>
                  <a:lnTo>
                    <a:pt x="774" y="207"/>
                  </a:lnTo>
                  <a:lnTo>
                    <a:pt x="766" y="213"/>
                  </a:lnTo>
                  <a:lnTo>
                    <a:pt x="760" y="219"/>
                  </a:lnTo>
                  <a:lnTo>
                    <a:pt x="753" y="226"/>
                  </a:lnTo>
                  <a:lnTo>
                    <a:pt x="748" y="233"/>
                  </a:lnTo>
                  <a:lnTo>
                    <a:pt x="743" y="241"/>
                  </a:lnTo>
                  <a:lnTo>
                    <a:pt x="738" y="249"/>
                  </a:lnTo>
                  <a:lnTo>
                    <a:pt x="736" y="258"/>
                  </a:lnTo>
                  <a:lnTo>
                    <a:pt x="733" y="267"/>
                  </a:lnTo>
                  <a:lnTo>
                    <a:pt x="732" y="277"/>
                  </a:lnTo>
                  <a:lnTo>
                    <a:pt x="731" y="287"/>
                  </a:lnTo>
                  <a:lnTo>
                    <a:pt x="731" y="287"/>
                  </a:lnTo>
                  <a:lnTo>
                    <a:pt x="732" y="294"/>
                  </a:lnTo>
                  <a:lnTo>
                    <a:pt x="733" y="302"/>
                  </a:lnTo>
                  <a:lnTo>
                    <a:pt x="736" y="316"/>
                  </a:lnTo>
                  <a:lnTo>
                    <a:pt x="623" y="461"/>
                  </a:lnTo>
                  <a:lnTo>
                    <a:pt x="623" y="461"/>
                  </a:lnTo>
                  <a:lnTo>
                    <a:pt x="612" y="454"/>
                  </a:lnTo>
                  <a:lnTo>
                    <a:pt x="599" y="450"/>
                  </a:lnTo>
                  <a:lnTo>
                    <a:pt x="586" y="447"/>
                  </a:lnTo>
                  <a:lnTo>
                    <a:pt x="572" y="446"/>
                  </a:lnTo>
                  <a:lnTo>
                    <a:pt x="572" y="446"/>
                  </a:lnTo>
                  <a:lnTo>
                    <a:pt x="563" y="447"/>
                  </a:lnTo>
                  <a:lnTo>
                    <a:pt x="554" y="448"/>
                  </a:lnTo>
                  <a:lnTo>
                    <a:pt x="545" y="450"/>
                  </a:lnTo>
                  <a:lnTo>
                    <a:pt x="537" y="453"/>
                  </a:lnTo>
                  <a:lnTo>
                    <a:pt x="528" y="456"/>
                  </a:lnTo>
                  <a:lnTo>
                    <a:pt x="521" y="462"/>
                  </a:lnTo>
                  <a:lnTo>
                    <a:pt x="513" y="467"/>
                  </a:lnTo>
                  <a:lnTo>
                    <a:pt x="507" y="472"/>
                  </a:lnTo>
                  <a:lnTo>
                    <a:pt x="500" y="479"/>
                  </a:lnTo>
                  <a:lnTo>
                    <a:pt x="495" y="486"/>
                  </a:lnTo>
                  <a:lnTo>
                    <a:pt x="490" y="494"/>
                  </a:lnTo>
                  <a:lnTo>
                    <a:pt x="486" y="501"/>
                  </a:lnTo>
                  <a:lnTo>
                    <a:pt x="483" y="510"/>
                  </a:lnTo>
                  <a:lnTo>
                    <a:pt x="480" y="519"/>
                  </a:lnTo>
                  <a:lnTo>
                    <a:pt x="479" y="528"/>
                  </a:lnTo>
                  <a:lnTo>
                    <a:pt x="478" y="537"/>
                  </a:lnTo>
                  <a:lnTo>
                    <a:pt x="297" y="642"/>
                  </a:lnTo>
                  <a:lnTo>
                    <a:pt x="297" y="642"/>
                  </a:lnTo>
                  <a:lnTo>
                    <a:pt x="291" y="633"/>
                  </a:lnTo>
                  <a:lnTo>
                    <a:pt x="282" y="627"/>
                  </a:lnTo>
                  <a:lnTo>
                    <a:pt x="274" y="620"/>
                  </a:lnTo>
                  <a:lnTo>
                    <a:pt x="265" y="615"/>
                  </a:lnTo>
                  <a:lnTo>
                    <a:pt x="256" y="611"/>
                  </a:lnTo>
                  <a:lnTo>
                    <a:pt x="245" y="608"/>
                  </a:lnTo>
                  <a:lnTo>
                    <a:pt x="234" y="605"/>
                  </a:lnTo>
                  <a:lnTo>
                    <a:pt x="222" y="604"/>
                  </a:lnTo>
                  <a:lnTo>
                    <a:pt x="222" y="604"/>
                  </a:lnTo>
                  <a:lnTo>
                    <a:pt x="213" y="605"/>
                  </a:lnTo>
                  <a:lnTo>
                    <a:pt x="203" y="606"/>
                  </a:lnTo>
                  <a:lnTo>
                    <a:pt x="194" y="609"/>
                  </a:lnTo>
                  <a:lnTo>
                    <a:pt x="186" y="612"/>
                  </a:lnTo>
                  <a:lnTo>
                    <a:pt x="177" y="616"/>
                  </a:lnTo>
                  <a:lnTo>
                    <a:pt x="170" y="620"/>
                  </a:lnTo>
                  <a:lnTo>
                    <a:pt x="162" y="627"/>
                  </a:lnTo>
                  <a:lnTo>
                    <a:pt x="155" y="632"/>
                  </a:lnTo>
                  <a:lnTo>
                    <a:pt x="149" y="640"/>
                  </a:lnTo>
                  <a:lnTo>
                    <a:pt x="144" y="647"/>
                  </a:lnTo>
                  <a:lnTo>
                    <a:pt x="139" y="655"/>
                  </a:lnTo>
                  <a:lnTo>
                    <a:pt x="134" y="663"/>
                  </a:lnTo>
                  <a:lnTo>
                    <a:pt x="131" y="672"/>
                  </a:lnTo>
                  <a:lnTo>
                    <a:pt x="129" y="681"/>
                  </a:lnTo>
                  <a:lnTo>
                    <a:pt x="128" y="690"/>
                  </a:lnTo>
                  <a:lnTo>
                    <a:pt x="127" y="700"/>
                  </a:lnTo>
                  <a:lnTo>
                    <a:pt x="127" y="700"/>
                  </a:lnTo>
                  <a:lnTo>
                    <a:pt x="128" y="715"/>
                  </a:lnTo>
                  <a:lnTo>
                    <a:pt x="132" y="730"/>
                  </a:lnTo>
                  <a:lnTo>
                    <a:pt x="138" y="743"/>
                  </a:lnTo>
                  <a:lnTo>
                    <a:pt x="145" y="756"/>
                  </a:lnTo>
                  <a:lnTo>
                    <a:pt x="6" y="969"/>
                  </a:lnTo>
                  <a:lnTo>
                    <a:pt x="6" y="969"/>
                  </a:lnTo>
                  <a:lnTo>
                    <a:pt x="2" y="975"/>
                  </a:lnTo>
                  <a:lnTo>
                    <a:pt x="0" y="981"/>
                  </a:lnTo>
                  <a:lnTo>
                    <a:pt x="0" y="986"/>
                  </a:lnTo>
                  <a:lnTo>
                    <a:pt x="0" y="993"/>
                  </a:lnTo>
                  <a:lnTo>
                    <a:pt x="2" y="998"/>
                  </a:lnTo>
                  <a:lnTo>
                    <a:pt x="6" y="1003"/>
                  </a:lnTo>
                  <a:lnTo>
                    <a:pt x="9" y="1009"/>
                  </a:lnTo>
                  <a:lnTo>
                    <a:pt x="14" y="1013"/>
                  </a:lnTo>
                  <a:lnTo>
                    <a:pt x="14" y="1013"/>
                  </a:lnTo>
                  <a:lnTo>
                    <a:pt x="19" y="1015"/>
                  </a:lnTo>
                  <a:lnTo>
                    <a:pt x="23" y="1016"/>
                  </a:lnTo>
                  <a:lnTo>
                    <a:pt x="27" y="1017"/>
                  </a:lnTo>
                  <a:lnTo>
                    <a:pt x="31" y="1018"/>
                  </a:lnTo>
                  <a:lnTo>
                    <a:pt x="31" y="1018"/>
                  </a:lnTo>
                  <a:lnTo>
                    <a:pt x="40" y="1017"/>
                  </a:lnTo>
                  <a:lnTo>
                    <a:pt x="46" y="1014"/>
                  </a:lnTo>
                  <a:lnTo>
                    <a:pt x="53" y="1010"/>
                  </a:lnTo>
                  <a:lnTo>
                    <a:pt x="58" y="1003"/>
                  </a:lnTo>
                  <a:lnTo>
                    <a:pt x="198" y="792"/>
                  </a:lnTo>
                  <a:lnTo>
                    <a:pt x="198" y="792"/>
                  </a:lnTo>
                  <a:lnTo>
                    <a:pt x="210" y="794"/>
                  </a:lnTo>
                  <a:lnTo>
                    <a:pt x="222" y="795"/>
                  </a:lnTo>
                  <a:lnTo>
                    <a:pt x="222" y="795"/>
                  </a:lnTo>
                  <a:lnTo>
                    <a:pt x="232" y="795"/>
                  </a:lnTo>
                  <a:lnTo>
                    <a:pt x="242" y="793"/>
                  </a:lnTo>
                  <a:lnTo>
                    <a:pt x="250" y="791"/>
                  </a:lnTo>
                  <a:lnTo>
                    <a:pt x="259" y="788"/>
                  </a:lnTo>
                  <a:lnTo>
                    <a:pt x="267" y="785"/>
                  </a:lnTo>
                  <a:lnTo>
                    <a:pt x="275" y="780"/>
                  </a:lnTo>
                  <a:lnTo>
                    <a:pt x="282" y="775"/>
                  </a:lnTo>
                  <a:lnTo>
                    <a:pt x="289" y="769"/>
                  </a:lnTo>
                  <a:lnTo>
                    <a:pt x="294" y="762"/>
                  </a:lnTo>
                  <a:lnTo>
                    <a:pt x="301" y="756"/>
                  </a:lnTo>
                  <a:lnTo>
                    <a:pt x="305" y="748"/>
                  </a:lnTo>
                  <a:lnTo>
                    <a:pt x="309" y="740"/>
                  </a:lnTo>
                  <a:lnTo>
                    <a:pt x="313" y="731"/>
                  </a:lnTo>
                  <a:lnTo>
                    <a:pt x="315" y="722"/>
                  </a:lnTo>
                  <a:lnTo>
                    <a:pt x="317" y="714"/>
                  </a:lnTo>
                  <a:lnTo>
                    <a:pt x="318" y="704"/>
                  </a:lnTo>
                  <a:lnTo>
                    <a:pt x="497" y="599"/>
                  </a:lnTo>
                  <a:lnTo>
                    <a:pt x="497" y="599"/>
                  </a:lnTo>
                  <a:lnTo>
                    <a:pt x="505" y="608"/>
                  </a:lnTo>
                  <a:lnTo>
                    <a:pt x="512" y="614"/>
                  </a:lnTo>
                  <a:lnTo>
                    <a:pt x="521" y="620"/>
                  </a:lnTo>
                  <a:lnTo>
                    <a:pt x="530" y="626"/>
                  </a:lnTo>
                  <a:lnTo>
                    <a:pt x="540" y="630"/>
                  </a:lnTo>
                  <a:lnTo>
                    <a:pt x="551" y="633"/>
                  </a:lnTo>
                  <a:lnTo>
                    <a:pt x="561" y="635"/>
                  </a:lnTo>
                  <a:lnTo>
                    <a:pt x="572" y="637"/>
                  </a:lnTo>
                  <a:lnTo>
                    <a:pt x="572" y="637"/>
                  </a:lnTo>
                  <a:lnTo>
                    <a:pt x="582" y="635"/>
                  </a:lnTo>
                  <a:lnTo>
                    <a:pt x="591" y="634"/>
                  </a:lnTo>
                  <a:lnTo>
                    <a:pt x="601" y="632"/>
                  </a:lnTo>
                  <a:lnTo>
                    <a:pt x="610" y="629"/>
                  </a:lnTo>
                  <a:lnTo>
                    <a:pt x="618" y="625"/>
                  </a:lnTo>
                  <a:lnTo>
                    <a:pt x="626" y="620"/>
                  </a:lnTo>
                  <a:lnTo>
                    <a:pt x="633" y="615"/>
                  </a:lnTo>
                  <a:lnTo>
                    <a:pt x="640" y="609"/>
                  </a:lnTo>
                  <a:lnTo>
                    <a:pt x="646" y="602"/>
                  </a:lnTo>
                  <a:lnTo>
                    <a:pt x="652" y="595"/>
                  </a:lnTo>
                  <a:lnTo>
                    <a:pt x="656" y="586"/>
                  </a:lnTo>
                  <a:lnTo>
                    <a:pt x="660" y="579"/>
                  </a:lnTo>
                  <a:lnTo>
                    <a:pt x="663" y="569"/>
                  </a:lnTo>
                  <a:lnTo>
                    <a:pt x="666" y="560"/>
                  </a:lnTo>
                  <a:lnTo>
                    <a:pt x="668" y="551"/>
                  </a:lnTo>
                  <a:lnTo>
                    <a:pt x="668" y="541"/>
                  </a:lnTo>
                  <a:lnTo>
                    <a:pt x="668" y="541"/>
                  </a:lnTo>
                  <a:lnTo>
                    <a:pt x="668" y="534"/>
                  </a:lnTo>
                  <a:lnTo>
                    <a:pt x="667" y="526"/>
                  </a:lnTo>
                  <a:lnTo>
                    <a:pt x="663" y="512"/>
                  </a:lnTo>
                  <a:lnTo>
                    <a:pt x="777" y="367"/>
                  </a:lnTo>
                  <a:lnTo>
                    <a:pt x="777" y="367"/>
                  </a:lnTo>
                  <a:lnTo>
                    <a:pt x="788" y="374"/>
                  </a:lnTo>
                  <a:lnTo>
                    <a:pt x="801" y="378"/>
                  </a:lnTo>
                  <a:lnTo>
                    <a:pt x="814" y="381"/>
                  </a:lnTo>
                  <a:lnTo>
                    <a:pt x="826" y="382"/>
                  </a:lnTo>
                  <a:lnTo>
                    <a:pt x="826" y="382"/>
                  </a:lnTo>
                  <a:lnTo>
                    <a:pt x="837" y="381"/>
                  </a:lnTo>
                  <a:lnTo>
                    <a:pt x="846" y="380"/>
                  </a:lnTo>
                  <a:lnTo>
                    <a:pt x="855" y="378"/>
                  </a:lnTo>
                  <a:lnTo>
                    <a:pt x="864" y="375"/>
                  </a:lnTo>
                  <a:lnTo>
                    <a:pt x="873" y="370"/>
                  </a:lnTo>
                  <a:lnTo>
                    <a:pt x="880" y="366"/>
                  </a:lnTo>
                  <a:lnTo>
                    <a:pt x="888" y="360"/>
                  </a:lnTo>
                  <a:lnTo>
                    <a:pt x="894" y="354"/>
                  </a:lnTo>
                  <a:lnTo>
                    <a:pt x="900" y="347"/>
                  </a:lnTo>
                  <a:lnTo>
                    <a:pt x="906" y="340"/>
                  </a:lnTo>
                  <a:lnTo>
                    <a:pt x="911" y="332"/>
                  </a:lnTo>
                  <a:lnTo>
                    <a:pt x="914" y="323"/>
                  </a:lnTo>
                  <a:lnTo>
                    <a:pt x="918" y="315"/>
                  </a:lnTo>
                  <a:lnTo>
                    <a:pt x="921" y="306"/>
                  </a:lnTo>
                  <a:lnTo>
                    <a:pt x="922" y="296"/>
                  </a:lnTo>
                  <a:lnTo>
                    <a:pt x="922" y="287"/>
                  </a:lnTo>
                  <a:lnTo>
                    <a:pt x="922" y="287"/>
                  </a:lnTo>
                  <a:lnTo>
                    <a:pt x="922" y="277"/>
                  </a:lnTo>
                  <a:lnTo>
                    <a:pt x="921" y="269"/>
                  </a:lnTo>
                  <a:lnTo>
                    <a:pt x="919" y="260"/>
                  </a:lnTo>
                  <a:lnTo>
                    <a:pt x="916" y="252"/>
                  </a:lnTo>
                  <a:lnTo>
                    <a:pt x="912" y="244"/>
                  </a:lnTo>
                  <a:lnTo>
                    <a:pt x="908" y="237"/>
                  </a:lnTo>
                  <a:lnTo>
                    <a:pt x="903" y="230"/>
                  </a:lnTo>
                  <a:lnTo>
                    <a:pt x="897" y="223"/>
                  </a:lnTo>
                  <a:lnTo>
                    <a:pt x="1012" y="50"/>
                  </a:lnTo>
                  <a:close/>
                  <a:moveTo>
                    <a:pt x="222" y="732"/>
                  </a:moveTo>
                  <a:lnTo>
                    <a:pt x="222" y="732"/>
                  </a:lnTo>
                  <a:lnTo>
                    <a:pt x="216" y="731"/>
                  </a:lnTo>
                  <a:lnTo>
                    <a:pt x="211" y="730"/>
                  </a:lnTo>
                  <a:lnTo>
                    <a:pt x="205" y="727"/>
                  </a:lnTo>
                  <a:lnTo>
                    <a:pt x="200" y="722"/>
                  </a:lnTo>
                  <a:lnTo>
                    <a:pt x="197" y="718"/>
                  </a:lnTo>
                  <a:lnTo>
                    <a:pt x="193" y="713"/>
                  </a:lnTo>
                  <a:lnTo>
                    <a:pt x="191" y="706"/>
                  </a:lnTo>
                  <a:lnTo>
                    <a:pt x="191" y="700"/>
                  </a:lnTo>
                  <a:lnTo>
                    <a:pt x="191" y="700"/>
                  </a:lnTo>
                  <a:lnTo>
                    <a:pt x="191" y="693"/>
                  </a:lnTo>
                  <a:lnTo>
                    <a:pt x="193" y="688"/>
                  </a:lnTo>
                  <a:lnTo>
                    <a:pt x="197" y="683"/>
                  </a:lnTo>
                  <a:lnTo>
                    <a:pt x="200" y="677"/>
                  </a:lnTo>
                  <a:lnTo>
                    <a:pt x="205" y="674"/>
                  </a:lnTo>
                  <a:lnTo>
                    <a:pt x="211" y="671"/>
                  </a:lnTo>
                  <a:lnTo>
                    <a:pt x="216" y="669"/>
                  </a:lnTo>
                  <a:lnTo>
                    <a:pt x="222" y="669"/>
                  </a:lnTo>
                  <a:lnTo>
                    <a:pt x="222" y="669"/>
                  </a:lnTo>
                  <a:lnTo>
                    <a:pt x="229" y="669"/>
                  </a:lnTo>
                  <a:lnTo>
                    <a:pt x="235" y="671"/>
                  </a:lnTo>
                  <a:lnTo>
                    <a:pt x="241" y="674"/>
                  </a:lnTo>
                  <a:lnTo>
                    <a:pt x="245" y="677"/>
                  </a:lnTo>
                  <a:lnTo>
                    <a:pt x="249" y="683"/>
                  </a:lnTo>
                  <a:lnTo>
                    <a:pt x="252" y="688"/>
                  </a:lnTo>
                  <a:lnTo>
                    <a:pt x="253" y="693"/>
                  </a:lnTo>
                  <a:lnTo>
                    <a:pt x="255" y="700"/>
                  </a:lnTo>
                  <a:lnTo>
                    <a:pt x="255" y="700"/>
                  </a:lnTo>
                  <a:lnTo>
                    <a:pt x="253" y="706"/>
                  </a:lnTo>
                  <a:lnTo>
                    <a:pt x="252" y="713"/>
                  </a:lnTo>
                  <a:lnTo>
                    <a:pt x="249" y="718"/>
                  </a:lnTo>
                  <a:lnTo>
                    <a:pt x="245" y="722"/>
                  </a:lnTo>
                  <a:lnTo>
                    <a:pt x="241" y="727"/>
                  </a:lnTo>
                  <a:lnTo>
                    <a:pt x="235" y="730"/>
                  </a:lnTo>
                  <a:lnTo>
                    <a:pt x="229" y="731"/>
                  </a:lnTo>
                  <a:lnTo>
                    <a:pt x="222" y="732"/>
                  </a:lnTo>
                  <a:lnTo>
                    <a:pt x="222" y="732"/>
                  </a:lnTo>
                  <a:close/>
                  <a:moveTo>
                    <a:pt x="572" y="573"/>
                  </a:moveTo>
                  <a:lnTo>
                    <a:pt x="572" y="573"/>
                  </a:lnTo>
                  <a:lnTo>
                    <a:pt x="566" y="572"/>
                  </a:lnTo>
                  <a:lnTo>
                    <a:pt x="560" y="570"/>
                  </a:lnTo>
                  <a:lnTo>
                    <a:pt x="555" y="568"/>
                  </a:lnTo>
                  <a:lnTo>
                    <a:pt x="550" y="564"/>
                  </a:lnTo>
                  <a:lnTo>
                    <a:pt x="546" y="559"/>
                  </a:lnTo>
                  <a:lnTo>
                    <a:pt x="543" y="554"/>
                  </a:lnTo>
                  <a:lnTo>
                    <a:pt x="541" y="547"/>
                  </a:lnTo>
                  <a:lnTo>
                    <a:pt x="541" y="541"/>
                  </a:lnTo>
                  <a:lnTo>
                    <a:pt x="541" y="541"/>
                  </a:lnTo>
                  <a:lnTo>
                    <a:pt x="541" y="535"/>
                  </a:lnTo>
                  <a:lnTo>
                    <a:pt x="543" y="528"/>
                  </a:lnTo>
                  <a:lnTo>
                    <a:pt x="546" y="523"/>
                  </a:lnTo>
                  <a:lnTo>
                    <a:pt x="550" y="519"/>
                  </a:lnTo>
                  <a:lnTo>
                    <a:pt x="555" y="514"/>
                  </a:lnTo>
                  <a:lnTo>
                    <a:pt x="560" y="512"/>
                  </a:lnTo>
                  <a:lnTo>
                    <a:pt x="566" y="510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9" y="510"/>
                  </a:lnTo>
                  <a:lnTo>
                    <a:pt x="585" y="512"/>
                  </a:lnTo>
                  <a:lnTo>
                    <a:pt x="590" y="514"/>
                  </a:lnTo>
                  <a:lnTo>
                    <a:pt x="595" y="519"/>
                  </a:lnTo>
                  <a:lnTo>
                    <a:pt x="599" y="523"/>
                  </a:lnTo>
                  <a:lnTo>
                    <a:pt x="602" y="528"/>
                  </a:lnTo>
                  <a:lnTo>
                    <a:pt x="603" y="535"/>
                  </a:lnTo>
                  <a:lnTo>
                    <a:pt x="604" y="541"/>
                  </a:lnTo>
                  <a:lnTo>
                    <a:pt x="604" y="541"/>
                  </a:lnTo>
                  <a:lnTo>
                    <a:pt x="603" y="547"/>
                  </a:lnTo>
                  <a:lnTo>
                    <a:pt x="602" y="554"/>
                  </a:lnTo>
                  <a:lnTo>
                    <a:pt x="599" y="559"/>
                  </a:lnTo>
                  <a:lnTo>
                    <a:pt x="595" y="564"/>
                  </a:lnTo>
                  <a:lnTo>
                    <a:pt x="590" y="568"/>
                  </a:lnTo>
                  <a:lnTo>
                    <a:pt x="585" y="570"/>
                  </a:lnTo>
                  <a:lnTo>
                    <a:pt x="579" y="572"/>
                  </a:lnTo>
                  <a:lnTo>
                    <a:pt x="572" y="573"/>
                  </a:lnTo>
                  <a:lnTo>
                    <a:pt x="572" y="573"/>
                  </a:lnTo>
                  <a:close/>
                  <a:moveTo>
                    <a:pt x="826" y="318"/>
                  </a:moveTo>
                  <a:lnTo>
                    <a:pt x="826" y="318"/>
                  </a:lnTo>
                  <a:lnTo>
                    <a:pt x="820" y="318"/>
                  </a:lnTo>
                  <a:lnTo>
                    <a:pt x="815" y="316"/>
                  </a:lnTo>
                  <a:lnTo>
                    <a:pt x="809" y="313"/>
                  </a:lnTo>
                  <a:lnTo>
                    <a:pt x="804" y="309"/>
                  </a:lnTo>
                  <a:lnTo>
                    <a:pt x="801" y="304"/>
                  </a:lnTo>
                  <a:lnTo>
                    <a:pt x="797" y="299"/>
                  </a:lnTo>
                  <a:lnTo>
                    <a:pt x="795" y="293"/>
                  </a:lnTo>
                  <a:lnTo>
                    <a:pt x="795" y="287"/>
                  </a:lnTo>
                  <a:lnTo>
                    <a:pt x="795" y="287"/>
                  </a:lnTo>
                  <a:lnTo>
                    <a:pt x="795" y="280"/>
                  </a:lnTo>
                  <a:lnTo>
                    <a:pt x="797" y="274"/>
                  </a:lnTo>
                  <a:lnTo>
                    <a:pt x="801" y="269"/>
                  </a:lnTo>
                  <a:lnTo>
                    <a:pt x="804" y="264"/>
                  </a:lnTo>
                  <a:lnTo>
                    <a:pt x="809" y="260"/>
                  </a:lnTo>
                  <a:lnTo>
                    <a:pt x="815" y="258"/>
                  </a:lnTo>
                  <a:lnTo>
                    <a:pt x="820" y="256"/>
                  </a:lnTo>
                  <a:lnTo>
                    <a:pt x="826" y="255"/>
                  </a:lnTo>
                  <a:lnTo>
                    <a:pt x="826" y="255"/>
                  </a:lnTo>
                  <a:lnTo>
                    <a:pt x="833" y="256"/>
                  </a:lnTo>
                  <a:lnTo>
                    <a:pt x="839" y="258"/>
                  </a:lnTo>
                  <a:lnTo>
                    <a:pt x="845" y="260"/>
                  </a:lnTo>
                  <a:lnTo>
                    <a:pt x="849" y="264"/>
                  </a:lnTo>
                  <a:lnTo>
                    <a:pt x="853" y="269"/>
                  </a:lnTo>
                  <a:lnTo>
                    <a:pt x="856" y="274"/>
                  </a:lnTo>
                  <a:lnTo>
                    <a:pt x="858" y="280"/>
                  </a:lnTo>
                  <a:lnTo>
                    <a:pt x="859" y="287"/>
                  </a:lnTo>
                  <a:lnTo>
                    <a:pt x="859" y="287"/>
                  </a:lnTo>
                  <a:lnTo>
                    <a:pt x="858" y="293"/>
                  </a:lnTo>
                  <a:lnTo>
                    <a:pt x="856" y="299"/>
                  </a:lnTo>
                  <a:lnTo>
                    <a:pt x="853" y="304"/>
                  </a:lnTo>
                  <a:lnTo>
                    <a:pt x="849" y="309"/>
                  </a:lnTo>
                  <a:lnTo>
                    <a:pt x="845" y="313"/>
                  </a:lnTo>
                  <a:lnTo>
                    <a:pt x="839" y="316"/>
                  </a:lnTo>
                  <a:lnTo>
                    <a:pt x="833" y="318"/>
                  </a:lnTo>
                  <a:lnTo>
                    <a:pt x="826" y="318"/>
                  </a:lnTo>
                  <a:lnTo>
                    <a:pt x="826" y="318"/>
                  </a:lnTo>
                  <a:close/>
                  <a:moveTo>
                    <a:pt x="191" y="954"/>
                  </a:moveTo>
                  <a:lnTo>
                    <a:pt x="191" y="954"/>
                  </a:lnTo>
                  <a:lnTo>
                    <a:pt x="185" y="955"/>
                  </a:lnTo>
                  <a:lnTo>
                    <a:pt x="178" y="957"/>
                  </a:lnTo>
                  <a:lnTo>
                    <a:pt x="173" y="959"/>
                  </a:lnTo>
                  <a:lnTo>
                    <a:pt x="169" y="964"/>
                  </a:lnTo>
                  <a:lnTo>
                    <a:pt x="164" y="968"/>
                  </a:lnTo>
                  <a:lnTo>
                    <a:pt x="161" y="973"/>
                  </a:lnTo>
                  <a:lnTo>
                    <a:pt x="160" y="980"/>
                  </a:lnTo>
                  <a:lnTo>
                    <a:pt x="159" y="986"/>
                  </a:lnTo>
                  <a:lnTo>
                    <a:pt x="159" y="986"/>
                  </a:lnTo>
                  <a:lnTo>
                    <a:pt x="160" y="993"/>
                  </a:lnTo>
                  <a:lnTo>
                    <a:pt x="161" y="999"/>
                  </a:lnTo>
                  <a:lnTo>
                    <a:pt x="164" y="1005"/>
                  </a:lnTo>
                  <a:lnTo>
                    <a:pt x="169" y="1009"/>
                  </a:lnTo>
                  <a:lnTo>
                    <a:pt x="173" y="1013"/>
                  </a:lnTo>
                  <a:lnTo>
                    <a:pt x="178" y="1015"/>
                  </a:lnTo>
                  <a:lnTo>
                    <a:pt x="185" y="1017"/>
                  </a:lnTo>
                  <a:lnTo>
                    <a:pt x="191" y="1018"/>
                  </a:lnTo>
                  <a:lnTo>
                    <a:pt x="191" y="1018"/>
                  </a:lnTo>
                  <a:lnTo>
                    <a:pt x="198" y="1017"/>
                  </a:lnTo>
                  <a:lnTo>
                    <a:pt x="203" y="1015"/>
                  </a:lnTo>
                  <a:lnTo>
                    <a:pt x="208" y="1013"/>
                  </a:lnTo>
                  <a:lnTo>
                    <a:pt x="214" y="1009"/>
                  </a:lnTo>
                  <a:lnTo>
                    <a:pt x="217" y="1005"/>
                  </a:lnTo>
                  <a:lnTo>
                    <a:pt x="220" y="999"/>
                  </a:lnTo>
                  <a:lnTo>
                    <a:pt x="222" y="993"/>
                  </a:lnTo>
                  <a:lnTo>
                    <a:pt x="222" y="986"/>
                  </a:lnTo>
                  <a:lnTo>
                    <a:pt x="222" y="986"/>
                  </a:lnTo>
                  <a:lnTo>
                    <a:pt x="222" y="980"/>
                  </a:lnTo>
                  <a:lnTo>
                    <a:pt x="220" y="973"/>
                  </a:lnTo>
                  <a:lnTo>
                    <a:pt x="217" y="968"/>
                  </a:lnTo>
                  <a:lnTo>
                    <a:pt x="214" y="964"/>
                  </a:lnTo>
                  <a:lnTo>
                    <a:pt x="208" y="959"/>
                  </a:lnTo>
                  <a:lnTo>
                    <a:pt x="203" y="957"/>
                  </a:lnTo>
                  <a:lnTo>
                    <a:pt x="198" y="955"/>
                  </a:lnTo>
                  <a:lnTo>
                    <a:pt x="191" y="954"/>
                  </a:lnTo>
                  <a:lnTo>
                    <a:pt x="191" y="954"/>
                  </a:lnTo>
                  <a:close/>
                  <a:moveTo>
                    <a:pt x="350" y="954"/>
                  </a:moveTo>
                  <a:lnTo>
                    <a:pt x="350" y="954"/>
                  </a:lnTo>
                  <a:lnTo>
                    <a:pt x="344" y="955"/>
                  </a:lnTo>
                  <a:lnTo>
                    <a:pt x="337" y="957"/>
                  </a:lnTo>
                  <a:lnTo>
                    <a:pt x="332" y="959"/>
                  </a:lnTo>
                  <a:lnTo>
                    <a:pt x="328" y="964"/>
                  </a:lnTo>
                  <a:lnTo>
                    <a:pt x="323" y="968"/>
                  </a:lnTo>
                  <a:lnTo>
                    <a:pt x="321" y="973"/>
                  </a:lnTo>
                  <a:lnTo>
                    <a:pt x="319" y="980"/>
                  </a:lnTo>
                  <a:lnTo>
                    <a:pt x="318" y="986"/>
                  </a:lnTo>
                  <a:lnTo>
                    <a:pt x="318" y="986"/>
                  </a:lnTo>
                  <a:lnTo>
                    <a:pt x="319" y="993"/>
                  </a:lnTo>
                  <a:lnTo>
                    <a:pt x="321" y="999"/>
                  </a:lnTo>
                  <a:lnTo>
                    <a:pt x="323" y="1005"/>
                  </a:lnTo>
                  <a:lnTo>
                    <a:pt x="328" y="1009"/>
                  </a:lnTo>
                  <a:lnTo>
                    <a:pt x="332" y="1013"/>
                  </a:lnTo>
                  <a:lnTo>
                    <a:pt x="337" y="1015"/>
                  </a:lnTo>
                  <a:lnTo>
                    <a:pt x="344" y="1017"/>
                  </a:lnTo>
                  <a:lnTo>
                    <a:pt x="350" y="1018"/>
                  </a:lnTo>
                  <a:lnTo>
                    <a:pt x="350" y="1018"/>
                  </a:lnTo>
                  <a:lnTo>
                    <a:pt x="356" y="1017"/>
                  </a:lnTo>
                  <a:lnTo>
                    <a:pt x="362" y="1015"/>
                  </a:lnTo>
                  <a:lnTo>
                    <a:pt x="367" y="1013"/>
                  </a:lnTo>
                  <a:lnTo>
                    <a:pt x="373" y="1009"/>
                  </a:lnTo>
                  <a:lnTo>
                    <a:pt x="376" y="1005"/>
                  </a:lnTo>
                  <a:lnTo>
                    <a:pt x="379" y="999"/>
                  </a:lnTo>
                  <a:lnTo>
                    <a:pt x="381" y="993"/>
                  </a:lnTo>
                  <a:lnTo>
                    <a:pt x="381" y="986"/>
                  </a:lnTo>
                  <a:lnTo>
                    <a:pt x="381" y="986"/>
                  </a:lnTo>
                  <a:lnTo>
                    <a:pt x="381" y="980"/>
                  </a:lnTo>
                  <a:lnTo>
                    <a:pt x="379" y="973"/>
                  </a:lnTo>
                  <a:lnTo>
                    <a:pt x="376" y="968"/>
                  </a:lnTo>
                  <a:lnTo>
                    <a:pt x="373" y="964"/>
                  </a:lnTo>
                  <a:lnTo>
                    <a:pt x="367" y="959"/>
                  </a:lnTo>
                  <a:lnTo>
                    <a:pt x="362" y="957"/>
                  </a:lnTo>
                  <a:lnTo>
                    <a:pt x="356" y="955"/>
                  </a:lnTo>
                  <a:lnTo>
                    <a:pt x="350" y="954"/>
                  </a:lnTo>
                  <a:lnTo>
                    <a:pt x="350" y="954"/>
                  </a:lnTo>
                  <a:close/>
                  <a:moveTo>
                    <a:pt x="509" y="954"/>
                  </a:moveTo>
                  <a:lnTo>
                    <a:pt x="509" y="954"/>
                  </a:lnTo>
                  <a:lnTo>
                    <a:pt x="502" y="955"/>
                  </a:lnTo>
                  <a:lnTo>
                    <a:pt x="496" y="957"/>
                  </a:lnTo>
                  <a:lnTo>
                    <a:pt x="491" y="959"/>
                  </a:lnTo>
                  <a:lnTo>
                    <a:pt x="486" y="964"/>
                  </a:lnTo>
                  <a:lnTo>
                    <a:pt x="482" y="968"/>
                  </a:lnTo>
                  <a:lnTo>
                    <a:pt x="480" y="973"/>
                  </a:lnTo>
                  <a:lnTo>
                    <a:pt x="478" y="980"/>
                  </a:lnTo>
                  <a:lnTo>
                    <a:pt x="477" y="986"/>
                  </a:lnTo>
                  <a:lnTo>
                    <a:pt x="477" y="986"/>
                  </a:lnTo>
                  <a:lnTo>
                    <a:pt x="478" y="993"/>
                  </a:lnTo>
                  <a:lnTo>
                    <a:pt x="480" y="999"/>
                  </a:lnTo>
                  <a:lnTo>
                    <a:pt x="482" y="1005"/>
                  </a:lnTo>
                  <a:lnTo>
                    <a:pt x="486" y="1009"/>
                  </a:lnTo>
                  <a:lnTo>
                    <a:pt x="491" y="1013"/>
                  </a:lnTo>
                  <a:lnTo>
                    <a:pt x="496" y="1015"/>
                  </a:lnTo>
                  <a:lnTo>
                    <a:pt x="502" y="1017"/>
                  </a:lnTo>
                  <a:lnTo>
                    <a:pt x="509" y="1018"/>
                  </a:lnTo>
                  <a:lnTo>
                    <a:pt x="509" y="1018"/>
                  </a:lnTo>
                  <a:lnTo>
                    <a:pt x="515" y="1017"/>
                  </a:lnTo>
                  <a:lnTo>
                    <a:pt x="522" y="1015"/>
                  </a:lnTo>
                  <a:lnTo>
                    <a:pt x="527" y="1013"/>
                  </a:lnTo>
                  <a:lnTo>
                    <a:pt x="531" y="1009"/>
                  </a:lnTo>
                  <a:lnTo>
                    <a:pt x="536" y="1005"/>
                  </a:lnTo>
                  <a:lnTo>
                    <a:pt x="538" y="999"/>
                  </a:lnTo>
                  <a:lnTo>
                    <a:pt x="540" y="993"/>
                  </a:lnTo>
                  <a:lnTo>
                    <a:pt x="541" y="986"/>
                  </a:lnTo>
                  <a:lnTo>
                    <a:pt x="541" y="986"/>
                  </a:lnTo>
                  <a:lnTo>
                    <a:pt x="540" y="980"/>
                  </a:lnTo>
                  <a:lnTo>
                    <a:pt x="538" y="973"/>
                  </a:lnTo>
                  <a:lnTo>
                    <a:pt x="536" y="968"/>
                  </a:lnTo>
                  <a:lnTo>
                    <a:pt x="531" y="964"/>
                  </a:lnTo>
                  <a:lnTo>
                    <a:pt x="527" y="959"/>
                  </a:lnTo>
                  <a:lnTo>
                    <a:pt x="522" y="957"/>
                  </a:lnTo>
                  <a:lnTo>
                    <a:pt x="515" y="955"/>
                  </a:lnTo>
                  <a:lnTo>
                    <a:pt x="509" y="954"/>
                  </a:lnTo>
                  <a:lnTo>
                    <a:pt x="509" y="954"/>
                  </a:lnTo>
                  <a:close/>
                  <a:moveTo>
                    <a:pt x="668" y="954"/>
                  </a:moveTo>
                  <a:lnTo>
                    <a:pt x="668" y="954"/>
                  </a:lnTo>
                  <a:lnTo>
                    <a:pt x="661" y="955"/>
                  </a:lnTo>
                  <a:lnTo>
                    <a:pt x="656" y="957"/>
                  </a:lnTo>
                  <a:lnTo>
                    <a:pt x="650" y="959"/>
                  </a:lnTo>
                  <a:lnTo>
                    <a:pt x="645" y="964"/>
                  </a:lnTo>
                  <a:lnTo>
                    <a:pt x="642" y="968"/>
                  </a:lnTo>
                  <a:lnTo>
                    <a:pt x="639" y="973"/>
                  </a:lnTo>
                  <a:lnTo>
                    <a:pt x="637" y="980"/>
                  </a:lnTo>
                  <a:lnTo>
                    <a:pt x="637" y="986"/>
                  </a:lnTo>
                  <a:lnTo>
                    <a:pt x="637" y="986"/>
                  </a:lnTo>
                  <a:lnTo>
                    <a:pt x="637" y="993"/>
                  </a:lnTo>
                  <a:lnTo>
                    <a:pt x="639" y="999"/>
                  </a:lnTo>
                  <a:lnTo>
                    <a:pt x="642" y="1005"/>
                  </a:lnTo>
                  <a:lnTo>
                    <a:pt x="645" y="1009"/>
                  </a:lnTo>
                  <a:lnTo>
                    <a:pt x="650" y="1013"/>
                  </a:lnTo>
                  <a:lnTo>
                    <a:pt x="656" y="1015"/>
                  </a:lnTo>
                  <a:lnTo>
                    <a:pt x="661" y="1017"/>
                  </a:lnTo>
                  <a:lnTo>
                    <a:pt x="668" y="1018"/>
                  </a:lnTo>
                  <a:lnTo>
                    <a:pt x="668" y="1018"/>
                  </a:lnTo>
                  <a:lnTo>
                    <a:pt x="674" y="1017"/>
                  </a:lnTo>
                  <a:lnTo>
                    <a:pt x="681" y="1015"/>
                  </a:lnTo>
                  <a:lnTo>
                    <a:pt x="686" y="1013"/>
                  </a:lnTo>
                  <a:lnTo>
                    <a:pt x="690" y="1009"/>
                  </a:lnTo>
                  <a:lnTo>
                    <a:pt x="694" y="1005"/>
                  </a:lnTo>
                  <a:lnTo>
                    <a:pt x="698" y="999"/>
                  </a:lnTo>
                  <a:lnTo>
                    <a:pt x="699" y="993"/>
                  </a:lnTo>
                  <a:lnTo>
                    <a:pt x="700" y="986"/>
                  </a:lnTo>
                  <a:lnTo>
                    <a:pt x="700" y="986"/>
                  </a:lnTo>
                  <a:lnTo>
                    <a:pt x="699" y="980"/>
                  </a:lnTo>
                  <a:lnTo>
                    <a:pt x="698" y="973"/>
                  </a:lnTo>
                  <a:lnTo>
                    <a:pt x="694" y="968"/>
                  </a:lnTo>
                  <a:lnTo>
                    <a:pt x="690" y="964"/>
                  </a:lnTo>
                  <a:lnTo>
                    <a:pt x="686" y="959"/>
                  </a:lnTo>
                  <a:lnTo>
                    <a:pt x="681" y="957"/>
                  </a:lnTo>
                  <a:lnTo>
                    <a:pt x="674" y="955"/>
                  </a:lnTo>
                  <a:lnTo>
                    <a:pt x="668" y="954"/>
                  </a:lnTo>
                  <a:lnTo>
                    <a:pt x="668" y="954"/>
                  </a:lnTo>
                  <a:close/>
                  <a:moveTo>
                    <a:pt x="826" y="954"/>
                  </a:moveTo>
                  <a:lnTo>
                    <a:pt x="826" y="954"/>
                  </a:lnTo>
                  <a:lnTo>
                    <a:pt x="820" y="955"/>
                  </a:lnTo>
                  <a:lnTo>
                    <a:pt x="815" y="957"/>
                  </a:lnTo>
                  <a:lnTo>
                    <a:pt x="809" y="959"/>
                  </a:lnTo>
                  <a:lnTo>
                    <a:pt x="804" y="964"/>
                  </a:lnTo>
                  <a:lnTo>
                    <a:pt x="801" y="968"/>
                  </a:lnTo>
                  <a:lnTo>
                    <a:pt x="797" y="973"/>
                  </a:lnTo>
                  <a:lnTo>
                    <a:pt x="795" y="980"/>
                  </a:lnTo>
                  <a:lnTo>
                    <a:pt x="795" y="986"/>
                  </a:lnTo>
                  <a:lnTo>
                    <a:pt x="795" y="986"/>
                  </a:lnTo>
                  <a:lnTo>
                    <a:pt x="795" y="993"/>
                  </a:lnTo>
                  <a:lnTo>
                    <a:pt x="797" y="999"/>
                  </a:lnTo>
                  <a:lnTo>
                    <a:pt x="801" y="1005"/>
                  </a:lnTo>
                  <a:lnTo>
                    <a:pt x="804" y="1009"/>
                  </a:lnTo>
                  <a:lnTo>
                    <a:pt x="809" y="1013"/>
                  </a:lnTo>
                  <a:lnTo>
                    <a:pt x="815" y="1015"/>
                  </a:lnTo>
                  <a:lnTo>
                    <a:pt x="820" y="1017"/>
                  </a:lnTo>
                  <a:lnTo>
                    <a:pt x="826" y="1018"/>
                  </a:lnTo>
                  <a:lnTo>
                    <a:pt x="826" y="1018"/>
                  </a:lnTo>
                  <a:lnTo>
                    <a:pt x="833" y="1017"/>
                  </a:lnTo>
                  <a:lnTo>
                    <a:pt x="839" y="1015"/>
                  </a:lnTo>
                  <a:lnTo>
                    <a:pt x="845" y="1013"/>
                  </a:lnTo>
                  <a:lnTo>
                    <a:pt x="849" y="1009"/>
                  </a:lnTo>
                  <a:lnTo>
                    <a:pt x="853" y="1005"/>
                  </a:lnTo>
                  <a:lnTo>
                    <a:pt x="856" y="999"/>
                  </a:lnTo>
                  <a:lnTo>
                    <a:pt x="858" y="993"/>
                  </a:lnTo>
                  <a:lnTo>
                    <a:pt x="859" y="986"/>
                  </a:lnTo>
                  <a:lnTo>
                    <a:pt x="859" y="986"/>
                  </a:lnTo>
                  <a:lnTo>
                    <a:pt x="858" y="980"/>
                  </a:lnTo>
                  <a:lnTo>
                    <a:pt x="856" y="973"/>
                  </a:lnTo>
                  <a:lnTo>
                    <a:pt x="853" y="968"/>
                  </a:lnTo>
                  <a:lnTo>
                    <a:pt x="849" y="964"/>
                  </a:lnTo>
                  <a:lnTo>
                    <a:pt x="845" y="959"/>
                  </a:lnTo>
                  <a:lnTo>
                    <a:pt x="839" y="957"/>
                  </a:lnTo>
                  <a:lnTo>
                    <a:pt x="833" y="955"/>
                  </a:lnTo>
                  <a:lnTo>
                    <a:pt x="826" y="954"/>
                  </a:lnTo>
                  <a:lnTo>
                    <a:pt x="826" y="954"/>
                  </a:lnTo>
                  <a:close/>
                  <a:moveTo>
                    <a:pt x="986" y="954"/>
                  </a:moveTo>
                  <a:lnTo>
                    <a:pt x="986" y="954"/>
                  </a:lnTo>
                  <a:lnTo>
                    <a:pt x="980" y="955"/>
                  </a:lnTo>
                  <a:lnTo>
                    <a:pt x="973" y="957"/>
                  </a:lnTo>
                  <a:lnTo>
                    <a:pt x="968" y="959"/>
                  </a:lnTo>
                  <a:lnTo>
                    <a:pt x="964" y="964"/>
                  </a:lnTo>
                  <a:lnTo>
                    <a:pt x="959" y="968"/>
                  </a:lnTo>
                  <a:lnTo>
                    <a:pt x="956" y="973"/>
                  </a:lnTo>
                  <a:lnTo>
                    <a:pt x="955" y="980"/>
                  </a:lnTo>
                  <a:lnTo>
                    <a:pt x="954" y="986"/>
                  </a:lnTo>
                  <a:lnTo>
                    <a:pt x="954" y="986"/>
                  </a:lnTo>
                  <a:lnTo>
                    <a:pt x="955" y="993"/>
                  </a:lnTo>
                  <a:lnTo>
                    <a:pt x="956" y="999"/>
                  </a:lnTo>
                  <a:lnTo>
                    <a:pt x="959" y="1005"/>
                  </a:lnTo>
                  <a:lnTo>
                    <a:pt x="964" y="1009"/>
                  </a:lnTo>
                  <a:lnTo>
                    <a:pt x="968" y="1013"/>
                  </a:lnTo>
                  <a:lnTo>
                    <a:pt x="973" y="1015"/>
                  </a:lnTo>
                  <a:lnTo>
                    <a:pt x="980" y="1017"/>
                  </a:lnTo>
                  <a:lnTo>
                    <a:pt x="986" y="1018"/>
                  </a:lnTo>
                  <a:lnTo>
                    <a:pt x="986" y="1018"/>
                  </a:lnTo>
                  <a:lnTo>
                    <a:pt x="993" y="1017"/>
                  </a:lnTo>
                  <a:lnTo>
                    <a:pt x="998" y="1015"/>
                  </a:lnTo>
                  <a:lnTo>
                    <a:pt x="1003" y="1013"/>
                  </a:lnTo>
                  <a:lnTo>
                    <a:pt x="1009" y="1009"/>
                  </a:lnTo>
                  <a:lnTo>
                    <a:pt x="1012" y="1005"/>
                  </a:lnTo>
                  <a:lnTo>
                    <a:pt x="1015" y="999"/>
                  </a:lnTo>
                  <a:lnTo>
                    <a:pt x="1017" y="993"/>
                  </a:lnTo>
                  <a:lnTo>
                    <a:pt x="1017" y="986"/>
                  </a:lnTo>
                  <a:lnTo>
                    <a:pt x="1017" y="986"/>
                  </a:lnTo>
                  <a:lnTo>
                    <a:pt x="1017" y="980"/>
                  </a:lnTo>
                  <a:lnTo>
                    <a:pt x="1015" y="973"/>
                  </a:lnTo>
                  <a:lnTo>
                    <a:pt x="1012" y="968"/>
                  </a:lnTo>
                  <a:lnTo>
                    <a:pt x="1009" y="964"/>
                  </a:lnTo>
                  <a:lnTo>
                    <a:pt x="1003" y="959"/>
                  </a:lnTo>
                  <a:lnTo>
                    <a:pt x="998" y="957"/>
                  </a:lnTo>
                  <a:lnTo>
                    <a:pt x="993" y="955"/>
                  </a:lnTo>
                  <a:lnTo>
                    <a:pt x="986" y="954"/>
                  </a:lnTo>
                  <a:lnTo>
                    <a:pt x="986" y="954"/>
                  </a:lnTo>
                  <a:close/>
                  <a:moveTo>
                    <a:pt x="31" y="859"/>
                  </a:moveTo>
                  <a:lnTo>
                    <a:pt x="31" y="859"/>
                  </a:lnTo>
                  <a:lnTo>
                    <a:pt x="38" y="859"/>
                  </a:lnTo>
                  <a:lnTo>
                    <a:pt x="44" y="856"/>
                  </a:lnTo>
                  <a:lnTo>
                    <a:pt x="50" y="853"/>
                  </a:lnTo>
                  <a:lnTo>
                    <a:pt x="54" y="850"/>
                  </a:lnTo>
                  <a:lnTo>
                    <a:pt x="58" y="845"/>
                  </a:lnTo>
                  <a:lnTo>
                    <a:pt x="61" y="839"/>
                  </a:lnTo>
                  <a:lnTo>
                    <a:pt x="63" y="834"/>
                  </a:lnTo>
                  <a:lnTo>
                    <a:pt x="64" y="828"/>
                  </a:lnTo>
                  <a:lnTo>
                    <a:pt x="64" y="828"/>
                  </a:lnTo>
                  <a:lnTo>
                    <a:pt x="63" y="821"/>
                  </a:lnTo>
                  <a:lnTo>
                    <a:pt x="61" y="815"/>
                  </a:lnTo>
                  <a:lnTo>
                    <a:pt x="58" y="809"/>
                  </a:lnTo>
                  <a:lnTo>
                    <a:pt x="54" y="805"/>
                  </a:lnTo>
                  <a:lnTo>
                    <a:pt x="50" y="801"/>
                  </a:lnTo>
                  <a:lnTo>
                    <a:pt x="44" y="797"/>
                  </a:lnTo>
                  <a:lnTo>
                    <a:pt x="38" y="796"/>
                  </a:lnTo>
                  <a:lnTo>
                    <a:pt x="31" y="795"/>
                  </a:lnTo>
                  <a:lnTo>
                    <a:pt x="31" y="795"/>
                  </a:lnTo>
                  <a:lnTo>
                    <a:pt x="25" y="796"/>
                  </a:lnTo>
                  <a:lnTo>
                    <a:pt x="20" y="797"/>
                  </a:lnTo>
                  <a:lnTo>
                    <a:pt x="14" y="801"/>
                  </a:lnTo>
                  <a:lnTo>
                    <a:pt x="9" y="805"/>
                  </a:lnTo>
                  <a:lnTo>
                    <a:pt x="6" y="809"/>
                  </a:lnTo>
                  <a:lnTo>
                    <a:pt x="2" y="815"/>
                  </a:lnTo>
                  <a:lnTo>
                    <a:pt x="0" y="821"/>
                  </a:lnTo>
                  <a:lnTo>
                    <a:pt x="0" y="828"/>
                  </a:lnTo>
                  <a:lnTo>
                    <a:pt x="0" y="828"/>
                  </a:lnTo>
                  <a:lnTo>
                    <a:pt x="0" y="834"/>
                  </a:lnTo>
                  <a:lnTo>
                    <a:pt x="2" y="839"/>
                  </a:lnTo>
                  <a:lnTo>
                    <a:pt x="6" y="845"/>
                  </a:lnTo>
                  <a:lnTo>
                    <a:pt x="9" y="850"/>
                  </a:lnTo>
                  <a:lnTo>
                    <a:pt x="14" y="853"/>
                  </a:lnTo>
                  <a:lnTo>
                    <a:pt x="20" y="856"/>
                  </a:lnTo>
                  <a:lnTo>
                    <a:pt x="25" y="859"/>
                  </a:lnTo>
                  <a:lnTo>
                    <a:pt x="31" y="859"/>
                  </a:lnTo>
                  <a:lnTo>
                    <a:pt x="31" y="859"/>
                  </a:lnTo>
                  <a:close/>
                  <a:moveTo>
                    <a:pt x="31" y="700"/>
                  </a:moveTo>
                  <a:lnTo>
                    <a:pt x="31" y="700"/>
                  </a:lnTo>
                  <a:lnTo>
                    <a:pt x="38" y="700"/>
                  </a:lnTo>
                  <a:lnTo>
                    <a:pt x="44" y="698"/>
                  </a:lnTo>
                  <a:lnTo>
                    <a:pt x="50" y="694"/>
                  </a:lnTo>
                  <a:lnTo>
                    <a:pt x="54" y="691"/>
                  </a:lnTo>
                  <a:lnTo>
                    <a:pt x="58" y="686"/>
                  </a:lnTo>
                  <a:lnTo>
                    <a:pt x="61" y="681"/>
                  </a:lnTo>
                  <a:lnTo>
                    <a:pt x="63" y="675"/>
                  </a:lnTo>
                  <a:lnTo>
                    <a:pt x="64" y="669"/>
                  </a:lnTo>
                  <a:lnTo>
                    <a:pt x="64" y="669"/>
                  </a:lnTo>
                  <a:lnTo>
                    <a:pt x="63" y="662"/>
                  </a:lnTo>
                  <a:lnTo>
                    <a:pt x="61" y="656"/>
                  </a:lnTo>
                  <a:lnTo>
                    <a:pt x="58" y="650"/>
                  </a:lnTo>
                  <a:lnTo>
                    <a:pt x="54" y="646"/>
                  </a:lnTo>
                  <a:lnTo>
                    <a:pt x="50" y="642"/>
                  </a:lnTo>
                  <a:lnTo>
                    <a:pt x="44" y="639"/>
                  </a:lnTo>
                  <a:lnTo>
                    <a:pt x="38" y="638"/>
                  </a:lnTo>
                  <a:lnTo>
                    <a:pt x="31" y="637"/>
                  </a:lnTo>
                  <a:lnTo>
                    <a:pt x="31" y="637"/>
                  </a:lnTo>
                  <a:lnTo>
                    <a:pt x="25" y="638"/>
                  </a:lnTo>
                  <a:lnTo>
                    <a:pt x="20" y="639"/>
                  </a:lnTo>
                  <a:lnTo>
                    <a:pt x="14" y="642"/>
                  </a:lnTo>
                  <a:lnTo>
                    <a:pt x="9" y="646"/>
                  </a:lnTo>
                  <a:lnTo>
                    <a:pt x="6" y="650"/>
                  </a:lnTo>
                  <a:lnTo>
                    <a:pt x="2" y="656"/>
                  </a:lnTo>
                  <a:lnTo>
                    <a:pt x="0" y="662"/>
                  </a:lnTo>
                  <a:lnTo>
                    <a:pt x="0" y="669"/>
                  </a:lnTo>
                  <a:lnTo>
                    <a:pt x="0" y="669"/>
                  </a:lnTo>
                  <a:lnTo>
                    <a:pt x="0" y="675"/>
                  </a:lnTo>
                  <a:lnTo>
                    <a:pt x="2" y="681"/>
                  </a:lnTo>
                  <a:lnTo>
                    <a:pt x="6" y="686"/>
                  </a:lnTo>
                  <a:lnTo>
                    <a:pt x="9" y="691"/>
                  </a:lnTo>
                  <a:lnTo>
                    <a:pt x="14" y="694"/>
                  </a:lnTo>
                  <a:lnTo>
                    <a:pt x="20" y="698"/>
                  </a:lnTo>
                  <a:lnTo>
                    <a:pt x="25" y="700"/>
                  </a:lnTo>
                  <a:lnTo>
                    <a:pt x="31" y="700"/>
                  </a:lnTo>
                  <a:lnTo>
                    <a:pt x="31" y="700"/>
                  </a:lnTo>
                  <a:close/>
                  <a:moveTo>
                    <a:pt x="31" y="541"/>
                  </a:moveTo>
                  <a:lnTo>
                    <a:pt x="31" y="541"/>
                  </a:lnTo>
                  <a:lnTo>
                    <a:pt x="38" y="540"/>
                  </a:lnTo>
                  <a:lnTo>
                    <a:pt x="44" y="539"/>
                  </a:lnTo>
                  <a:lnTo>
                    <a:pt x="50" y="536"/>
                  </a:lnTo>
                  <a:lnTo>
                    <a:pt x="54" y="531"/>
                  </a:lnTo>
                  <a:lnTo>
                    <a:pt x="58" y="527"/>
                  </a:lnTo>
                  <a:lnTo>
                    <a:pt x="61" y="522"/>
                  </a:lnTo>
                  <a:lnTo>
                    <a:pt x="63" y="515"/>
                  </a:lnTo>
                  <a:lnTo>
                    <a:pt x="64" y="509"/>
                  </a:lnTo>
                  <a:lnTo>
                    <a:pt x="64" y="509"/>
                  </a:lnTo>
                  <a:lnTo>
                    <a:pt x="63" y="502"/>
                  </a:lnTo>
                  <a:lnTo>
                    <a:pt x="61" y="497"/>
                  </a:lnTo>
                  <a:lnTo>
                    <a:pt x="58" y="492"/>
                  </a:lnTo>
                  <a:lnTo>
                    <a:pt x="54" y="486"/>
                  </a:lnTo>
                  <a:lnTo>
                    <a:pt x="50" y="483"/>
                  </a:lnTo>
                  <a:lnTo>
                    <a:pt x="44" y="480"/>
                  </a:lnTo>
                  <a:lnTo>
                    <a:pt x="38" y="478"/>
                  </a:lnTo>
                  <a:lnTo>
                    <a:pt x="31" y="478"/>
                  </a:lnTo>
                  <a:lnTo>
                    <a:pt x="31" y="478"/>
                  </a:lnTo>
                  <a:lnTo>
                    <a:pt x="25" y="478"/>
                  </a:lnTo>
                  <a:lnTo>
                    <a:pt x="20" y="480"/>
                  </a:lnTo>
                  <a:lnTo>
                    <a:pt x="14" y="483"/>
                  </a:lnTo>
                  <a:lnTo>
                    <a:pt x="9" y="486"/>
                  </a:lnTo>
                  <a:lnTo>
                    <a:pt x="6" y="492"/>
                  </a:lnTo>
                  <a:lnTo>
                    <a:pt x="2" y="497"/>
                  </a:lnTo>
                  <a:lnTo>
                    <a:pt x="0" y="502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15"/>
                  </a:lnTo>
                  <a:lnTo>
                    <a:pt x="2" y="522"/>
                  </a:lnTo>
                  <a:lnTo>
                    <a:pt x="6" y="527"/>
                  </a:lnTo>
                  <a:lnTo>
                    <a:pt x="9" y="531"/>
                  </a:lnTo>
                  <a:lnTo>
                    <a:pt x="14" y="536"/>
                  </a:lnTo>
                  <a:lnTo>
                    <a:pt x="20" y="539"/>
                  </a:lnTo>
                  <a:lnTo>
                    <a:pt x="25" y="540"/>
                  </a:lnTo>
                  <a:lnTo>
                    <a:pt x="31" y="541"/>
                  </a:lnTo>
                  <a:lnTo>
                    <a:pt x="31" y="541"/>
                  </a:lnTo>
                  <a:close/>
                  <a:moveTo>
                    <a:pt x="31" y="382"/>
                  </a:moveTo>
                  <a:lnTo>
                    <a:pt x="31" y="382"/>
                  </a:lnTo>
                  <a:lnTo>
                    <a:pt x="38" y="381"/>
                  </a:lnTo>
                  <a:lnTo>
                    <a:pt x="44" y="379"/>
                  </a:lnTo>
                  <a:lnTo>
                    <a:pt x="50" y="377"/>
                  </a:lnTo>
                  <a:lnTo>
                    <a:pt x="54" y="373"/>
                  </a:lnTo>
                  <a:lnTo>
                    <a:pt x="58" y="368"/>
                  </a:lnTo>
                  <a:lnTo>
                    <a:pt x="61" y="363"/>
                  </a:lnTo>
                  <a:lnTo>
                    <a:pt x="63" y="357"/>
                  </a:lnTo>
                  <a:lnTo>
                    <a:pt x="64" y="350"/>
                  </a:lnTo>
                  <a:lnTo>
                    <a:pt x="64" y="350"/>
                  </a:lnTo>
                  <a:lnTo>
                    <a:pt x="63" y="344"/>
                  </a:lnTo>
                  <a:lnTo>
                    <a:pt x="61" y="338"/>
                  </a:lnTo>
                  <a:lnTo>
                    <a:pt x="58" y="333"/>
                  </a:lnTo>
                  <a:lnTo>
                    <a:pt x="54" y="328"/>
                  </a:lnTo>
                  <a:lnTo>
                    <a:pt x="50" y="324"/>
                  </a:lnTo>
                  <a:lnTo>
                    <a:pt x="44" y="321"/>
                  </a:lnTo>
                  <a:lnTo>
                    <a:pt x="38" y="319"/>
                  </a:lnTo>
                  <a:lnTo>
                    <a:pt x="31" y="318"/>
                  </a:lnTo>
                  <a:lnTo>
                    <a:pt x="31" y="318"/>
                  </a:lnTo>
                  <a:lnTo>
                    <a:pt x="25" y="319"/>
                  </a:lnTo>
                  <a:lnTo>
                    <a:pt x="20" y="321"/>
                  </a:lnTo>
                  <a:lnTo>
                    <a:pt x="14" y="324"/>
                  </a:lnTo>
                  <a:lnTo>
                    <a:pt x="9" y="328"/>
                  </a:lnTo>
                  <a:lnTo>
                    <a:pt x="6" y="333"/>
                  </a:lnTo>
                  <a:lnTo>
                    <a:pt x="2" y="338"/>
                  </a:lnTo>
                  <a:lnTo>
                    <a:pt x="0" y="344"/>
                  </a:lnTo>
                  <a:lnTo>
                    <a:pt x="0" y="350"/>
                  </a:lnTo>
                  <a:lnTo>
                    <a:pt x="0" y="350"/>
                  </a:lnTo>
                  <a:lnTo>
                    <a:pt x="0" y="357"/>
                  </a:lnTo>
                  <a:lnTo>
                    <a:pt x="2" y="363"/>
                  </a:lnTo>
                  <a:lnTo>
                    <a:pt x="6" y="368"/>
                  </a:lnTo>
                  <a:lnTo>
                    <a:pt x="9" y="373"/>
                  </a:lnTo>
                  <a:lnTo>
                    <a:pt x="14" y="377"/>
                  </a:lnTo>
                  <a:lnTo>
                    <a:pt x="20" y="379"/>
                  </a:lnTo>
                  <a:lnTo>
                    <a:pt x="25" y="381"/>
                  </a:lnTo>
                  <a:lnTo>
                    <a:pt x="31" y="382"/>
                  </a:lnTo>
                  <a:lnTo>
                    <a:pt x="31" y="382"/>
                  </a:lnTo>
                  <a:close/>
                  <a:moveTo>
                    <a:pt x="31" y="223"/>
                  </a:moveTo>
                  <a:lnTo>
                    <a:pt x="31" y="223"/>
                  </a:lnTo>
                  <a:lnTo>
                    <a:pt x="38" y="222"/>
                  </a:lnTo>
                  <a:lnTo>
                    <a:pt x="44" y="220"/>
                  </a:lnTo>
                  <a:lnTo>
                    <a:pt x="50" y="218"/>
                  </a:lnTo>
                  <a:lnTo>
                    <a:pt x="54" y="214"/>
                  </a:lnTo>
                  <a:lnTo>
                    <a:pt x="58" y="210"/>
                  </a:lnTo>
                  <a:lnTo>
                    <a:pt x="61" y="203"/>
                  </a:lnTo>
                  <a:lnTo>
                    <a:pt x="63" y="198"/>
                  </a:lnTo>
                  <a:lnTo>
                    <a:pt x="64" y="191"/>
                  </a:lnTo>
                  <a:lnTo>
                    <a:pt x="64" y="191"/>
                  </a:lnTo>
                  <a:lnTo>
                    <a:pt x="63" y="185"/>
                  </a:lnTo>
                  <a:lnTo>
                    <a:pt x="61" y="178"/>
                  </a:lnTo>
                  <a:lnTo>
                    <a:pt x="58" y="173"/>
                  </a:lnTo>
                  <a:lnTo>
                    <a:pt x="54" y="169"/>
                  </a:lnTo>
                  <a:lnTo>
                    <a:pt x="50" y="164"/>
                  </a:lnTo>
                  <a:lnTo>
                    <a:pt x="44" y="162"/>
                  </a:lnTo>
                  <a:lnTo>
                    <a:pt x="38" y="160"/>
                  </a:lnTo>
                  <a:lnTo>
                    <a:pt x="31" y="159"/>
                  </a:lnTo>
                  <a:lnTo>
                    <a:pt x="31" y="159"/>
                  </a:lnTo>
                  <a:lnTo>
                    <a:pt x="25" y="160"/>
                  </a:lnTo>
                  <a:lnTo>
                    <a:pt x="20" y="162"/>
                  </a:lnTo>
                  <a:lnTo>
                    <a:pt x="14" y="164"/>
                  </a:lnTo>
                  <a:lnTo>
                    <a:pt x="9" y="169"/>
                  </a:lnTo>
                  <a:lnTo>
                    <a:pt x="6" y="173"/>
                  </a:lnTo>
                  <a:lnTo>
                    <a:pt x="2" y="178"/>
                  </a:lnTo>
                  <a:lnTo>
                    <a:pt x="0" y="185"/>
                  </a:lnTo>
                  <a:lnTo>
                    <a:pt x="0" y="191"/>
                  </a:lnTo>
                  <a:lnTo>
                    <a:pt x="0" y="191"/>
                  </a:lnTo>
                  <a:lnTo>
                    <a:pt x="0" y="198"/>
                  </a:lnTo>
                  <a:lnTo>
                    <a:pt x="2" y="203"/>
                  </a:lnTo>
                  <a:lnTo>
                    <a:pt x="6" y="210"/>
                  </a:lnTo>
                  <a:lnTo>
                    <a:pt x="9" y="214"/>
                  </a:lnTo>
                  <a:lnTo>
                    <a:pt x="14" y="218"/>
                  </a:lnTo>
                  <a:lnTo>
                    <a:pt x="20" y="220"/>
                  </a:lnTo>
                  <a:lnTo>
                    <a:pt x="25" y="222"/>
                  </a:lnTo>
                  <a:lnTo>
                    <a:pt x="31" y="223"/>
                  </a:lnTo>
                  <a:lnTo>
                    <a:pt x="31" y="223"/>
                  </a:lnTo>
                  <a:close/>
                  <a:moveTo>
                    <a:pt x="31" y="64"/>
                  </a:moveTo>
                  <a:lnTo>
                    <a:pt x="31" y="64"/>
                  </a:lnTo>
                  <a:lnTo>
                    <a:pt x="38" y="64"/>
                  </a:lnTo>
                  <a:lnTo>
                    <a:pt x="44" y="61"/>
                  </a:lnTo>
                  <a:lnTo>
                    <a:pt x="50" y="58"/>
                  </a:lnTo>
                  <a:lnTo>
                    <a:pt x="54" y="55"/>
                  </a:lnTo>
                  <a:lnTo>
                    <a:pt x="58" y="50"/>
                  </a:lnTo>
                  <a:lnTo>
                    <a:pt x="61" y="44"/>
                  </a:lnTo>
                  <a:lnTo>
                    <a:pt x="63" y="39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63" y="26"/>
                  </a:lnTo>
                  <a:lnTo>
                    <a:pt x="61" y="20"/>
                  </a:lnTo>
                  <a:lnTo>
                    <a:pt x="58" y="14"/>
                  </a:lnTo>
                  <a:lnTo>
                    <a:pt x="54" y="10"/>
                  </a:lnTo>
                  <a:lnTo>
                    <a:pt x="50" y="6"/>
                  </a:lnTo>
                  <a:lnTo>
                    <a:pt x="44" y="2"/>
                  </a:lnTo>
                  <a:lnTo>
                    <a:pt x="38" y="1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25" y="1"/>
                  </a:lnTo>
                  <a:lnTo>
                    <a:pt x="20" y="2"/>
                  </a:lnTo>
                  <a:lnTo>
                    <a:pt x="14" y="6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2" y="20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39"/>
                  </a:lnTo>
                  <a:lnTo>
                    <a:pt x="2" y="44"/>
                  </a:lnTo>
                  <a:lnTo>
                    <a:pt x="6" y="50"/>
                  </a:lnTo>
                  <a:lnTo>
                    <a:pt x="9" y="55"/>
                  </a:lnTo>
                  <a:lnTo>
                    <a:pt x="14" y="58"/>
                  </a:lnTo>
                  <a:lnTo>
                    <a:pt x="20" y="61"/>
                  </a:lnTo>
                  <a:lnTo>
                    <a:pt x="25" y="64"/>
                  </a:lnTo>
                  <a:lnTo>
                    <a:pt x="31" y="64"/>
                  </a:lnTo>
                  <a:lnTo>
                    <a:pt x="31" y="6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5" name="Freeform 50"/>
            <p:cNvSpPr>
              <a:spLocks noEditPoints="1"/>
            </p:cNvSpPr>
            <p:nvPr/>
          </p:nvSpPr>
          <p:spPr bwMode="auto">
            <a:xfrm>
              <a:off x="6280213" y="5143320"/>
              <a:ext cx="389940" cy="388029"/>
            </a:xfrm>
            <a:custGeom>
              <a:avLst/>
              <a:gdLst>
                <a:gd name="T0" fmla="*/ 667 w 1017"/>
                <a:gd name="T1" fmla="*/ 953 h 1017"/>
                <a:gd name="T2" fmla="*/ 661 w 1017"/>
                <a:gd name="T3" fmla="*/ 953 h 1017"/>
                <a:gd name="T4" fmla="*/ 643 w 1017"/>
                <a:gd name="T5" fmla="*/ 948 h 1017"/>
                <a:gd name="T6" fmla="*/ 622 w 1017"/>
                <a:gd name="T7" fmla="*/ 934 h 1017"/>
                <a:gd name="T8" fmla="*/ 608 w 1017"/>
                <a:gd name="T9" fmla="*/ 915 h 1017"/>
                <a:gd name="T10" fmla="*/ 604 w 1017"/>
                <a:gd name="T11" fmla="*/ 897 h 1017"/>
                <a:gd name="T12" fmla="*/ 604 w 1017"/>
                <a:gd name="T13" fmla="*/ 795 h 1017"/>
                <a:gd name="T14" fmla="*/ 413 w 1017"/>
                <a:gd name="T15" fmla="*/ 890 h 1017"/>
                <a:gd name="T16" fmla="*/ 413 w 1017"/>
                <a:gd name="T17" fmla="*/ 897 h 1017"/>
                <a:gd name="T18" fmla="*/ 408 w 1017"/>
                <a:gd name="T19" fmla="*/ 915 h 1017"/>
                <a:gd name="T20" fmla="*/ 395 w 1017"/>
                <a:gd name="T21" fmla="*/ 934 h 1017"/>
                <a:gd name="T22" fmla="*/ 374 w 1017"/>
                <a:gd name="T23" fmla="*/ 948 h 1017"/>
                <a:gd name="T24" fmla="*/ 356 w 1017"/>
                <a:gd name="T25" fmla="*/ 953 h 1017"/>
                <a:gd name="T26" fmla="*/ 285 w 1017"/>
                <a:gd name="T27" fmla="*/ 953 h 1017"/>
                <a:gd name="T28" fmla="*/ 279 w 1017"/>
                <a:gd name="T29" fmla="*/ 953 h 1017"/>
                <a:gd name="T30" fmla="*/ 268 w 1017"/>
                <a:gd name="T31" fmla="*/ 959 h 1017"/>
                <a:gd name="T32" fmla="*/ 260 w 1017"/>
                <a:gd name="T33" fmla="*/ 967 h 1017"/>
                <a:gd name="T34" fmla="*/ 254 w 1017"/>
                <a:gd name="T35" fmla="*/ 978 h 1017"/>
                <a:gd name="T36" fmla="*/ 254 w 1017"/>
                <a:gd name="T37" fmla="*/ 985 h 1017"/>
                <a:gd name="T38" fmla="*/ 256 w 1017"/>
                <a:gd name="T39" fmla="*/ 997 h 1017"/>
                <a:gd name="T40" fmla="*/ 263 w 1017"/>
                <a:gd name="T41" fmla="*/ 1007 h 1017"/>
                <a:gd name="T42" fmla="*/ 273 w 1017"/>
                <a:gd name="T43" fmla="*/ 1015 h 1017"/>
                <a:gd name="T44" fmla="*/ 285 w 1017"/>
                <a:gd name="T45" fmla="*/ 1017 h 1017"/>
                <a:gd name="T46" fmla="*/ 731 w 1017"/>
                <a:gd name="T47" fmla="*/ 1017 h 1017"/>
                <a:gd name="T48" fmla="*/ 743 w 1017"/>
                <a:gd name="T49" fmla="*/ 1015 h 1017"/>
                <a:gd name="T50" fmla="*/ 753 w 1017"/>
                <a:gd name="T51" fmla="*/ 1007 h 1017"/>
                <a:gd name="T52" fmla="*/ 761 w 1017"/>
                <a:gd name="T53" fmla="*/ 997 h 1017"/>
                <a:gd name="T54" fmla="*/ 763 w 1017"/>
                <a:gd name="T55" fmla="*/ 985 h 1017"/>
                <a:gd name="T56" fmla="*/ 762 w 1017"/>
                <a:gd name="T57" fmla="*/ 978 h 1017"/>
                <a:gd name="T58" fmla="*/ 757 w 1017"/>
                <a:gd name="T59" fmla="*/ 967 h 1017"/>
                <a:gd name="T60" fmla="*/ 749 w 1017"/>
                <a:gd name="T61" fmla="*/ 959 h 1017"/>
                <a:gd name="T62" fmla="*/ 737 w 1017"/>
                <a:gd name="T63" fmla="*/ 953 h 1017"/>
                <a:gd name="T64" fmla="*/ 731 w 1017"/>
                <a:gd name="T65" fmla="*/ 953 h 1017"/>
                <a:gd name="T66" fmla="*/ 56 w 1017"/>
                <a:gd name="T67" fmla="*/ 0 h 1017"/>
                <a:gd name="T68" fmla="*/ 44 w 1017"/>
                <a:gd name="T69" fmla="*/ 1 h 1017"/>
                <a:gd name="T70" fmla="*/ 25 w 1017"/>
                <a:gd name="T71" fmla="*/ 9 h 1017"/>
                <a:gd name="T72" fmla="*/ 8 w 1017"/>
                <a:gd name="T73" fmla="*/ 25 h 1017"/>
                <a:gd name="T74" fmla="*/ 1 w 1017"/>
                <a:gd name="T75" fmla="*/ 47 h 1017"/>
                <a:gd name="T76" fmla="*/ 0 w 1017"/>
                <a:gd name="T77" fmla="*/ 671 h 1017"/>
                <a:gd name="T78" fmla="*/ 1 w 1017"/>
                <a:gd name="T79" fmla="*/ 683 h 1017"/>
                <a:gd name="T80" fmla="*/ 8 w 1017"/>
                <a:gd name="T81" fmla="*/ 704 h 1017"/>
                <a:gd name="T82" fmla="*/ 25 w 1017"/>
                <a:gd name="T83" fmla="*/ 721 h 1017"/>
                <a:gd name="T84" fmla="*/ 44 w 1017"/>
                <a:gd name="T85" fmla="*/ 729 h 1017"/>
                <a:gd name="T86" fmla="*/ 961 w 1017"/>
                <a:gd name="T87" fmla="*/ 730 h 1017"/>
                <a:gd name="T88" fmla="*/ 973 w 1017"/>
                <a:gd name="T89" fmla="*/ 729 h 1017"/>
                <a:gd name="T90" fmla="*/ 992 w 1017"/>
                <a:gd name="T91" fmla="*/ 721 h 1017"/>
                <a:gd name="T92" fmla="*/ 1007 w 1017"/>
                <a:gd name="T93" fmla="*/ 704 h 1017"/>
                <a:gd name="T94" fmla="*/ 1016 w 1017"/>
                <a:gd name="T95" fmla="*/ 683 h 1017"/>
                <a:gd name="T96" fmla="*/ 1017 w 1017"/>
                <a:gd name="T97" fmla="*/ 59 h 1017"/>
                <a:gd name="T98" fmla="*/ 1016 w 1017"/>
                <a:gd name="T99" fmla="*/ 47 h 1017"/>
                <a:gd name="T100" fmla="*/ 1007 w 1017"/>
                <a:gd name="T101" fmla="*/ 25 h 1017"/>
                <a:gd name="T102" fmla="*/ 992 w 1017"/>
                <a:gd name="T103" fmla="*/ 9 h 1017"/>
                <a:gd name="T104" fmla="*/ 973 w 1017"/>
                <a:gd name="T105" fmla="*/ 1 h 1017"/>
                <a:gd name="T106" fmla="*/ 961 w 1017"/>
                <a:gd name="T107" fmla="*/ 0 h 1017"/>
                <a:gd name="T108" fmla="*/ 63 w 1017"/>
                <a:gd name="T109" fmla="*/ 667 h 1017"/>
                <a:gd name="T110" fmla="*/ 954 w 1017"/>
                <a:gd name="T111" fmla="*/ 63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7" h="1017">
                  <a:moveTo>
                    <a:pt x="731" y="953"/>
                  </a:moveTo>
                  <a:lnTo>
                    <a:pt x="667" y="953"/>
                  </a:lnTo>
                  <a:lnTo>
                    <a:pt x="667" y="953"/>
                  </a:lnTo>
                  <a:lnTo>
                    <a:pt x="661" y="953"/>
                  </a:lnTo>
                  <a:lnTo>
                    <a:pt x="654" y="952"/>
                  </a:lnTo>
                  <a:lnTo>
                    <a:pt x="643" y="948"/>
                  </a:lnTo>
                  <a:lnTo>
                    <a:pt x="632" y="943"/>
                  </a:lnTo>
                  <a:lnTo>
                    <a:pt x="622" y="934"/>
                  </a:lnTo>
                  <a:lnTo>
                    <a:pt x="615" y="926"/>
                  </a:lnTo>
                  <a:lnTo>
                    <a:pt x="608" y="915"/>
                  </a:lnTo>
                  <a:lnTo>
                    <a:pt x="605" y="902"/>
                  </a:lnTo>
                  <a:lnTo>
                    <a:pt x="604" y="897"/>
                  </a:lnTo>
                  <a:lnTo>
                    <a:pt x="604" y="890"/>
                  </a:lnTo>
                  <a:lnTo>
                    <a:pt x="604" y="795"/>
                  </a:lnTo>
                  <a:lnTo>
                    <a:pt x="413" y="795"/>
                  </a:lnTo>
                  <a:lnTo>
                    <a:pt x="413" y="890"/>
                  </a:lnTo>
                  <a:lnTo>
                    <a:pt x="413" y="890"/>
                  </a:lnTo>
                  <a:lnTo>
                    <a:pt x="413" y="897"/>
                  </a:lnTo>
                  <a:lnTo>
                    <a:pt x="412" y="902"/>
                  </a:lnTo>
                  <a:lnTo>
                    <a:pt x="408" y="915"/>
                  </a:lnTo>
                  <a:lnTo>
                    <a:pt x="402" y="926"/>
                  </a:lnTo>
                  <a:lnTo>
                    <a:pt x="395" y="934"/>
                  </a:lnTo>
                  <a:lnTo>
                    <a:pt x="385" y="943"/>
                  </a:lnTo>
                  <a:lnTo>
                    <a:pt x="374" y="948"/>
                  </a:lnTo>
                  <a:lnTo>
                    <a:pt x="363" y="952"/>
                  </a:lnTo>
                  <a:lnTo>
                    <a:pt x="356" y="953"/>
                  </a:lnTo>
                  <a:lnTo>
                    <a:pt x="350" y="953"/>
                  </a:lnTo>
                  <a:lnTo>
                    <a:pt x="285" y="953"/>
                  </a:lnTo>
                  <a:lnTo>
                    <a:pt x="285" y="953"/>
                  </a:lnTo>
                  <a:lnTo>
                    <a:pt x="279" y="953"/>
                  </a:lnTo>
                  <a:lnTo>
                    <a:pt x="273" y="956"/>
                  </a:lnTo>
                  <a:lnTo>
                    <a:pt x="268" y="959"/>
                  </a:lnTo>
                  <a:lnTo>
                    <a:pt x="263" y="963"/>
                  </a:lnTo>
                  <a:lnTo>
                    <a:pt x="260" y="967"/>
                  </a:lnTo>
                  <a:lnTo>
                    <a:pt x="256" y="973"/>
                  </a:lnTo>
                  <a:lnTo>
                    <a:pt x="254" y="978"/>
                  </a:lnTo>
                  <a:lnTo>
                    <a:pt x="254" y="985"/>
                  </a:lnTo>
                  <a:lnTo>
                    <a:pt x="254" y="985"/>
                  </a:lnTo>
                  <a:lnTo>
                    <a:pt x="254" y="991"/>
                  </a:lnTo>
                  <a:lnTo>
                    <a:pt x="256" y="997"/>
                  </a:lnTo>
                  <a:lnTo>
                    <a:pt x="260" y="1003"/>
                  </a:lnTo>
                  <a:lnTo>
                    <a:pt x="263" y="1007"/>
                  </a:lnTo>
                  <a:lnTo>
                    <a:pt x="268" y="1011"/>
                  </a:lnTo>
                  <a:lnTo>
                    <a:pt x="273" y="1015"/>
                  </a:lnTo>
                  <a:lnTo>
                    <a:pt x="279" y="1017"/>
                  </a:lnTo>
                  <a:lnTo>
                    <a:pt x="285" y="1017"/>
                  </a:lnTo>
                  <a:lnTo>
                    <a:pt x="731" y="1017"/>
                  </a:lnTo>
                  <a:lnTo>
                    <a:pt x="731" y="1017"/>
                  </a:lnTo>
                  <a:lnTo>
                    <a:pt x="737" y="1017"/>
                  </a:lnTo>
                  <a:lnTo>
                    <a:pt x="743" y="1015"/>
                  </a:lnTo>
                  <a:lnTo>
                    <a:pt x="749" y="1011"/>
                  </a:lnTo>
                  <a:lnTo>
                    <a:pt x="753" y="1007"/>
                  </a:lnTo>
                  <a:lnTo>
                    <a:pt x="757" y="1003"/>
                  </a:lnTo>
                  <a:lnTo>
                    <a:pt x="761" y="997"/>
                  </a:lnTo>
                  <a:lnTo>
                    <a:pt x="762" y="991"/>
                  </a:lnTo>
                  <a:lnTo>
                    <a:pt x="763" y="985"/>
                  </a:lnTo>
                  <a:lnTo>
                    <a:pt x="763" y="985"/>
                  </a:lnTo>
                  <a:lnTo>
                    <a:pt x="762" y="978"/>
                  </a:lnTo>
                  <a:lnTo>
                    <a:pt x="761" y="973"/>
                  </a:lnTo>
                  <a:lnTo>
                    <a:pt x="757" y="967"/>
                  </a:lnTo>
                  <a:lnTo>
                    <a:pt x="753" y="963"/>
                  </a:lnTo>
                  <a:lnTo>
                    <a:pt x="749" y="959"/>
                  </a:lnTo>
                  <a:lnTo>
                    <a:pt x="743" y="956"/>
                  </a:lnTo>
                  <a:lnTo>
                    <a:pt x="737" y="953"/>
                  </a:lnTo>
                  <a:lnTo>
                    <a:pt x="731" y="953"/>
                  </a:lnTo>
                  <a:lnTo>
                    <a:pt x="731" y="953"/>
                  </a:lnTo>
                  <a:close/>
                  <a:moveTo>
                    <a:pt x="961" y="0"/>
                  </a:moveTo>
                  <a:lnTo>
                    <a:pt x="56" y="0"/>
                  </a:lnTo>
                  <a:lnTo>
                    <a:pt x="56" y="0"/>
                  </a:lnTo>
                  <a:lnTo>
                    <a:pt x="44" y="1"/>
                  </a:lnTo>
                  <a:lnTo>
                    <a:pt x="33" y="4"/>
                  </a:lnTo>
                  <a:lnTo>
                    <a:pt x="25" y="9"/>
                  </a:lnTo>
                  <a:lnTo>
                    <a:pt x="16" y="17"/>
                  </a:lnTo>
                  <a:lnTo>
                    <a:pt x="8" y="25"/>
                  </a:lnTo>
                  <a:lnTo>
                    <a:pt x="4" y="35"/>
                  </a:lnTo>
                  <a:lnTo>
                    <a:pt x="1" y="47"/>
                  </a:lnTo>
                  <a:lnTo>
                    <a:pt x="0" y="59"/>
                  </a:lnTo>
                  <a:lnTo>
                    <a:pt x="0" y="671"/>
                  </a:lnTo>
                  <a:lnTo>
                    <a:pt x="0" y="671"/>
                  </a:lnTo>
                  <a:lnTo>
                    <a:pt x="1" y="683"/>
                  </a:lnTo>
                  <a:lnTo>
                    <a:pt x="4" y="694"/>
                  </a:lnTo>
                  <a:lnTo>
                    <a:pt x="8" y="704"/>
                  </a:lnTo>
                  <a:lnTo>
                    <a:pt x="16" y="713"/>
                  </a:lnTo>
                  <a:lnTo>
                    <a:pt x="25" y="721"/>
                  </a:lnTo>
                  <a:lnTo>
                    <a:pt x="33" y="726"/>
                  </a:lnTo>
                  <a:lnTo>
                    <a:pt x="44" y="729"/>
                  </a:lnTo>
                  <a:lnTo>
                    <a:pt x="56" y="730"/>
                  </a:lnTo>
                  <a:lnTo>
                    <a:pt x="961" y="730"/>
                  </a:lnTo>
                  <a:lnTo>
                    <a:pt x="961" y="730"/>
                  </a:lnTo>
                  <a:lnTo>
                    <a:pt x="973" y="729"/>
                  </a:lnTo>
                  <a:lnTo>
                    <a:pt x="983" y="726"/>
                  </a:lnTo>
                  <a:lnTo>
                    <a:pt x="992" y="721"/>
                  </a:lnTo>
                  <a:lnTo>
                    <a:pt x="1001" y="713"/>
                  </a:lnTo>
                  <a:lnTo>
                    <a:pt x="1007" y="704"/>
                  </a:lnTo>
                  <a:lnTo>
                    <a:pt x="1013" y="694"/>
                  </a:lnTo>
                  <a:lnTo>
                    <a:pt x="1016" y="683"/>
                  </a:lnTo>
                  <a:lnTo>
                    <a:pt x="1017" y="671"/>
                  </a:lnTo>
                  <a:lnTo>
                    <a:pt x="1017" y="59"/>
                  </a:lnTo>
                  <a:lnTo>
                    <a:pt x="1017" y="59"/>
                  </a:lnTo>
                  <a:lnTo>
                    <a:pt x="1016" y="47"/>
                  </a:lnTo>
                  <a:lnTo>
                    <a:pt x="1013" y="35"/>
                  </a:lnTo>
                  <a:lnTo>
                    <a:pt x="1007" y="25"/>
                  </a:lnTo>
                  <a:lnTo>
                    <a:pt x="1001" y="17"/>
                  </a:lnTo>
                  <a:lnTo>
                    <a:pt x="992" y="9"/>
                  </a:lnTo>
                  <a:lnTo>
                    <a:pt x="983" y="4"/>
                  </a:lnTo>
                  <a:lnTo>
                    <a:pt x="973" y="1"/>
                  </a:lnTo>
                  <a:lnTo>
                    <a:pt x="961" y="0"/>
                  </a:lnTo>
                  <a:lnTo>
                    <a:pt x="961" y="0"/>
                  </a:lnTo>
                  <a:close/>
                  <a:moveTo>
                    <a:pt x="954" y="667"/>
                  </a:moveTo>
                  <a:lnTo>
                    <a:pt x="63" y="667"/>
                  </a:lnTo>
                  <a:lnTo>
                    <a:pt x="63" y="63"/>
                  </a:lnTo>
                  <a:lnTo>
                    <a:pt x="954" y="63"/>
                  </a:lnTo>
                  <a:lnTo>
                    <a:pt x="954" y="66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6" name="Freeform 51"/>
            <p:cNvSpPr>
              <a:spLocks noEditPoints="1"/>
            </p:cNvSpPr>
            <p:nvPr/>
          </p:nvSpPr>
          <p:spPr bwMode="auto">
            <a:xfrm>
              <a:off x="6952288" y="5191108"/>
              <a:ext cx="389940" cy="292456"/>
            </a:xfrm>
            <a:custGeom>
              <a:avLst/>
              <a:gdLst>
                <a:gd name="T0" fmla="*/ 96 w 1017"/>
                <a:gd name="T1" fmla="*/ 0 h 764"/>
                <a:gd name="T2" fmla="*/ 67 w 1017"/>
                <a:gd name="T3" fmla="*/ 4 h 764"/>
                <a:gd name="T4" fmla="*/ 42 w 1017"/>
                <a:gd name="T5" fmla="*/ 16 h 764"/>
                <a:gd name="T6" fmla="*/ 22 w 1017"/>
                <a:gd name="T7" fmla="*/ 36 h 764"/>
                <a:gd name="T8" fmla="*/ 8 w 1017"/>
                <a:gd name="T9" fmla="*/ 58 h 764"/>
                <a:gd name="T10" fmla="*/ 0 w 1017"/>
                <a:gd name="T11" fmla="*/ 86 h 764"/>
                <a:gd name="T12" fmla="*/ 0 w 1017"/>
                <a:gd name="T13" fmla="*/ 509 h 764"/>
                <a:gd name="T14" fmla="*/ 5 w 1017"/>
                <a:gd name="T15" fmla="*/ 538 h 764"/>
                <a:gd name="T16" fmla="*/ 16 w 1017"/>
                <a:gd name="T17" fmla="*/ 562 h 764"/>
                <a:gd name="T18" fmla="*/ 35 w 1017"/>
                <a:gd name="T19" fmla="*/ 583 h 764"/>
                <a:gd name="T20" fmla="*/ 58 w 1017"/>
                <a:gd name="T21" fmla="*/ 597 h 764"/>
                <a:gd name="T22" fmla="*/ 86 w 1017"/>
                <a:gd name="T23" fmla="*/ 604 h 764"/>
                <a:gd name="T24" fmla="*/ 922 w 1017"/>
                <a:gd name="T25" fmla="*/ 604 h 764"/>
                <a:gd name="T26" fmla="*/ 951 w 1017"/>
                <a:gd name="T27" fmla="*/ 600 h 764"/>
                <a:gd name="T28" fmla="*/ 976 w 1017"/>
                <a:gd name="T29" fmla="*/ 588 h 764"/>
                <a:gd name="T30" fmla="*/ 996 w 1017"/>
                <a:gd name="T31" fmla="*/ 570 h 764"/>
                <a:gd name="T32" fmla="*/ 1010 w 1017"/>
                <a:gd name="T33" fmla="*/ 546 h 764"/>
                <a:gd name="T34" fmla="*/ 1017 w 1017"/>
                <a:gd name="T35" fmla="*/ 518 h 764"/>
                <a:gd name="T36" fmla="*/ 1017 w 1017"/>
                <a:gd name="T37" fmla="*/ 96 h 764"/>
                <a:gd name="T38" fmla="*/ 1013 w 1017"/>
                <a:gd name="T39" fmla="*/ 68 h 764"/>
                <a:gd name="T40" fmla="*/ 1001 w 1017"/>
                <a:gd name="T41" fmla="*/ 42 h 764"/>
                <a:gd name="T42" fmla="*/ 983 w 1017"/>
                <a:gd name="T43" fmla="*/ 22 h 764"/>
                <a:gd name="T44" fmla="*/ 959 w 1017"/>
                <a:gd name="T45" fmla="*/ 8 h 764"/>
                <a:gd name="T46" fmla="*/ 932 w 1017"/>
                <a:gd name="T47" fmla="*/ 1 h 764"/>
                <a:gd name="T48" fmla="*/ 954 w 1017"/>
                <a:gd name="T49" fmla="*/ 509 h 764"/>
                <a:gd name="T50" fmla="*/ 952 w 1017"/>
                <a:gd name="T51" fmla="*/ 522 h 764"/>
                <a:gd name="T52" fmla="*/ 940 w 1017"/>
                <a:gd name="T53" fmla="*/ 536 h 764"/>
                <a:gd name="T54" fmla="*/ 922 w 1017"/>
                <a:gd name="T55" fmla="*/ 541 h 764"/>
                <a:gd name="T56" fmla="*/ 89 w 1017"/>
                <a:gd name="T57" fmla="*/ 540 h 764"/>
                <a:gd name="T58" fmla="*/ 73 w 1017"/>
                <a:gd name="T59" fmla="*/ 531 h 764"/>
                <a:gd name="T60" fmla="*/ 65 w 1017"/>
                <a:gd name="T61" fmla="*/ 515 h 764"/>
                <a:gd name="T62" fmla="*/ 64 w 1017"/>
                <a:gd name="T63" fmla="*/ 96 h 764"/>
                <a:gd name="T64" fmla="*/ 69 w 1017"/>
                <a:gd name="T65" fmla="*/ 77 h 764"/>
                <a:gd name="T66" fmla="*/ 83 w 1017"/>
                <a:gd name="T67" fmla="*/ 67 h 764"/>
                <a:gd name="T68" fmla="*/ 922 w 1017"/>
                <a:gd name="T69" fmla="*/ 63 h 764"/>
                <a:gd name="T70" fmla="*/ 935 w 1017"/>
                <a:gd name="T71" fmla="*/ 67 h 764"/>
                <a:gd name="T72" fmla="*/ 949 w 1017"/>
                <a:gd name="T73" fmla="*/ 77 h 764"/>
                <a:gd name="T74" fmla="*/ 954 w 1017"/>
                <a:gd name="T75" fmla="*/ 96 h 764"/>
                <a:gd name="T76" fmla="*/ 637 w 1017"/>
                <a:gd name="T77" fmla="*/ 669 h 764"/>
                <a:gd name="T78" fmla="*/ 633 w 1017"/>
                <a:gd name="T79" fmla="*/ 680 h 764"/>
                <a:gd name="T80" fmla="*/ 623 w 1017"/>
                <a:gd name="T81" fmla="*/ 694 h 764"/>
                <a:gd name="T82" fmla="*/ 604 w 1017"/>
                <a:gd name="T83" fmla="*/ 700 h 764"/>
                <a:gd name="T84" fmla="*/ 407 w 1017"/>
                <a:gd name="T85" fmla="*/ 700 h 764"/>
                <a:gd name="T86" fmla="*/ 391 w 1017"/>
                <a:gd name="T87" fmla="*/ 691 h 764"/>
                <a:gd name="T88" fmla="*/ 382 w 1017"/>
                <a:gd name="T89" fmla="*/ 675 h 764"/>
                <a:gd name="T90" fmla="*/ 47 w 1017"/>
                <a:gd name="T91" fmla="*/ 669 h 764"/>
                <a:gd name="T92" fmla="*/ 21 w 1017"/>
                <a:gd name="T93" fmla="*/ 676 h 764"/>
                <a:gd name="T94" fmla="*/ 3 w 1017"/>
                <a:gd name="T95" fmla="*/ 698 h 764"/>
                <a:gd name="T96" fmla="*/ 0 w 1017"/>
                <a:gd name="T97" fmla="*/ 716 h 764"/>
                <a:gd name="T98" fmla="*/ 8 w 1017"/>
                <a:gd name="T99" fmla="*/ 743 h 764"/>
                <a:gd name="T100" fmla="*/ 29 w 1017"/>
                <a:gd name="T101" fmla="*/ 760 h 764"/>
                <a:gd name="T102" fmla="*/ 970 w 1017"/>
                <a:gd name="T103" fmla="*/ 764 h 764"/>
                <a:gd name="T104" fmla="*/ 988 w 1017"/>
                <a:gd name="T105" fmla="*/ 760 h 764"/>
                <a:gd name="T106" fmla="*/ 1010 w 1017"/>
                <a:gd name="T107" fmla="*/ 743 h 764"/>
                <a:gd name="T108" fmla="*/ 1017 w 1017"/>
                <a:gd name="T109" fmla="*/ 716 h 764"/>
                <a:gd name="T110" fmla="*/ 1014 w 1017"/>
                <a:gd name="T111" fmla="*/ 698 h 764"/>
                <a:gd name="T112" fmla="*/ 997 w 1017"/>
                <a:gd name="T113" fmla="*/ 676 h 764"/>
                <a:gd name="T114" fmla="*/ 970 w 1017"/>
                <a:gd name="T115" fmla="*/ 669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17" h="764">
                  <a:moveTo>
                    <a:pt x="922" y="0"/>
                  </a:moveTo>
                  <a:lnTo>
                    <a:pt x="96" y="0"/>
                  </a:lnTo>
                  <a:lnTo>
                    <a:pt x="96" y="0"/>
                  </a:lnTo>
                  <a:lnTo>
                    <a:pt x="86" y="1"/>
                  </a:lnTo>
                  <a:lnTo>
                    <a:pt x="76" y="2"/>
                  </a:lnTo>
                  <a:lnTo>
                    <a:pt x="67" y="4"/>
                  </a:lnTo>
                  <a:lnTo>
                    <a:pt x="58" y="8"/>
                  </a:lnTo>
                  <a:lnTo>
                    <a:pt x="50" y="12"/>
                  </a:lnTo>
                  <a:lnTo>
                    <a:pt x="42" y="16"/>
                  </a:lnTo>
                  <a:lnTo>
                    <a:pt x="35" y="22"/>
                  </a:lnTo>
                  <a:lnTo>
                    <a:pt x="28" y="28"/>
                  </a:lnTo>
                  <a:lnTo>
                    <a:pt x="22" y="36"/>
                  </a:lnTo>
                  <a:lnTo>
                    <a:pt x="16" y="42"/>
                  </a:lnTo>
                  <a:lnTo>
                    <a:pt x="11" y="51"/>
                  </a:lnTo>
                  <a:lnTo>
                    <a:pt x="8" y="58"/>
                  </a:lnTo>
                  <a:lnTo>
                    <a:pt x="5" y="68"/>
                  </a:lnTo>
                  <a:lnTo>
                    <a:pt x="2" y="76"/>
                  </a:lnTo>
                  <a:lnTo>
                    <a:pt x="0" y="86"/>
                  </a:lnTo>
                  <a:lnTo>
                    <a:pt x="0" y="96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18"/>
                  </a:lnTo>
                  <a:lnTo>
                    <a:pt x="2" y="528"/>
                  </a:lnTo>
                  <a:lnTo>
                    <a:pt x="5" y="538"/>
                  </a:lnTo>
                  <a:lnTo>
                    <a:pt x="8" y="546"/>
                  </a:lnTo>
                  <a:lnTo>
                    <a:pt x="11" y="555"/>
                  </a:lnTo>
                  <a:lnTo>
                    <a:pt x="16" y="562"/>
                  </a:lnTo>
                  <a:lnTo>
                    <a:pt x="22" y="570"/>
                  </a:lnTo>
                  <a:lnTo>
                    <a:pt x="28" y="576"/>
                  </a:lnTo>
                  <a:lnTo>
                    <a:pt x="35" y="583"/>
                  </a:lnTo>
                  <a:lnTo>
                    <a:pt x="42" y="588"/>
                  </a:lnTo>
                  <a:lnTo>
                    <a:pt x="50" y="594"/>
                  </a:lnTo>
                  <a:lnTo>
                    <a:pt x="58" y="597"/>
                  </a:lnTo>
                  <a:lnTo>
                    <a:pt x="67" y="600"/>
                  </a:lnTo>
                  <a:lnTo>
                    <a:pt x="76" y="603"/>
                  </a:lnTo>
                  <a:lnTo>
                    <a:pt x="86" y="604"/>
                  </a:lnTo>
                  <a:lnTo>
                    <a:pt x="96" y="604"/>
                  </a:lnTo>
                  <a:lnTo>
                    <a:pt x="922" y="604"/>
                  </a:lnTo>
                  <a:lnTo>
                    <a:pt x="922" y="604"/>
                  </a:lnTo>
                  <a:lnTo>
                    <a:pt x="932" y="604"/>
                  </a:lnTo>
                  <a:lnTo>
                    <a:pt x="941" y="603"/>
                  </a:lnTo>
                  <a:lnTo>
                    <a:pt x="951" y="600"/>
                  </a:lnTo>
                  <a:lnTo>
                    <a:pt x="959" y="597"/>
                  </a:lnTo>
                  <a:lnTo>
                    <a:pt x="968" y="594"/>
                  </a:lnTo>
                  <a:lnTo>
                    <a:pt x="976" y="588"/>
                  </a:lnTo>
                  <a:lnTo>
                    <a:pt x="983" y="583"/>
                  </a:lnTo>
                  <a:lnTo>
                    <a:pt x="990" y="576"/>
                  </a:lnTo>
                  <a:lnTo>
                    <a:pt x="996" y="570"/>
                  </a:lnTo>
                  <a:lnTo>
                    <a:pt x="1001" y="562"/>
                  </a:lnTo>
                  <a:lnTo>
                    <a:pt x="1007" y="555"/>
                  </a:lnTo>
                  <a:lnTo>
                    <a:pt x="1010" y="546"/>
                  </a:lnTo>
                  <a:lnTo>
                    <a:pt x="1013" y="538"/>
                  </a:lnTo>
                  <a:lnTo>
                    <a:pt x="1015" y="528"/>
                  </a:lnTo>
                  <a:lnTo>
                    <a:pt x="1017" y="518"/>
                  </a:lnTo>
                  <a:lnTo>
                    <a:pt x="1017" y="509"/>
                  </a:lnTo>
                  <a:lnTo>
                    <a:pt x="1017" y="96"/>
                  </a:lnTo>
                  <a:lnTo>
                    <a:pt x="1017" y="96"/>
                  </a:lnTo>
                  <a:lnTo>
                    <a:pt x="1017" y="86"/>
                  </a:lnTo>
                  <a:lnTo>
                    <a:pt x="1015" y="76"/>
                  </a:lnTo>
                  <a:lnTo>
                    <a:pt x="1013" y="68"/>
                  </a:lnTo>
                  <a:lnTo>
                    <a:pt x="1010" y="58"/>
                  </a:lnTo>
                  <a:lnTo>
                    <a:pt x="1007" y="51"/>
                  </a:lnTo>
                  <a:lnTo>
                    <a:pt x="1001" y="42"/>
                  </a:lnTo>
                  <a:lnTo>
                    <a:pt x="996" y="36"/>
                  </a:lnTo>
                  <a:lnTo>
                    <a:pt x="990" y="28"/>
                  </a:lnTo>
                  <a:lnTo>
                    <a:pt x="983" y="22"/>
                  </a:lnTo>
                  <a:lnTo>
                    <a:pt x="976" y="16"/>
                  </a:lnTo>
                  <a:lnTo>
                    <a:pt x="968" y="12"/>
                  </a:lnTo>
                  <a:lnTo>
                    <a:pt x="959" y="8"/>
                  </a:lnTo>
                  <a:lnTo>
                    <a:pt x="951" y="4"/>
                  </a:lnTo>
                  <a:lnTo>
                    <a:pt x="941" y="2"/>
                  </a:lnTo>
                  <a:lnTo>
                    <a:pt x="932" y="1"/>
                  </a:lnTo>
                  <a:lnTo>
                    <a:pt x="922" y="0"/>
                  </a:lnTo>
                  <a:lnTo>
                    <a:pt x="922" y="0"/>
                  </a:lnTo>
                  <a:close/>
                  <a:moveTo>
                    <a:pt x="954" y="509"/>
                  </a:moveTo>
                  <a:lnTo>
                    <a:pt x="954" y="509"/>
                  </a:lnTo>
                  <a:lnTo>
                    <a:pt x="953" y="515"/>
                  </a:lnTo>
                  <a:lnTo>
                    <a:pt x="952" y="522"/>
                  </a:lnTo>
                  <a:lnTo>
                    <a:pt x="949" y="527"/>
                  </a:lnTo>
                  <a:lnTo>
                    <a:pt x="944" y="531"/>
                  </a:lnTo>
                  <a:lnTo>
                    <a:pt x="940" y="536"/>
                  </a:lnTo>
                  <a:lnTo>
                    <a:pt x="935" y="539"/>
                  </a:lnTo>
                  <a:lnTo>
                    <a:pt x="928" y="540"/>
                  </a:lnTo>
                  <a:lnTo>
                    <a:pt x="922" y="541"/>
                  </a:lnTo>
                  <a:lnTo>
                    <a:pt x="96" y="541"/>
                  </a:lnTo>
                  <a:lnTo>
                    <a:pt x="96" y="541"/>
                  </a:lnTo>
                  <a:lnTo>
                    <a:pt x="89" y="540"/>
                  </a:lnTo>
                  <a:lnTo>
                    <a:pt x="83" y="539"/>
                  </a:lnTo>
                  <a:lnTo>
                    <a:pt x="78" y="536"/>
                  </a:lnTo>
                  <a:lnTo>
                    <a:pt x="73" y="531"/>
                  </a:lnTo>
                  <a:lnTo>
                    <a:pt x="69" y="527"/>
                  </a:lnTo>
                  <a:lnTo>
                    <a:pt x="66" y="522"/>
                  </a:lnTo>
                  <a:lnTo>
                    <a:pt x="65" y="515"/>
                  </a:lnTo>
                  <a:lnTo>
                    <a:pt x="64" y="509"/>
                  </a:lnTo>
                  <a:lnTo>
                    <a:pt x="64" y="96"/>
                  </a:lnTo>
                  <a:lnTo>
                    <a:pt x="64" y="96"/>
                  </a:lnTo>
                  <a:lnTo>
                    <a:pt x="65" y="89"/>
                  </a:lnTo>
                  <a:lnTo>
                    <a:pt x="66" y="84"/>
                  </a:lnTo>
                  <a:lnTo>
                    <a:pt x="69" y="77"/>
                  </a:lnTo>
                  <a:lnTo>
                    <a:pt x="73" y="73"/>
                  </a:lnTo>
                  <a:lnTo>
                    <a:pt x="78" y="69"/>
                  </a:lnTo>
                  <a:lnTo>
                    <a:pt x="83" y="67"/>
                  </a:lnTo>
                  <a:lnTo>
                    <a:pt x="89" y="65"/>
                  </a:lnTo>
                  <a:lnTo>
                    <a:pt x="96" y="63"/>
                  </a:lnTo>
                  <a:lnTo>
                    <a:pt x="922" y="63"/>
                  </a:lnTo>
                  <a:lnTo>
                    <a:pt x="922" y="63"/>
                  </a:lnTo>
                  <a:lnTo>
                    <a:pt x="928" y="65"/>
                  </a:lnTo>
                  <a:lnTo>
                    <a:pt x="935" y="67"/>
                  </a:lnTo>
                  <a:lnTo>
                    <a:pt x="940" y="69"/>
                  </a:lnTo>
                  <a:lnTo>
                    <a:pt x="944" y="73"/>
                  </a:lnTo>
                  <a:lnTo>
                    <a:pt x="949" y="77"/>
                  </a:lnTo>
                  <a:lnTo>
                    <a:pt x="952" y="84"/>
                  </a:lnTo>
                  <a:lnTo>
                    <a:pt x="953" y="89"/>
                  </a:lnTo>
                  <a:lnTo>
                    <a:pt x="954" y="96"/>
                  </a:lnTo>
                  <a:lnTo>
                    <a:pt x="954" y="509"/>
                  </a:lnTo>
                  <a:close/>
                  <a:moveTo>
                    <a:pt x="970" y="669"/>
                  </a:moveTo>
                  <a:lnTo>
                    <a:pt x="637" y="669"/>
                  </a:lnTo>
                  <a:lnTo>
                    <a:pt x="637" y="669"/>
                  </a:lnTo>
                  <a:lnTo>
                    <a:pt x="635" y="675"/>
                  </a:lnTo>
                  <a:lnTo>
                    <a:pt x="633" y="680"/>
                  </a:lnTo>
                  <a:lnTo>
                    <a:pt x="631" y="686"/>
                  </a:lnTo>
                  <a:lnTo>
                    <a:pt x="627" y="691"/>
                  </a:lnTo>
                  <a:lnTo>
                    <a:pt x="623" y="694"/>
                  </a:lnTo>
                  <a:lnTo>
                    <a:pt x="617" y="698"/>
                  </a:lnTo>
                  <a:lnTo>
                    <a:pt x="611" y="700"/>
                  </a:lnTo>
                  <a:lnTo>
                    <a:pt x="604" y="700"/>
                  </a:lnTo>
                  <a:lnTo>
                    <a:pt x="413" y="700"/>
                  </a:lnTo>
                  <a:lnTo>
                    <a:pt x="413" y="700"/>
                  </a:lnTo>
                  <a:lnTo>
                    <a:pt x="407" y="700"/>
                  </a:lnTo>
                  <a:lnTo>
                    <a:pt x="402" y="698"/>
                  </a:lnTo>
                  <a:lnTo>
                    <a:pt x="396" y="694"/>
                  </a:lnTo>
                  <a:lnTo>
                    <a:pt x="391" y="691"/>
                  </a:lnTo>
                  <a:lnTo>
                    <a:pt x="388" y="686"/>
                  </a:lnTo>
                  <a:lnTo>
                    <a:pt x="384" y="680"/>
                  </a:lnTo>
                  <a:lnTo>
                    <a:pt x="382" y="675"/>
                  </a:lnTo>
                  <a:lnTo>
                    <a:pt x="381" y="669"/>
                  </a:lnTo>
                  <a:lnTo>
                    <a:pt x="47" y="669"/>
                  </a:lnTo>
                  <a:lnTo>
                    <a:pt x="47" y="669"/>
                  </a:lnTo>
                  <a:lnTo>
                    <a:pt x="38" y="670"/>
                  </a:lnTo>
                  <a:lnTo>
                    <a:pt x="29" y="672"/>
                  </a:lnTo>
                  <a:lnTo>
                    <a:pt x="21" y="676"/>
                  </a:lnTo>
                  <a:lnTo>
                    <a:pt x="14" y="683"/>
                  </a:lnTo>
                  <a:lnTo>
                    <a:pt x="8" y="689"/>
                  </a:lnTo>
                  <a:lnTo>
                    <a:pt x="3" y="698"/>
                  </a:lnTo>
                  <a:lnTo>
                    <a:pt x="1" y="706"/>
                  </a:lnTo>
                  <a:lnTo>
                    <a:pt x="0" y="716"/>
                  </a:lnTo>
                  <a:lnTo>
                    <a:pt x="0" y="716"/>
                  </a:lnTo>
                  <a:lnTo>
                    <a:pt x="1" y="725"/>
                  </a:lnTo>
                  <a:lnTo>
                    <a:pt x="3" y="734"/>
                  </a:lnTo>
                  <a:lnTo>
                    <a:pt x="8" y="743"/>
                  </a:lnTo>
                  <a:lnTo>
                    <a:pt x="14" y="750"/>
                  </a:lnTo>
                  <a:lnTo>
                    <a:pt x="21" y="756"/>
                  </a:lnTo>
                  <a:lnTo>
                    <a:pt x="29" y="760"/>
                  </a:lnTo>
                  <a:lnTo>
                    <a:pt x="38" y="763"/>
                  </a:lnTo>
                  <a:lnTo>
                    <a:pt x="47" y="764"/>
                  </a:lnTo>
                  <a:lnTo>
                    <a:pt x="970" y="764"/>
                  </a:lnTo>
                  <a:lnTo>
                    <a:pt x="970" y="764"/>
                  </a:lnTo>
                  <a:lnTo>
                    <a:pt x="980" y="763"/>
                  </a:lnTo>
                  <a:lnTo>
                    <a:pt x="988" y="760"/>
                  </a:lnTo>
                  <a:lnTo>
                    <a:pt x="997" y="756"/>
                  </a:lnTo>
                  <a:lnTo>
                    <a:pt x="1003" y="750"/>
                  </a:lnTo>
                  <a:lnTo>
                    <a:pt x="1010" y="743"/>
                  </a:lnTo>
                  <a:lnTo>
                    <a:pt x="1014" y="734"/>
                  </a:lnTo>
                  <a:lnTo>
                    <a:pt x="1016" y="725"/>
                  </a:lnTo>
                  <a:lnTo>
                    <a:pt x="1017" y="716"/>
                  </a:lnTo>
                  <a:lnTo>
                    <a:pt x="1017" y="716"/>
                  </a:lnTo>
                  <a:lnTo>
                    <a:pt x="1016" y="706"/>
                  </a:lnTo>
                  <a:lnTo>
                    <a:pt x="1014" y="698"/>
                  </a:lnTo>
                  <a:lnTo>
                    <a:pt x="1010" y="689"/>
                  </a:lnTo>
                  <a:lnTo>
                    <a:pt x="1003" y="683"/>
                  </a:lnTo>
                  <a:lnTo>
                    <a:pt x="997" y="676"/>
                  </a:lnTo>
                  <a:lnTo>
                    <a:pt x="988" y="672"/>
                  </a:lnTo>
                  <a:lnTo>
                    <a:pt x="980" y="670"/>
                  </a:lnTo>
                  <a:lnTo>
                    <a:pt x="970" y="669"/>
                  </a:lnTo>
                  <a:lnTo>
                    <a:pt x="970" y="66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7" name="Freeform 52"/>
            <p:cNvSpPr>
              <a:spLocks noEditPoints="1"/>
            </p:cNvSpPr>
            <p:nvPr/>
          </p:nvSpPr>
          <p:spPr bwMode="auto">
            <a:xfrm>
              <a:off x="6280213" y="4388289"/>
              <a:ext cx="389940" cy="328773"/>
            </a:xfrm>
            <a:custGeom>
              <a:avLst/>
              <a:gdLst>
                <a:gd name="T0" fmla="*/ 392 w 1017"/>
                <a:gd name="T1" fmla="*/ 364 h 858"/>
                <a:gd name="T2" fmla="*/ 352 w 1017"/>
                <a:gd name="T3" fmla="*/ 304 h 858"/>
                <a:gd name="T4" fmla="*/ 336 w 1017"/>
                <a:gd name="T5" fmla="*/ 259 h 858"/>
                <a:gd name="T6" fmla="*/ 295 w 1017"/>
                <a:gd name="T7" fmla="*/ 264 h 858"/>
                <a:gd name="T8" fmla="*/ 293 w 1017"/>
                <a:gd name="T9" fmla="*/ 333 h 858"/>
                <a:gd name="T10" fmla="*/ 369 w 1017"/>
                <a:gd name="T11" fmla="*/ 426 h 858"/>
                <a:gd name="T12" fmla="*/ 457 w 1017"/>
                <a:gd name="T13" fmla="*/ 442 h 858"/>
                <a:gd name="T14" fmla="*/ 476 w 1017"/>
                <a:gd name="T15" fmla="*/ 406 h 858"/>
                <a:gd name="T16" fmla="*/ 445 w 1017"/>
                <a:gd name="T17" fmla="*/ 380 h 858"/>
                <a:gd name="T18" fmla="*/ 813 w 1017"/>
                <a:gd name="T19" fmla="*/ 511 h 858"/>
                <a:gd name="T20" fmla="*/ 793 w 1017"/>
                <a:gd name="T21" fmla="*/ 592 h 858"/>
                <a:gd name="T22" fmla="*/ 710 w 1017"/>
                <a:gd name="T23" fmla="*/ 660 h 858"/>
                <a:gd name="T24" fmla="*/ 645 w 1017"/>
                <a:gd name="T25" fmla="*/ 677 h 858"/>
                <a:gd name="T26" fmla="*/ 642 w 1017"/>
                <a:gd name="T27" fmla="*/ 716 h 858"/>
                <a:gd name="T28" fmla="*/ 709 w 1017"/>
                <a:gd name="T29" fmla="*/ 727 h 858"/>
                <a:gd name="T30" fmla="*/ 839 w 1017"/>
                <a:gd name="T31" fmla="*/ 639 h 858"/>
                <a:gd name="T32" fmla="*/ 873 w 1017"/>
                <a:gd name="T33" fmla="*/ 518 h 858"/>
                <a:gd name="T34" fmla="*/ 842 w 1017"/>
                <a:gd name="T35" fmla="*/ 492 h 858"/>
                <a:gd name="T36" fmla="*/ 645 w 1017"/>
                <a:gd name="T37" fmla="*/ 81 h 858"/>
                <a:gd name="T38" fmla="*/ 490 w 1017"/>
                <a:gd name="T39" fmla="*/ 3 h 858"/>
                <a:gd name="T40" fmla="*/ 373 w 1017"/>
                <a:gd name="T41" fmla="*/ 8 h 858"/>
                <a:gd name="T42" fmla="*/ 273 w 1017"/>
                <a:gd name="T43" fmla="*/ 56 h 858"/>
                <a:gd name="T44" fmla="*/ 201 w 1017"/>
                <a:gd name="T45" fmla="*/ 137 h 858"/>
                <a:gd name="T46" fmla="*/ 162 w 1017"/>
                <a:gd name="T47" fmla="*/ 242 h 858"/>
                <a:gd name="T48" fmla="*/ 169 w 1017"/>
                <a:gd name="T49" fmla="*/ 363 h 858"/>
                <a:gd name="T50" fmla="*/ 59 w 1017"/>
                <a:gd name="T51" fmla="*/ 441 h 858"/>
                <a:gd name="T52" fmla="*/ 0 w 1017"/>
                <a:gd name="T53" fmla="*/ 583 h 858"/>
                <a:gd name="T54" fmla="*/ 19 w 1017"/>
                <a:gd name="T55" fmla="*/ 702 h 858"/>
                <a:gd name="T56" fmla="*/ 155 w 1017"/>
                <a:gd name="T57" fmla="*/ 838 h 858"/>
                <a:gd name="T58" fmla="*/ 699 w 1017"/>
                <a:gd name="T59" fmla="*/ 858 h 858"/>
                <a:gd name="T60" fmla="*/ 786 w 1017"/>
                <a:gd name="T61" fmla="*/ 842 h 858"/>
                <a:gd name="T62" fmla="*/ 895 w 1017"/>
                <a:gd name="T63" fmla="*/ 783 h 858"/>
                <a:gd name="T64" fmla="*/ 973 w 1017"/>
                <a:gd name="T65" fmla="*/ 689 h 858"/>
                <a:gd name="T66" fmla="*/ 1014 w 1017"/>
                <a:gd name="T67" fmla="*/ 573 h 858"/>
                <a:gd name="T68" fmla="*/ 1012 w 1017"/>
                <a:gd name="T69" fmla="*/ 460 h 858"/>
                <a:gd name="T70" fmla="*/ 967 w 1017"/>
                <a:gd name="T71" fmla="*/ 346 h 858"/>
                <a:gd name="T72" fmla="*/ 886 w 1017"/>
                <a:gd name="T73" fmla="*/ 258 h 858"/>
                <a:gd name="T74" fmla="*/ 777 w 1017"/>
                <a:gd name="T75" fmla="*/ 203 h 858"/>
                <a:gd name="T76" fmla="*/ 692 w 1017"/>
                <a:gd name="T77" fmla="*/ 795 h 858"/>
                <a:gd name="T78" fmla="*/ 147 w 1017"/>
                <a:gd name="T79" fmla="*/ 761 h 858"/>
                <a:gd name="T80" fmla="*/ 67 w 1017"/>
                <a:gd name="T81" fmla="*/ 642 h 858"/>
                <a:gd name="T82" fmla="*/ 80 w 1017"/>
                <a:gd name="T83" fmla="*/ 523 h 858"/>
                <a:gd name="T84" fmla="*/ 169 w 1017"/>
                <a:gd name="T85" fmla="*/ 432 h 858"/>
                <a:gd name="T86" fmla="*/ 239 w 1017"/>
                <a:gd name="T87" fmla="*/ 400 h 858"/>
                <a:gd name="T88" fmla="*/ 226 w 1017"/>
                <a:gd name="T89" fmla="*/ 330 h 858"/>
                <a:gd name="T90" fmla="*/ 249 w 1017"/>
                <a:gd name="T91" fmla="*/ 180 h 858"/>
                <a:gd name="T92" fmla="*/ 379 w 1017"/>
                <a:gd name="T93" fmla="*/ 73 h 858"/>
                <a:gd name="T94" fmla="*/ 518 w 1017"/>
                <a:gd name="T95" fmla="*/ 75 h 858"/>
                <a:gd name="T96" fmla="*/ 630 w 1017"/>
                <a:gd name="T97" fmla="*/ 163 h 858"/>
                <a:gd name="T98" fmla="*/ 667 w 1017"/>
                <a:gd name="T99" fmla="*/ 244 h 858"/>
                <a:gd name="T100" fmla="*/ 718 w 1017"/>
                <a:gd name="T101" fmla="*/ 256 h 858"/>
                <a:gd name="T102" fmla="*/ 858 w 1017"/>
                <a:gd name="T103" fmla="*/ 318 h 858"/>
                <a:gd name="T104" fmla="*/ 948 w 1017"/>
                <a:gd name="T105" fmla="*/ 471 h 858"/>
                <a:gd name="T106" fmla="*/ 948 w 1017"/>
                <a:gd name="T107" fmla="*/ 577 h 858"/>
                <a:gd name="T108" fmla="*/ 842 w 1017"/>
                <a:gd name="T109" fmla="*/ 743 h 858"/>
                <a:gd name="T110" fmla="*/ 697 w 1017"/>
                <a:gd name="T111" fmla="*/ 794 h 8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7" h="858">
                  <a:moveTo>
                    <a:pt x="445" y="380"/>
                  </a:moveTo>
                  <a:lnTo>
                    <a:pt x="445" y="380"/>
                  </a:lnTo>
                  <a:lnTo>
                    <a:pt x="436" y="380"/>
                  </a:lnTo>
                  <a:lnTo>
                    <a:pt x="426" y="379"/>
                  </a:lnTo>
                  <a:lnTo>
                    <a:pt x="416" y="376"/>
                  </a:lnTo>
                  <a:lnTo>
                    <a:pt x="408" y="373"/>
                  </a:lnTo>
                  <a:lnTo>
                    <a:pt x="399" y="370"/>
                  </a:lnTo>
                  <a:lnTo>
                    <a:pt x="392" y="364"/>
                  </a:lnTo>
                  <a:lnTo>
                    <a:pt x="384" y="359"/>
                  </a:lnTo>
                  <a:lnTo>
                    <a:pt x="378" y="353"/>
                  </a:lnTo>
                  <a:lnTo>
                    <a:pt x="371" y="346"/>
                  </a:lnTo>
                  <a:lnTo>
                    <a:pt x="366" y="339"/>
                  </a:lnTo>
                  <a:lnTo>
                    <a:pt x="360" y="331"/>
                  </a:lnTo>
                  <a:lnTo>
                    <a:pt x="357" y="323"/>
                  </a:lnTo>
                  <a:lnTo>
                    <a:pt x="354" y="314"/>
                  </a:lnTo>
                  <a:lnTo>
                    <a:pt x="352" y="304"/>
                  </a:lnTo>
                  <a:lnTo>
                    <a:pt x="350" y="296"/>
                  </a:lnTo>
                  <a:lnTo>
                    <a:pt x="350" y="285"/>
                  </a:lnTo>
                  <a:lnTo>
                    <a:pt x="350" y="285"/>
                  </a:lnTo>
                  <a:lnTo>
                    <a:pt x="349" y="280"/>
                  </a:lnTo>
                  <a:lnTo>
                    <a:pt x="346" y="273"/>
                  </a:lnTo>
                  <a:lnTo>
                    <a:pt x="344" y="268"/>
                  </a:lnTo>
                  <a:lnTo>
                    <a:pt x="340" y="264"/>
                  </a:lnTo>
                  <a:lnTo>
                    <a:pt x="336" y="259"/>
                  </a:lnTo>
                  <a:lnTo>
                    <a:pt x="330" y="256"/>
                  </a:lnTo>
                  <a:lnTo>
                    <a:pt x="324" y="254"/>
                  </a:lnTo>
                  <a:lnTo>
                    <a:pt x="317" y="254"/>
                  </a:lnTo>
                  <a:lnTo>
                    <a:pt x="317" y="254"/>
                  </a:lnTo>
                  <a:lnTo>
                    <a:pt x="311" y="254"/>
                  </a:lnTo>
                  <a:lnTo>
                    <a:pt x="306" y="256"/>
                  </a:lnTo>
                  <a:lnTo>
                    <a:pt x="299" y="259"/>
                  </a:lnTo>
                  <a:lnTo>
                    <a:pt x="295" y="264"/>
                  </a:lnTo>
                  <a:lnTo>
                    <a:pt x="291" y="268"/>
                  </a:lnTo>
                  <a:lnTo>
                    <a:pt x="289" y="273"/>
                  </a:lnTo>
                  <a:lnTo>
                    <a:pt x="286" y="280"/>
                  </a:lnTo>
                  <a:lnTo>
                    <a:pt x="285" y="285"/>
                  </a:lnTo>
                  <a:lnTo>
                    <a:pt x="285" y="285"/>
                  </a:lnTo>
                  <a:lnTo>
                    <a:pt x="286" y="302"/>
                  </a:lnTo>
                  <a:lnTo>
                    <a:pt x="289" y="317"/>
                  </a:lnTo>
                  <a:lnTo>
                    <a:pt x="293" y="333"/>
                  </a:lnTo>
                  <a:lnTo>
                    <a:pt x="298" y="347"/>
                  </a:lnTo>
                  <a:lnTo>
                    <a:pt x="305" y="361"/>
                  </a:lnTo>
                  <a:lnTo>
                    <a:pt x="313" y="374"/>
                  </a:lnTo>
                  <a:lnTo>
                    <a:pt x="322" y="387"/>
                  </a:lnTo>
                  <a:lnTo>
                    <a:pt x="332" y="398"/>
                  </a:lnTo>
                  <a:lnTo>
                    <a:pt x="343" y="408"/>
                  </a:lnTo>
                  <a:lnTo>
                    <a:pt x="356" y="417"/>
                  </a:lnTo>
                  <a:lnTo>
                    <a:pt x="369" y="426"/>
                  </a:lnTo>
                  <a:lnTo>
                    <a:pt x="383" y="432"/>
                  </a:lnTo>
                  <a:lnTo>
                    <a:pt x="398" y="437"/>
                  </a:lnTo>
                  <a:lnTo>
                    <a:pt x="413" y="442"/>
                  </a:lnTo>
                  <a:lnTo>
                    <a:pt x="428" y="444"/>
                  </a:lnTo>
                  <a:lnTo>
                    <a:pt x="445" y="445"/>
                  </a:lnTo>
                  <a:lnTo>
                    <a:pt x="445" y="445"/>
                  </a:lnTo>
                  <a:lnTo>
                    <a:pt x="452" y="444"/>
                  </a:lnTo>
                  <a:lnTo>
                    <a:pt x="457" y="442"/>
                  </a:lnTo>
                  <a:lnTo>
                    <a:pt x="462" y="439"/>
                  </a:lnTo>
                  <a:lnTo>
                    <a:pt x="468" y="435"/>
                  </a:lnTo>
                  <a:lnTo>
                    <a:pt x="471" y="431"/>
                  </a:lnTo>
                  <a:lnTo>
                    <a:pt x="474" y="426"/>
                  </a:lnTo>
                  <a:lnTo>
                    <a:pt x="476" y="419"/>
                  </a:lnTo>
                  <a:lnTo>
                    <a:pt x="476" y="413"/>
                  </a:lnTo>
                  <a:lnTo>
                    <a:pt x="476" y="413"/>
                  </a:lnTo>
                  <a:lnTo>
                    <a:pt x="476" y="406"/>
                  </a:lnTo>
                  <a:lnTo>
                    <a:pt x="474" y="401"/>
                  </a:lnTo>
                  <a:lnTo>
                    <a:pt x="471" y="394"/>
                  </a:lnTo>
                  <a:lnTo>
                    <a:pt x="468" y="390"/>
                  </a:lnTo>
                  <a:lnTo>
                    <a:pt x="462" y="386"/>
                  </a:lnTo>
                  <a:lnTo>
                    <a:pt x="457" y="384"/>
                  </a:lnTo>
                  <a:lnTo>
                    <a:pt x="452" y="382"/>
                  </a:lnTo>
                  <a:lnTo>
                    <a:pt x="445" y="380"/>
                  </a:lnTo>
                  <a:lnTo>
                    <a:pt x="445" y="380"/>
                  </a:lnTo>
                  <a:close/>
                  <a:moveTo>
                    <a:pt x="842" y="492"/>
                  </a:moveTo>
                  <a:lnTo>
                    <a:pt x="842" y="492"/>
                  </a:lnTo>
                  <a:lnTo>
                    <a:pt x="836" y="493"/>
                  </a:lnTo>
                  <a:lnTo>
                    <a:pt x="830" y="494"/>
                  </a:lnTo>
                  <a:lnTo>
                    <a:pt x="825" y="497"/>
                  </a:lnTo>
                  <a:lnTo>
                    <a:pt x="820" y="502"/>
                  </a:lnTo>
                  <a:lnTo>
                    <a:pt x="816" y="506"/>
                  </a:lnTo>
                  <a:lnTo>
                    <a:pt x="813" y="511"/>
                  </a:lnTo>
                  <a:lnTo>
                    <a:pt x="811" y="518"/>
                  </a:lnTo>
                  <a:lnTo>
                    <a:pt x="811" y="524"/>
                  </a:lnTo>
                  <a:lnTo>
                    <a:pt x="811" y="524"/>
                  </a:lnTo>
                  <a:lnTo>
                    <a:pt x="810" y="538"/>
                  </a:lnTo>
                  <a:lnTo>
                    <a:pt x="808" y="553"/>
                  </a:lnTo>
                  <a:lnTo>
                    <a:pt x="805" y="566"/>
                  </a:lnTo>
                  <a:lnTo>
                    <a:pt x="799" y="580"/>
                  </a:lnTo>
                  <a:lnTo>
                    <a:pt x="793" y="592"/>
                  </a:lnTo>
                  <a:lnTo>
                    <a:pt x="786" y="604"/>
                  </a:lnTo>
                  <a:lnTo>
                    <a:pt x="778" y="615"/>
                  </a:lnTo>
                  <a:lnTo>
                    <a:pt x="768" y="625"/>
                  </a:lnTo>
                  <a:lnTo>
                    <a:pt x="758" y="635"/>
                  </a:lnTo>
                  <a:lnTo>
                    <a:pt x="748" y="642"/>
                  </a:lnTo>
                  <a:lnTo>
                    <a:pt x="736" y="650"/>
                  </a:lnTo>
                  <a:lnTo>
                    <a:pt x="723" y="656"/>
                  </a:lnTo>
                  <a:lnTo>
                    <a:pt x="710" y="660"/>
                  </a:lnTo>
                  <a:lnTo>
                    <a:pt x="696" y="664"/>
                  </a:lnTo>
                  <a:lnTo>
                    <a:pt x="682" y="667"/>
                  </a:lnTo>
                  <a:lnTo>
                    <a:pt x="667" y="667"/>
                  </a:lnTo>
                  <a:lnTo>
                    <a:pt x="667" y="667"/>
                  </a:lnTo>
                  <a:lnTo>
                    <a:pt x="661" y="668"/>
                  </a:lnTo>
                  <a:lnTo>
                    <a:pt x="655" y="670"/>
                  </a:lnTo>
                  <a:lnTo>
                    <a:pt x="650" y="672"/>
                  </a:lnTo>
                  <a:lnTo>
                    <a:pt x="645" y="677"/>
                  </a:lnTo>
                  <a:lnTo>
                    <a:pt x="642" y="681"/>
                  </a:lnTo>
                  <a:lnTo>
                    <a:pt x="638" y="686"/>
                  </a:lnTo>
                  <a:lnTo>
                    <a:pt x="636" y="693"/>
                  </a:lnTo>
                  <a:lnTo>
                    <a:pt x="635" y="699"/>
                  </a:lnTo>
                  <a:lnTo>
                    <a:pt x="635" y="699"/>
                  </a:lnTo>
                  <a:lnTo>
                    <a:pt x="636" y="706"/>
                  </a:lnTo>
                  <a:lnTo>
                    <a:pt x="638" y="711"/>
                  </a:lnTo>
                  <a:lnTo>
                    <a:pt x="642" y="716"/>
                  </a:lnTo>
                  <a:lnTo>
                    <a:pt x="645" y="722"/>
                  </a:lnTo>
                  <a:lnTo>
                    <a:pt x="650" y="725"/>
                  </a:lnTo>
                  <a:lnTo>
                    <a:pt x="655" y="728"/>
                  </a:lnTo>
                  <a:lnTo>
                    <a:pt x="661" y="730"/>
                  </a:lnTo>
                  <a:lnTo>
                    <a:pt x="667" y="730"/>
                  </a:lnTo>
                  <a:lnTo>
                    <a:pt x="667" y="730"/>
                  </a:lnTo>
                  <a:lnTo>
                    <a:pt x="689" y="729"/>
                  </a:lnTo>
                  <a:lnTo>
                    <a:pt x="709" y="727"/>
                  </a:lnTo>
                  <a:lnTo>
                    <a:pt x="728" y="722"/>
                  </a:lnTo>
                  <a:lnTo>
                    <a:pt x="748" y="714"/>
                  </a:lnTo>
                  <a:lnTo>
                    <a:pt x="766" y="706"/>
                  </a:lnTo>
                  <a:lnTo>
                    <a:pt x="783" y="696"/>
                  </a:lnTo>
                  <a:lnTo>
                    <a:pt x="799" y="683"/>
                  </a:lnTo>
                  <a:lnTo>
                    <a:pt x="813" y="670"/>
                  </a:lnTo>
                  <a:lnTo>
                    <a:pt x="827" y="655"/>
                  </a:lnTo>
                  <a:lnTo>
                    <a:pt x="839" y="639"/>
                  </a:lnTo>
                  <a:lnTo>
                    <a:pt x="850" y="623"/>
                  </a:lnTo>
                  <a:lnTo>
                    <a:pt x="858" y="605"/>
                  </a:lnTo>
                  <a:lnTo>
                    <a:pt x="865" y="585"/>
                  </a:lnTo>
                  <a:lnTo>
                    <a:pt x="870" y="566"/>
                  </a:lnTo>
                  <a:lnTo>
                    <a:pt x="873" y="545"/>
                  </a:lnTo>
                  <a:lnTo>
                    <a:pt x="874" y="524"/>
                  </a:lnTo>
                  <a:lnTo>
                    <a:pt x="874" y="524"/>
                  </a:lnTo>
                  <a:lnTo>
                    <a:pt x="873" y="518"/>
                  </a:lnTo>
                  <a:lnTo>
                    <a:pt x="871" y="511"/>
                  </a:lnTo>
                  <a:lnTo>
                    <a:pt x="869" y="506"/>
                  </a:lnTo>
                  <a:lnTo>
                    <a:pt x="865" y="502"/>
                  </a:lnTo>
                  <a:lnTo>
                    <a:pt x="860" y="497"/>
                  </a:lnTo>
                  <a:lnTo>
                    <a:pt x="855" y="494"/>
                  </a:lnTo>
                  <a:lnTo>
                    <a:pt x="849" y="493"/>
                  </a:lnTo>
                  <a:lnTo>
                    <a:pt x="842" y="492"/>
                  </a:lnTo>
                  <a:lnTo>
                    <a:pt x="842" y="492"/>
                  </a:lnTo>
                  <a:close/>
                  <a:moveTo>
                    <a:pt x="716" y="192"/>
                  </a:moveTo>
                  <a:lnTo>
                    <a:pt x="716" y="192"/>
                  </a:lnTo>
                  <a:lnTo>
                    <a:pt x="707" y="171"/>
                  </a:lnTo>
                  <a:lnTo>
                    <a:pt x="697" y="151"/>
                  </a:lnTo>
                  <a:lnTo>
                    <a:pt x="686" y="132"/>
                  </a:lnTo>
                  <a:lnTo>
                    <a:pt x="674" y="113"/>
                  </a:lnTo>
                  <a:lnTo>
                    <a:pt x="660" y="96"/>
                  </a:lnTo>
                  <a:lnTo>
                    <a:pt x="645" y="81"/>
                  </a:lnTo>
                  <a:lnTo>
                    <a:pt x="629" y="66"/>
                  </a:lnTo>
                  <a:lnTo>
                    <a:pt x="611" y="52"/>
                  </a:lnTo>
                  <a:lnTo>
                    <a:pt x="593" y="40"/>
                  </a:lnTo>
                  <a:lnTo>
                    <a:pt x="574" y="30"/>
                  </a:lnTo>
                  <a:lnTo>
                    <a:pt x="554" y="21"/>
                  </a:lnTo>
                  <a:lnTo>
                    <a:pt x="533" y="14"/>
                  </a:lnTo>
                  <a:lnTo>
                    <a:pt x="512" y="7"/>
                  </a:lnTo>
                  <a:lnTo>
                    <a:pt x="490" y="3"/>
                  </a:lnTo>
                  <a:lnTo>
                    <a:pt x="468" y="1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30" y="0"/>
                  </a:lnTo>
                  <a:lnTo>
                    <a:pt x="415" y="1"/>
                  </a:lnTo>
                  <a:lnTo>
                    <a:pt x="401" y="3"/>
                  </a:lnTo>
                  <a:lnTo>
                    <a:pt x="387" y="5"/>
                  </a:lnTo>
                  <a:lnTo>
                    <a:pt x="373" y="8"/>
                  </a:lnTo>
                  <a:lnTo>
                    <a:pt x="359" y="12"/>
                  </a:lnTo>
                  <a:lnTo>
                    <a:pt x="346" y="17"/>
                  </a:lnTo>
                  <a:lnTo>
                    <a:pt x="334" y="22"/>
                  </a:lnTo>
                  <a:lnTo>
                    <a:pt x="321" y="27"/>
                  </a:lnTo>
                  <a:lnTo>
                    <a:pt x="309" y="34"/>
                  </a:lnTo>
                  <a:lnTo>
                    <a:pt x="296" y="40"/>
                  </a:lnTo>
                  <a:lnTo>
                    <a:pt x="285" y="48"/>
                  </a:lnTo>
                  <a:lnTo>
                    <a:pt x="273" y="56"/>
                  </a:lnTo>
                  <a:lnTo>
                    <a:pt x="263" y="65"/>
                  </a:lnTo>
                  <a:lnTo>
                    <a:pt x="252" y="74"/>
                  </a:lnTo>
                  <a:lnTo>
                    <a:pt x="242" y="83"/>
                  </a:lnTo>
                  <a:lnTo>
                    <a:pt x="233" y="93"/>
                  </a:lnTo>
                  <a:lnTo>
                    <a:pt x="224" y="104"/>
                  </a:lnTo>
                  <a:lnTo>
                    <a:pt x="216" y="114"/>
                  </a:lnTo>
                  <a:lnTo>
                    <a:pt x="207" y="125"/>
                  </a:lnTo>
                  <a:lnTo>
                    <a:pt x="201" y="137"/>
                  </a:lnTo>
                  <a:lnTo>
                    <a:pt x="193" y="149"/>
                  </a:lnTo>
                  <a:lnTo>
                    <a:pt x="187" y="162"/>
                  </a:lnTo>
                  <a:lnTo>
                    <a:pt x="181" y="174"/>
                  </a:lnTo>
                  <a:lnTo>
                    <a:pt x="176" y="187"/>
                  </a:lnTo>
                  <a:lnTo>
                    <a:pt x="172" y="200"/>
                  </a:lnTo>
                  <a:lnTo>
                    <a:pt x="167" y="214"/>
                  </a:lnTo>
                  <a:lnTo>
                    <a:pt x="164" y="228"/>
                  </a:lnTo>
                  <a:lnTo>
                    <a:pt x="162" y="242"/>
                  </a:lnTo>
                  <a:lnTo>
                    <a:pt x="160" y="256"/>
                  </a:lnTo>
                  <a:lnTo>
                    <a:pt x="159" y="271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59" y="305"/>
                  </a:lnTo>
                  <a:lnTo>
                    <a:pt x="161" y="325"/>
                  </a:lnTo>
                  <a:lnTo>
                    <a:pt x="165" y="344"/>
                  </a:lnTo>
                  <a:lnTo>
                    <a:pt x="169" y="363"/>
                  </a:lnTo>
                  <a:lnTo>
                    <a:pt x="169" y="363"/>
                  </a:lnTo>
                  <a:lnTo>
                    <a:pt x="151" y="371"/>
                  </a:lnTo>
                  <a:lnTo>
                    <a:pt x="133" y="379"/>
                  </a:lnTo>
                  <a:lnTo>
                    <a:pt x="117" y="389"/>
                  </a:lnTo>
                  <a:lnTo>
                    <a:pt x="101" y="401"/>
                  </a:lnTo>
                  <a:lnTo>
                    <a:pt x="86" y="413"/>
                  </a:lnTo>
                  <a:lnTo>
                    <a:pt x="72" y="427"/>
                  </a:lnTo>
                  <a:lnTo>
                    <a:pt x="59" y="441"/>
                  </a:lnTo>
                  <a:lnTo>
                    <a:pt x="47" y="456"/>
                  </a:lnTo>
                  <a:lnTo>
                    <a:pt x="36" y="472"/>
                  </a:lnTo>
                  <a:lnTo>
                    <a:pt x="27" y="489"/>
                  </a:lnTo>
                  <a:lnTo>
                    <a:pt x="19" y="507"/>
                  </a:lnTo>
                  <a:lnTo>
                    <a:pt x="12" y="525"/>
                  </a:lnTo>
                  <a:lnTo>
                    <a:pt x="6" y="544"/>
                  </a:lnTo>
                  <a:lnTo>
                    <a:pt x="3" y="564"/>
                  </a:lnTo>
                  <a:lnTo>
                    <a:pt x="0" y="583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0" y="617"/>
                  </a:lnTo>
                  <a:lnTo>
                    <a:pt x="1" y="629"/>
                  </a:lnTo>
                  <a:lnTo>
                    <a:pt x="2" y="642"/>
                  </a:lnTo>
                  <a:lnTo>
                    <a:pt x="4" y="655"/>
                  </a:lnTo>
                  <a:lnTo>
                    <a:pt x="11" y="679"/>
                  </a:lnTo>
                  <a:lnTo>
                    <a:pt x="19" y="702"/>
                  </a:lnTo>
                  <a:lnTo>
                    <a:pt x="30" y="725"/>
                  </a:lnTo>
                  <a:lnTo>
                    <a:pt x="43" y="745"/>
                  </a:lnTo>
                  <a:lnTo>
                    <a:pt x="58" y="766"/>
                  </a:lnTo>
                  <a:lnTo>
                    <a:pt x="74" y="784"/>
                  </a:lnTo>
                  <a:lnTo>
                    <a:pt x="92" y="800"/>
                  </a:lnTo>
                  <a:lnTo>
                    <a:pt x="111" y="815"/>
                  </a:lnTo>
                  <a:lnTo>
                    <a:pt x="133" y="827"/>
                  </a:lnTo>
                  <a:lnTo>
                    <a:pt x="155" y="838"/>
                  </a:lnTo>
                  <a:lnTo>
                    <a:pt x="178" y="846"/>
                  </a:lnTo>
                  <a:lnTo>
                    <a:pt x="203" y="853"/>
                  </a:lnTo>
                  <a:lnTo>
                    <a:pt x="216" y="855"/>
                  </a:lnTo>
                  <a:lnTo>
                    <a:pt x="228" y="857"/>
                  </a:lnTo>
                  <a:lnTo>
                    <a:pt x="241" y="858"/>
                  </a:lnTo>
                  <a:lnTo>
                    <a:pt x="254" y="858"/>
                  </a:lnTo>
                  <a:lnTo>
                    <a:pt x="699" y="858"/>
                  </a:lnTo>
                  <a:lnTo>
                    <a:pt x="699" y="858"/>
                  </a:lnTo>
                  <a:lnTo>
                    <a:pt x="704" y="858"/>
                  </a:lnTo>
                  <a:lnTo>
                    <a:pt x="708" y="857"/>
                  </a:lnTo>
                  <a:lnTo>
                    <a:pt x="708" y="857"/>
                  </a:lnTo>
                  <a:lnTo>
                    <a:pt x="724" y="855"/>
                  </a:lnTo>
                  <a:lnTo>
                    <a:pt x="740" y="853"/>
                  </a:lnTo>
                  <a:lnTo>
                    <a:pt x="756" y="849"/>
                  </a:lnTo>
                  <a:lnTo>
                    <a:pt x="771" y="846"/>
                  </a:lnTo>
                  <a:lnTo>
                    <a:pt x="786" y="842"/>
                  </a:lnTo>
                  <a:lnTo>
                    <a:pt x="801" y="836"/>
                  </a:lnTo>
                  <a:lnTo>
                    <a:pt x="815" y="830"/>
                  </a:lnTo>
                  <a:lnTo>
                    <a:pt x="829" y="824"/>
                  </a:lnTo>
                  <a:lnTo>
                    <a:pt x="843" y="817"/>
                  </a:lnTo>
                  <a:lnTo>
                    <a:pt x="857" y="810"/>
                  </a:lnTo>
                  <a:lnTo>
                    <a:pt x="870" y="801"/>
                  </a:lnTo>
                  <a:lnTo>
                    <a:pt x="882" y="792"/>
                  </a:lnTo>
                  <a:lnTo>
                    <a:pt x="895" y="783"/>
                  </a:lnTo>
                  <a:lnTo>
                    <a:pt x="907" y="773"/>
                  </a:lnTo>
                  <a:lnTo>
                    <a:pt x="917" y="762"/>
                  </a:lnTo>
                  <a:lnTo>
                    <a:pt x="928" y="752"/>
                  </a:lnTo>
                  <a:lnTo>
                    <a:pt x="938" y="740"/>
                  </a:lnTo>
                  <a:lnTo>
                    <a:pt x="947" y="728"/>
                  </a:lnTo>
                  <a:lnTo>
                    <a:pt x="957" y="715"/>
                  </a:lnTo>
                  <a:lnTo>
                    <a:pt x="966" y="702"/>
                  </a:lnTo>
                  <a:lnTo>
                    <a:pt x="973" y="689"/>
                  </a:lnTo>
                  <a:lnTo>
                    <a:pt x="981" y="677"/>
                  </a:lnTo>
                  <a:lnTo>
                    <a:pt x="987" y="663"/>
                  </a:lnTo>
                  <a:lnTo>
                    <a:pt x="993" y="648"/>
                  </a:lnTo>
                  <a:lnTo>
                    <a:pt x="999" y="634"/>
                  </a:lnTo>
                  <a:lnTo>
                    <a:pt x="1003" y="619"/>
                  </a:lnTo>
                  <a:lnTo>
                    <a:pt x="1007" y="604"/>
                  </a:lnTo>
                  <a:lnTo>
                    <a:pt x="1011" y="589"/>
                  </a:lnTo>
                  <a:lnTo>
                    <a:pt x="1014" y="573"/>
                  </a:lnTo>
                  <a:lnTo>
                    <a:pt x="1016" y="556"/>
                  </a:lnTo>
                  <a:lnTo>
                    <a:pt x="1017" y="540"/>
                  </a:lnTo>
                  <a:lnTo>
                    <a:pt x="1017" y="524"/>
                  </a:lnTo>
                  <a:lnTo>
                    <a:pt x="1017" y="524"/>
                  </a:lnTo>
                  <a:lnTo>
                    <a:pt x="1017" y="508"/>
                  </a:lnTo>
                  <a:lnTo>
                    <a:pt x="1016" y="492"/>
                  </a:lnTo>
                  <a:lnTo>
                    <a:pt x="1014" y="476"/>
                  </a:lnTo>
                  <a:lnTo>
                    <a:pt x="1012" y="460"/>
                  </a:lnTo>
                  <a:lnTo>
                    <a:pt x="1008" y="445"/>
                  </a:lnTo>
                  <a:lnTo>
                    <a:pt x="1004" y="430"/>
                  </a:lnTo>
                  <a:lnTo>
                    <a:pt x="1000" y="415"/>
                  </a:lnTo>
                  <a:lnTo>
                    <a:pt x="995" y="401"/>
                  </a:lnTo>
                  <a:lnTo>
                    <a:pt x="988" y="387"/>
                  </a:lnTo>
                  <a:lnTo>
                    <a:pt x="982" y="373"/>
                  </a:lnTo>
                  <a:lnTo>
                    <a:pt x="974" y="359"/>
                  </a:lnTo>
                  <a:lnTo>
                    <a:pt x="967" y="346"/>
                  </a:lnTo>
                  <a:lnTo>
                    <a:pt x="958" y="333"/>
                  </a:lnTo>
                  <a:lnTo>
                    <a:pt x="949" y="321"/>
                  </a:lnTo>
                  <a:lnTo>
                    <a:pt x="940" y="310"/>
                  </a:lnTo>
                  <a:lnTo>
                    <a:pt x="930" y="299"/>
                  </a:lnTo>
                  <a:lnTo>
                    <a:pt x="920" y="287"/>
                  </a:lnTo>
                  <a:lnTo>
                    <a:pt x="909" y="277"/>
                  </a:lnTo>
                  <a:lnTo>
                    <a:pt x="898" y="267"/>
                  </a:lnTo>
                  <a:lnTo>
                    <a:pt x="886" y="258"/>
                  </a:lnTo>
                  <a:lnTo>
                    <a:pt x="873" y="250"/>
                  </a:lnTo>
                  <a:lnTo>
                    <a:pt x="861" y="241"/>
                  </a:lnTo>
                  <a:lnTo>
                    <a:pt x="848" y="233"/>
                  </a:lnTo>
                  <a:lnTo>
                    <a:pt x="835" y="226"/>
                  </a:lnTo>
                  <a:lnTo>
                    <a:pt x="821" y="220"/>
                  </a:lnTo>
                  <a:lnTo>
                    <a:pt x="807" y="213"/>
                  </a:lnTo>
                  <a:lnTo>
                    <a:pt x="792" y="208"/>
                  </a:lnTo>
                  <a:lnTo>
                    <a:pt x="777" y="203"/>
                  </a:lnTo>
                  <a:lnTo>
                    <a:pt x="762" y="199"/>
                  </a:lnTo>
                  <a:lnTo>
                    <a:pt x="747" y="196"/>
                  </a:lnTo>
                  <a:lnTo>
                    <a:pt x="731" y="194"/>
                  </a:lnTo>
                  <a:lnTo>
                    <a:pt x="716" y="192"/>
                  </a:lnTo>
                  <a:lnTo>
                    <a:pt x="716" y="192"/>
                  </a:lnTo>
                  <a:close/>
                  <a:moveTo>
                    <a:pt x="697" y="794"/>
                  </a:moveTo>
                  <a:lnTo>
                    <a:pt x="697" y="794"/>
                  </a:lnTo>
                  <a:lnTo>
                    <a:pt x="692" y="795"/>
                  </a:lnTo>
                  <a:lnTo>
                    <a:pt x="254" y="795"/>
                  </a:lnTo>
                  <a:lnTo>
                    <a:pt x="254" y="795"/>
                  </a:lnTo>
                  <a:lnTo>
                    <a:pt x="235" y="794"/>
                  </a:lnTo>
                  <a:lnTo>
                    <a:pt x="216" y="790"/>
                  </a:lnTo>
                  <a:lnTo>
                    <a:pt x="197" y="786"/>
                  </a:lnTo>
                  <a:lnTo>
                    <a:pt x="180" y="780"/>
                  </a:lnTo>
                  <a:lnTo>
                    <a:pt x="163" y="771"/>
                  </a:lnTo>
                  <a:lnTo>
                    <a:pt x="147" y="761"/>
                  </a:lnTo>
                  <a:lnTo>
                    <a:pt x="133" y="751"/>
                  </a:lnTo>
                  <a:lnTo>
                    <a:pt x="119" y="739"/>
                  </a:lnTo>
                  <a:lnTo>
                    <a:pt x="107" y="725"/>
                  </a:lnTo>
                  <a:lnTo>
                    <a:pt x="95" y="710"/>
                  </a:lnTo>
                  <a:lnTo>
                    <a:pt x="86" y="695"/>
                  </a:lnTo>
                  <a:lnTo>
                    <a:pt x="78" y="678"/>
                  </a:lnTo>
                  <a:lnTo>
                    <a:pt x="72" y="660"/>
                  </a:lnTo>
                  <a:lnTo>
                    <a:pt x="67" y="642"/>
                  </a:lnTo>
                  <a:lnTo>
                    <a:pt x="64" y="623"/>
                  </a:lnTo>
                  <a:lnTo>
                    <a:pt x="63" y="604"/>
                  </a:lnTo>
                  <a:lnTo>
                    <a:pt x="63" y="604"/>
                  </a:lnTo>
                  <a:lnTo>
                    <a:pt x="64" y="586"/>
                  </a:lnTo>
                  <a:lnTo>
                    <a:pt x="66" y="570"/>
                  </a:lnTo>
                  <a:lnTo>
                    <a:pt x="70" y="554"/>
                  </a:lnTo>
                  <a:lnTo>
                    <a:pt x="75" y="538"/>
                  </a:lnTo>
                  <a:lnTo>
                    <a:pt x="80" y="523"/>
                  </a:lnTo>
                  <a:lnTo>
                    <a:pt x="88" y="509"/>
                  </a:lnTo>
                  <a:lnTo>
                    <a:pt x="96" y="495"/>
                  </a:lnTo>
                  <a:lnTo>
                    <a:pt x="106" y="482"/>
                  </a:lnTo>
                  <a:lnTo>
                    <a:pt x="117" y="471"/>
                  </a:lnTo>
                  <a:lnTo>
                    <a:pt x="129" y="460"/>
                  </a:lnTo>
                  <a:lnTo>
                    <a:pt x="142" y="449"/>
                  </a:lnTo>
                  <a:lnTo>
                    <a:pt x="155" y="441"/>
                  </a:lnTo>
                  <a:lnTo>
                    <a:pt x="169" y="432"/>
                  </a:lnTo>
                  <a:lnTo>
                    <a:pt x="184" y="426"/>
                  </a:lnTo>
                  <a:lnTo>
                    <a:pt x="201" y="420"/>
                  </a:lnTo>
                  <a:lnTo>
                    <a:pt x="217" y="416"/>
                  </a:lnTo>
                  <a:lnTo>
                    <a:pt x="217" y="416"/>
                  </a:lnTo>
                  <a:lnTo>
                    <a:pt x="223" y="414"/>
                  </a:lnTo>
                  <a:lnTo>
                    <a:pt x="229" y="411"/>
                  </a:lnTo>
                  <a:lnTo>
                    <a:pt x="235" y="406"/>
                  </a:lnTo>
                  <a:lnTo>
                    <a:pt x="239" y="400"/>
                  </a:lnTo>
                  <a:lnTo>
                    <a:pt x="239" y="400"/>
                  </a:lnTo>
                  <a:lnTo>
                    <a:pt x="241" y="393"/>
                  </a:lnTo>
                  <a:lnTo>
                    <a:pt x="242" y="387"/>
                  </a:lnTo>
                  <a:lnTo>
                    <a:pt x="242" y="379"/>
                  </a:lnTo>
                  <a:lnTo>
                    <a:pt x="240" y="373"/>
                  </a:lnTo>
                  <a:lnTo>
                    <a:pt x="240" y="373"/>
                  </a:lnTo>
                  <a:lnTo>
                    <a:pt x="232" y="351"/>
                  </a:lnTo>
                  <a:lnTo>
                    <a:pt x="226" y="330"/>
                  </a:lnTo>
                  <a:lnTo>
                    <a:pt x="223" y="308"/>
                  </a:lnTo>
                  <a:lnTo>
                    <a:pt x="222" y="285"/>
                  </a:lnTo>
                  <a:lnTo>
                    <a:pt x="222" y="285"/>
                  </a:lnTo>
                  <a:lnTo>
                    <a:pt x="223" y="262"/>
                  </a:lnTo>
                  <a:lnTo>
                    <a:pt x="226" y="241"/>
                  </a:lnTo>
                  <a:lnTo>
                    <a:pt x="232" y="220"/>
                  </a:lnTo>
                  <a:lnTo>
                    <a:pt x="239" y="199"/>
                  </a:lnTo>
                  <a:lnTo>
                    <a:pt x="249" y="180"/>
                  </a:lnTo>
                  <a:lnTo>
                    <a:pt x="261" y="162"/>
                  </a:lnTo>
                  <a:lnTo>
                    <a:pt x="273" y="144"/>
                  </a:lnTo>
                  <a:lnTo>
                    <a:pt x="287" y="128"/>
                  </a:lnTo>
                  <a:lnTo>
                    <a:pt x="304" y="113"/>
                  </a:lnTo>
                  <a:lnTo>
                    <a:pt x="321" y="100"/>
                  </a:lnTo>
                  <a:lnTo>
                    <a:pt x="339" y="90"/>
                  </a:lnTo>
                  <a:lnTo>
                    <a:pt x="358" y="80"/>
                  </a:lnTo>
                  <a:lnTo>
                    <a:pt x="379" y="73"/>
                  </a:lnTo>
                  <a:lnTo>
                    <a:pt x="400" y="67"/>
                  </a:lnTo>
                  <a:lnTo>
                    <a:pt x="422" y="64"/>
                  </a:lnTo>
                  <a:lnTo>
                    <a:pt x="445" y="63"/>
                  </a:lnTo>
                  <a:lnTo>
                    <a:pt x="445" y="63"/>
                  </a:lnTo>
                  <a:lnTo>
                    <a:pt x="463" y="64"/>
                  </a:lnTo>
                  <a:lnTo>
                    <a:pt x="482" y="66"/>
                  </a:lnTo>
                  <a:lnTo>
                    <a:pt x="500" y="70"/>
                  </a:lnTo>
                  <a:lnTo>
                    <a:pt x="518" y="75"/>
                  </a:lnTo>
                  <a:lnTo>
                    <a:pt x="534" y="82"/>
                  </a:lnTo>
                  <a:lnTo>
                    <a:pt x="551" y="90"/>
                  </a:lnTo>
                  <a:lnTo>
                    <a:pt x="566" y="99"/>
                  </a:lnTo>
                  <a:lnTo>
                    <a:pt x="581" y="110"/>
                  </a:lnTo>
                  <a:lnTo>
                    <a:pt x="595" y="121"/>
                  </a:lnTo>
                  <a:lnTo>
                    <a:pt x="607" y="134"/>
                  </a:lnTo>
                  <a:lnTo>
                    <a:pt x="619" y="148"/>
                  </a:lnTo>
                  <a:lnTo>
                    <a:pt x="630" y="163"/>
                  </a:lnTo>
                  <a:lnTo>
                    <a:pt x="639" y="178"/>
                  </a:lnTo>
                  <a:lnTo>
                    <a:pt x="648" y="195"/>
                  </a:lnTo>
                  <a:lnTo>
                    <a:pt x="654" y="212"/>
                  </a:lnTo>
                  <a:lnTo>
                    <a:pt x="660" y="230"/>
                  </a:lnTo>
                  <a:lnTo>
                    <a:pt x="660" y="230"/>
                  </a:lnTo>
                  <a:lnTo>
                    <a:pt x="662" y="236"/>
                  </a:lnTo>
                  <a:lnTo>
                    <a:pt x="664" y="240"/>
                  </a:lnTo>
                  <a:lnTo>
                    <a:pt x="667" y="244"/>
                  </a:lnTo>
                  <a:lnTo>
                    <a:pt x="672" y="247"/>
                  </a:lnTo>
                  <a:lnTo>
                    <a:pt x="676" y="250"/>
                  </a:lnTo>
                  <a:lnTo>
                    <a:pt x="680" y="252"/>
                  </a:lnTo>
                  <a:lnTo>
                    <a:pt x="684" y="254"/>
                  </a:lnTo>
                  <a:lnTo>
                    <a:pt x="690" y="254"/>
                  </a:lnTo>
                  <a:lnTo>
                    <a:pt x="690" y="254"/>
                  </a:lnTo>
                  <a:lnTo>
                    <a:pt x="704" y="255"/>
                  </a:lnTo>
                  <a:lnTo>
                    <a:pt x="718" y="256"/>
                  </a:lnTo>
                  <a:lnTo>
                    <a:pt x="731" y="258"/>
                  </a:lnTo>
                  <a:lnTo>
                    <a:pt x="743" y="260"/>
                  </a:lnTo>
                  <a:lnTo>
                    <a:pt x="756" y="264"/>
                  </a:lnTo>
                  <a:lnTo>
                    <a:pt x="769" y="268"/>
                  </a:lnTo>
                  <a:lnTo>
                    <a:pt x="794" y="277"/>
                  </a:lnTo>
                  <a:lnTo>
                    <a:pt x="816" y="288"/>
                  </a:lnTo>
                  <a:lnTo>
                    <a:pt x="839" y="302"/>
                  </a:lnTo>
                  <a:lnTo>
                    <a:pt x="858" y="318"/>
                  </a:lnTo>
                  <a:lnTo>
                    <a:pt x="878" y="335"/>
                  </a:lnTo>
                  <a:lnTo>
                    <a:pt x="895" y="354"/>
                  </a:lnTo>
                  <a:lnTo>
                    <a:pt x="910" y="375"/>
                  </a:lnTo>
                  <a:lnTo>
                    <a:pt x="923" y="397"/>
                  </a:lnTo>
                  <a:lnTo>
                    <a:pt x="933" y="420"/>
                  </a:lnTo>
                  <a:lnTo>
                    <a:pt x="942" y="445"/>
                  </a:lnTo>
                  <a:lnTo>
                    <a:pt x="945" y="458"/>
                  </a:lnTo>
                  <a:lnTo>
                    <a:pt x="948" y="471"/>
                  </a:lnTo>
                  <a:lnTo>
                    <a:pt x="951" y="483"/>
                  </a:lnTo>
                  <a:lnTo>
                    <a:pt x="953" y="496"/>
                  </a:lnTo>
                  <a:lnTo>
                    <a:pt x="954" y="510"/>
                  </a:lnTo>
                  <a:lnTo>
                    <a:pt x="954" y="524"/>
                  </a:lnTo>
                  <a:lnTo>
                    <a:pt x="954" y="524"/>
                  </a:lnTo>
                  <a:lnTo>
                    <a:pt x="954" y="537"/>
                  </a:lnTo>
                  <a:lnTo>
                    <a:pt x="953" y="551"/>
                  </a:lnTo>
                  <a:lnTo>
                    <a:pt x="948" y="577"/>
                  </a:lnTo>
                  <a:lnTo>
                    <a:pt x="942" y="601"/>
                  </a:lnTo>
                  <a:lnTo>
                    <a:pt x="933" y="626"/>
                  </a:lnTo>
                  <a:lnTo>
                    <a:pt x="924" y="649"/>
                  </a:lnTo>
                  <a:lnTo>
                    <a:pt x="911" y="670"/>
                  </a:lnTo>
                  <a:lnTo>
                    <a:pt x="896" y="691"/>
                  </a:lnTo>
                  <a:lnTo>
                    <a:pt x="880" y="710"/>
                  </a:lnTo>
                  <a:lnTo>
                    <a:pt x="861" y="727"/>
                  </a:lnTo>
                  <a:lnTo>
                    <a:pt x="842" y="743"/>
                  </a:lnTo>
                  <a:lnTo>
                    <a:pt x="821" y="757"/>
                  </a:lnTo>
                  <a:lnTo>
                    <a:pt x="798" y="769"/>
                  </a:lnTo>
                  <a:lnTo>
                    <a:pt x="775" y="779"/>
                  </a:lnTo>
                  <a:lnTo>
                    <a:pt x="750" y="786"/>
                  </a:lnTo>
                  <a:lnTo>
                    <a:pt x="724" y="791"/>
                  </a:lnTo>
                  <a:lnTo>
                    <a:pt x="711" y="792"/>
                  </a:lnTo>
                  <a:lnTo>
                    <a:pt x="697" y="794"/>
                  </a:lnTo>
                  <a:lnTo>
                    <a:pt x="697" y="79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8" name="Freeform 53"/>
            <p:cNvSpPr>
              <a:spLocks noEditPoints="1"/>
            </p:cNvSpPr>
            <p:nvPr/>
          </p:nvSpPr>
          <p:spPr bwMode="auto">
            <a:xfrm>
              <a:off x="10984736" y="5921291"/>
              <a:ext cx="391852" cy="388029"/>
            </a:xfrm>
            <a:custGeom>
              <a:avLst/>
              <a:gdLst>
                <a:gd name="T0" fmla="*/ 895 w 1023"/>
                <a:gd name="T1" fmla="*/ 311 h 1017"/>
                <a:gd name="T2" fmla="*/ 918 w 1023"/>
                <a:gd name="T3" fmla="*/ 214 h 1017"/>
                <a:gd name="T4" fmla="*/ 984 w 1023"/>
                <a:gd name="T5" fmla="*/ 143 h 1017"/>
                <a:gd name="T6" fmla="*/ 885 w 1023"/>
                <a:gd name="T7" fmla="*/ 8 h 1017"/>
                <a:gd name="T8" fmla="*/ 845 w 1023"/>
                <a:gd name="T9" fmla="*/ 5 h 1017"/>
                <a:gd name="T10" fmla="*/ 747 w 1023"/>
                <a:gd name="T11" fmla="*/ 69 h 1017"/>
                <a:gd name="T12" fmla="*/ 631 w 1023"/>
                <a:gd name="T13" fmla="*/ 78 h 1017"/>
                <a:gd name="T14" fmla="*/ 534 w 1023"/>
                <a:gd name="T15" fmla="*/ 10 h 1017"/>
                <a:gd name="T16" fmla="*/ 518 w 1023"/>
                <a:gd name="T17" fmla="*/ 1 h 1017"/>
                <a:gd name="T18" fmla="*/ 495 w 1023"/>
                <a:gd name="T19" fmla="*/ 5 h 1017"/>
                <a:gd name="T20" fmla="*/ 473 w 1023"/>
                <a:gd name="T21" fmla="*/ 28 h 1017"/>
                <a:gd name="T22" fmla="*/ 358 w 1023"/>
                <a:gd name="T23" fmla="*/ 85 h 1017"/>
                <a:gd name="T24" fmla="*/ 238 w 1023"/>
                <a:gd name="T25" fmla="*/ 48 h 1017"/>
                <a:gd name="T26" fmla="*/ 162 w 1023"/>
                <a:gd name="T27" fmla="*/ 0 h 1017"/>
                <a:gd name="T28" fmla="*/ 37 w 1023"/>
                <a:gd name="T29" fmla="*/ 116 h 1017"/>
                <a:gd name="T30" fmla="*/ 49 w 1023"/>
                <a:gd name="T31" fmla="*/ 153 h 1017"/>
                <a:gd name="T32" fmla="*/ 122 w 1023"/>
                <a:gd name="T33" fmla="*/ 249 h 1017"/>
                <a:gd name="T34" fmla="*/ 112 w 1023"/>
                <a:gd name="T35" fmla="*/ 367 h 1017"/>
                <a:gd name="T36" fmla="*/ 18 w 1023"/>
                <a:gd name="T37" fmla="*/ 511 h 1017"/>
                <a:gd name="T38" fmla="*/ 2 w 1023"/>
                <a:gd name="T39" fmla="*/ 597 h 1017"/>
                <a:gd name="T40" fmla="*/ 47 w 1023"/>
                <a:gd name="T41" fmla="*/ 690 h 1017"/>
                <a:gd name="T42" fmla="*/ 198 w 1023"/>
                <a:gd name="T43" fmla="*/ 796 h 1017"/>
                <a:gd name="T44" fmla="*/ 460 w 1023"/>
                <a:gd name="T45" fmla="*/ 976 h 1017"/>
                <a:gd name="T46" fmla="*/ 512 w 1023"/>
                <a:gd name="T47" fmla="*/ 1017 h 1017"/>
                <a:gd name="T48" fmla="*/ 536 w 1023"/>
                <a:gd name="T49" fmla="*/ 1006 h 1017"/>
                <a:gd name="T50" fmla="*/ 584 w 1023"/>
                <a:gd name="T51" fmla="*/ 958 h 1017"/>
                <a:gd name="T52" fmla="*/ 827 w 1023"/>
                <a:gd name="T53" fmla="*/ 796 h 1017"/>
                <a:gd name="T54" fmla="*/ 988 w 1023"/>
                <a:gd name="T55" fmla="*/ 678 h 1017"/>
                <a:gd name="T56" fmla="*/ 1023 w 1023"/>
                <a:gd name="T57" fmla="*/ 587 h 1017"/>
                <a:gd name="T58" fmla="*/ 1000 w 1023"/>
                <a:gd name="T59" fmla="*/ 499 h 1017"/>
                <a:gd name="T60" fmla="*/ 952 w 1023"/>
                <a:gd name="T61" fmla="*/ 617 h 1017"/>
                <a:gd name="T62" fmla="*/ 853 w 1023"/>
                <a:gd name="T63" fmla="*/ 706 h 1017"/>
                <a:gd name="T64" fmla="*/ 623 w 1023"/>
                <a:gd name="T65" fmla="*/ 850 h 1017"/>
                <a:gd name="T66" fmla="*/ 480 w 1023"/>
                <a:gd name="T67" fmla="*/ 910 h 1017"/>
                <a:gd name="T68" fmla="*/ 230 w 1023"/>
                <a:gd name="T69" fmla="*/ 741 h 1017"/>
                <a:gd name="T70" fmla="*/ 92 w 1023"/>
                <a:gd name="T71" fmla="*/ 645 h 1017"/>
                <a:gd name="T72" fmla="*/ 66 w 1023"/>
                <a:gd name="T73" fmla="*/ 570 h 1017"/>
                <a:gd name="T74" fmla="*/ 142 w 1023"/>
                <a:gd name="T75" fmla="*/ 440 h 1017"/>
                <a:gd name="T76" fmla="*/ 191 w 1023"/>
                <a:gd name="T77" fmla="*/ 328 h 1017"/>
                <a:gd name="T78" fmla="*/ 186 w 1023"/>
                <a:gd name="T79" fmla="*/ 241 h 1017"/>
                <a:gd name="T80" fmla="*/ 114 w 1023"/>
                <a:gd name="T81" fmla="*/ 124 h 1017"/>
                <a:gd name="T82" fmla="*/ 270 w 1023"/>
                <a:gd name="T83" fmla="*/ 134 h 1017"/>
                <a:gd name="T84" fmla="*/ 381 w 1023"/>
                <a:gd name="T85" fmla="*/ 146 h 1017"/>
                <a:gd name="T86" fmla="*/ 512 w 1023"/>
                <a:gd name="T87" fmla="*/ 78 h 1017"/>
                <a:gd name="T88" fmla="*/ 664 w 1023"/>
                <a:gd name="T89" fmla="*/ 148 h 1017"/>
                <a:gd name="T90" fmla="*/ 768 w 1023"/>
                <a:gd name="T91" fmla="*/ 129 h 1017"/>
                <a:gd name="T92" fmla="*/ 899 w 1023"/>
                <a:gd name="T93" fmla="*/ 136 h 1017"/>
                <a:gd name="T94" fmla="*/ 834 w 1023"/>
                <a:gd name="T95" fmla="*/ 253 h 1017"/>
                <a:gd name="T96" fmla="*/ 835 w 1023"/>
                <a:gd name="T97" fmla="*/ 340 h 1017"/>
                <a:gd name="T98" fmla="*/ 901 w 1023"/>
                <a:gd name="T99" fmla="*/ 466 h 1017"/>
                <a:gd name="T100" fmla="*/ 960 w 1023"/>
                <a:gd name="T101" fmla="*/ 584 h 1017"/>
                <a:gd name="T102" fmla="*/ 671 w 1023"/>
                <a:gd name="T103" fmla="*/ 285 h 1017"/>
                <a:gd name="T104" fmla="*/ 371 w 1023"/>
                <a:gd name="T105" fmla="*/ 291 h 1017"/>
                <a:gd name="T106" fmla="*/ 331 w 1023"/>
                <a:gd name="T107" fmla="*/ 295 h 1017"/>
                <a:gd name="T108" fmla="*/ 331 w 1023"/>
                <a:gd name="T109" fmla="*/ 340 h 1017"/>
                <a:gd name="T110" fmla="*/ 321 w 1023"/>
                <a:gd name="T111" fmla="*/ 641 h 1017"/>
                <a:gd name="T112" fmla="*/ 353 w 1023"/>
                <a:gd name="T113" fmla="*/ 667 h 1017"/>
                <a:gd name="T114" fmla="*/ 649 w 1023"/>
                <a:gd name="T115" fmla="*/ 658 h 1017"/>
                <a:gd name="T116" fmla="*/ 688 w 1023"/>
                <a:gd name="T117" fmla="*/ 662 h 1017"/>
                <a:gd name="T118" fmla="*/ 700 w 1023"/>
                <a:gd name="T119" fmla="*/ 623 h 1017"/>
                <a:gd name="T120" fmla="*/ 702 w 1023"/>
                <a:gd name="T121" fmla="*/ 324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3" h="1017">
                  <a:moveTo>
                    <a:pt x="950" y="425"/>
                  </a:moveTo>
                  <a:lnTo>
                    <a:pt x="950" y="425"/>
                  </a:lnTo>
                  <a:lnTo>
                    <a:pt x="935" y="405"/>
                  </a:lnTo>
                  <a:lnTo>
                    <a:pt x="922" y="386"/>
                  </a:lnTo>
                  <a:lnTo>
                    <a:pt x="912" y="367"/>
                  </a:lnTo>
                  <a:lnTo>
                    <a:pt x="904" y="349"/>
                  </a:lnTo>
                  <a:lnTo>
                    <a:pt x="899" y="329"/>
                  </a:lnTo>
                  <a:lnTo>
                    <a:pt x="895" y="311"/>
                  </a:lnTo>
                  <a:lnTo>
                    <a:pt x="894" y="293"/>
                  </a:lnTo>
                  <a:lnTo>
                    <a:pt x="895" y="275"/>
                  </a:lnTo>
                  <a:lnTo>
                    <a:pt x="895" y="275"/>
                  </a:lnTo>
                  <a:lnTo>
                    <a:pt x="897" y="262"/>
                  </a:lnTo>
                  <a:lnTo>
                    <a:pt x="902" y="249"/>
                  </a:lnTo>
                  <a:lnTo>
                    <a:pt x="906" y="236"/>
                  </a:lnTo>
                  <a:lnTo>
                    <a:pt x="912" y="225"/>
                  </a:lnTo>
                  <a:lnTo>
                    <a:pt x="918" y="214"/>
                  </a:lnTo>
                  <a:lnTo>
                    <a:pt x="925" y="204"/>
                  </a:lnTo>
                  <a:lnTo>
                    <a:pt x="939" y="187"/>
                  </a:lnTo>
                  <a:lnTo>
                    <a:pt x="952" y="173"/>
                  </a:lnTo>
                  <a:lnTo>
                    <a:pt x="964" y="162"/>
                  </a:lnTo>
                  <a:lnTo>
                    <a:pt x="975" y="153"/>
                  </a:lnTo>
                  <a:lnTo>
                    <a:pt x="975" y="153"/>
                  </a:lnTo>
                  <a:lnTo>
                    <a:pt x="980" y="149"/>
                  </a:lnTo>
                  <a:lnTo>
                    <a:pt x="984" y="143"/>
                  </a:lnTo>
                  <a:lnTo>
                    <a:pt x="988" y="137"/>
                  </a:lnTo>
                  <a:lnTo>
                    <a:pt x="989" y="130"/>
                  </a:lnTo>
                  <a:lnTo>
                    <a:pt x="989" y="130"/>
                  </a:lnTo>
                  <a:lnTo>
                    <a:pt x="989" y="123"/>
                  </a:lnTo>
                  <a:lnTo>
                    <a:pt x="988" y="116"/>
                  </a:lnTo>
                  <a:lnTo>
                    <a:pt x="984" y="109"/>
                  </a:lnTo>
                  <a:lnTo>
                    <a:pt x="980" y="104"/>
                  </a:lnTo>
                  <a:lnTo>
                    <a:pt x="885" y="8"/>
                  </a:lnTo>
                  <a:lnTo>
                    <a:pt x="885" y="8"/>
                  </a:lnTo>
                  <a:lnTo>
                    <a:pt x="879" y="5"/>
                  </a:lnTo>
                  <a:lnTo>
                    <a:pt x="874" y="2"/>
                  </a:lnTo>
                  <a:lnTo>
                    <a:pt x="867" y="0"/>
                  </a:lnTo>
                  <a:lnTo>
                    <a:pt x="862" y="0"/>
                  </a:lnTo>
                  <a:lnTo>
                    <a:pt x="856" y="0"/>
                  </a:lnTo>
                  <a:lnTo>
                    <a:pt x="850" y="2"/>
                  </a:lnTo>
                  <a:lnTo>
                    <a:pt x="845" y="5"/>
                  </a:lnTo>
                  <a:lnTo>
                    <a:pt x="840" y="8"/>
                  </a:lnTo>
                  <a:lnTo>
                    <a:pt x="840" y="8"/>
                  </a:lnTo>
                  <a:lnTo>
                    <a:pt x="825" y="21"/>
                  </a:lnTo>
                  <a:lnTo>
                    <a:pt x="808" y="34"/>
                  </a:lnTo>
                  <a:lnTo>
                    <a:pt x="787" y="48"/>
                  </a:lnTo>
                  <a:lnTo>
                    <a:pt x="774" y="56"/>
                  </a:lnTo>
                  <a:lnTo>
                    <a:pt x="761" y="62"/>
                  </a:lnTo>
                  <a:lnTo>
                    <a:pt x="747" y="69"/>
                  </a:lnTo>
                  <a:lnTo>
                    <a:pt x="732" y="74"/>
                  </a:lnTo>
                  <a:lnTo>
                    <a:pt x="716" y="79"/>
                  </a:lnTo>
                  <a:lnTo>
                    <a:pt x="700" y="82"/>
                  </a:lnTo>
                  <a:lnTo>
                    <a:pt x="683" y="84"/>
                  </a:lnTo>
                  <a:lnTo>
                    <a:pt x="667" y="85"/>
                  </a:lnTo>
                  <a:lnTo>
                    <a:pt x="667" y="85"/>
                  </a:lnTo>
                  <a:lnTo>
                    <a:pt x="649" y="82"/>
                  </a:lnTo>
                  <a:lnTo>
                    <a:pt x="631" y="78"/>
                  </a:lnTo>
                  <a:lnTo>
                    <a:pt x="614" y="72"/>
                  </a:lnTo>
                  <a:lnTo>
                    <a:pt x="598" y="64"/>
                  </a:lnTo>
                  <a:lnTo>
                    <a:pt x="582" y="54"/>
                  </a:lnTo>
                  <a:lnTo>
                    <a:pt x="566" y="42"/>
                  </a:lnTo>
                  <a:lnTo>
                    <a:pt x="551" y="28"/>
                  </a:lnTo>
                  <a:lnTo>
                    <a:pt x="537" y="11"/>
                  </a:lnTo>
                  <a:lnTo>
                    <a:pt x="537" y="11"/>
                  </a:lnTo>
                  <a:lnTo>
                    <a:pt x="534" y="10"/>
                  </a:lnTo>
                  <a:lnTo>
                    <a:pt x="534" y="10"/>
                  </a:lnTo>
                  <a:lnTo>
                    <a:pt x="533" y="7"/>
                  </a:lnTo>
                  <a:lnTo>
                    <a:pt x="533" y="7"/>
                  </a:lnTo>
                  <a:lnTo>
                    <a:pt x="529" y="5"/>
                  </a:lnTo>
                  <a:lnTo>
                    <a:pt x="529" y="5"/>
                  </a:lnTo>
                  <a:lnTo>
                    <a:pt x="524" y="2"/>
                  </a:lnTo>
                  <a:lnTo>
                    <a:pt x="524" y="2"/>
                  </a:lnTo>
                  <a:lnTo>
                    <a:pt x="518" y="1"/>
                  </a:lnTo>
                  <a:lnTo>
                    <a:pt x="518" y="1"/>
                  </a:lnTo>
                  <a:lnTo>
                    <a:pt x="512" y="0"/>
                  </a:lnTo>
                  <a:lnTo>
                    <a:pt x="512" y="0"/>
                  </a:lnTo>
                  <a:lnTo>
                    <a:pt x="506" y="1"/>
                  </a:lnTo>
                  <a:lnTo>
                    <a:pt x="506" y="1"/>
                  </a:lnTo>
                  <a:lnTo>
                    <a:pt x="500" y="2"/>
                  </a:lnTo>
                  <a:lnTo>
                    <a:pt x="500" y="2"/>
                  </a:lnTo>
                  <a:lnTo>
                    <a:pt x="495" y="5"/>
                  </a:lnTo>
                  <a:lnTo>
                    <a:pt x="495" y="5"/>
                  </a:lnTo>
                  <a:lnTo>
                    <a:pt x="492" y="7"/>
                  </a:lnTo>
                  <a:lnTo>
                    <a:pt x="492" y="7"/>
                  </a:lnTo>
                  <a:lnTo>
                    <a:pt x="490" y="10"/>
                  </a:lnTo>
                  <a:lnTo>
                    <a:pt x="490" y="10"/>
                  </a:lnTo>
                  <a:lnTo>
                    <a:pt x="488" y="11"/>
                  </a:lnTo>
                  <a:lnTo>
                    <a:pt x="488" y="11"/>
                  </a:lnTo>
                  <a:lnTo>
                    <a:pt x="473" y="28"/>
                  </a:lnTo>
                  <a:lnTo>
                    <a:pt x="458" y="42"/>
                  </a:lnTo>
                  <a:lnTo>
                    <a:pt x="443" y="54"/>
                  </a:lnTo>
                  <a:lnTo>
                    <a:pt x="426" y="64"/>
                  </a:lnTo>
                  <a:lnTo>
                    <a:pt x="409" y="72"/>
                  </a:lnTo>
                  <a:lnTo>
                    <a:pt x="393" y="78"/>
                  </a:lnTo>
                  <a:lnTo>
                    <a:pt x="376" y="82"/>
                  </a:lnTo>
                  <a:lnTo>
                    <a:pt x="358" y="85"/>
                  </a:lnTo>
                  <a:lnTo>
                    <a:pt x="358" y="85"/>
                  </a:lnTo>
                  <a:lnTo>
                    <a:pt x="341" y="84"/>
                  </a:lnTo>
                  <a:lnTo>
                    <a:pt x="325" y="82"/>
                  </a:lnTo>
                  <a:lnTo>
                    <a:pt x="308" y="79"/>
                  </a:lnTo>
                  <a:lnTo>
                    <a:pt x="292" y="74"/>
                  </a:lnTo>
                  <a:lnTo>
                    <a:pt x="277" y="69"/>
                  </a:lnTo>
                  <a:lnTo>
                    <a:pt x="263" y="62"/>
                  </a:lnTo>
                  <a:lnTo>
                    <a:pt x="250" y="56"/>
                  </a:lnTo>
                  <a:lnTo>
                    <a:pt x="238" y="48"/>
                  </a:lnTo>
                  <a:lnTo>
                    <a:pt x="216" y="34"/>
                  </a:lnTo>
                  <a:lnTo>
                    <a:pt x="199" y="21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80" y="5"/>
                  </a:lnTo>
                  <a:lnTo>
                    <a:pt x="174" y="2"/>
                  </a:lnTo>
                  <a:lnTo>
                    <a:pt x="168" y="0"/>
                  </a:lnTo>
                  <a:lnTo>
                    <a:pt x="162" y="0"/>
                  </a:lnTo>
                  <a:lnTo>
                    <a:pt x="156" y="0"/>
                  </a:lnTo>
                  <a:lnTo>
                    <a:pt x="151" y="2"/>
                  </a:lnTo>
                  <a:lnTo>
                    <a:pt x="144" y="5"/>
                  </a:lnTo>
                  <a:lnTo>
                    <a:pt x="140" y="8"/>
                  </a:lnTo>
                  <a:lnTo>
                    <a:pt x="44" y="104"/>
                  </a:lnTo>
                  <a:lnTo>
                    <a:pt x="44" y="104"/>
                  </a:lnTo>
                  <a:lnTo>
                    <a:pt x="40" y="109"/>
                  </a:lnTo>
                  <a:lnTo>
                    <a:pt x="37" y="116"/>
                  </a:lnTo>
                  <a:lnTo>
                    <a:pt x="35" y="123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7" y="137"/>
                  </a:lnTo>
                  <a:lnTo>
                    <a:pt x="39" y="143"/>
                  </a:lnTo>
                  <a:lnTo>
                    <a:pt x="43" y="149"/>
                  </a:lnTo>
                  <a:lnTo>
                    <a:pt x="49" y="153"/>
                  </a:lnTo>
                  <a:lnTo>
                    <a:pt x="49" y="153"/>
                  </a:lnTo>
                  <a:lnTo>
                    <a:pt x="61" y="162"/>
                  </a:lnTo>
                  <a:lnTo>
                    <a:pt x="71" y="173"/>
                  </a:lnTo>
                  <a:lnTo>
                    <a:pt x="85" y="187"/>
                  </a:lnTo>
                  <a:lnTo>
                    <a:pt x="99" y="204"/>
                  </a:lnTo>
                  <a:lnTo>
                    <a:pt x="106" y="214"/>
                  </a:lnTo>
                  <a:lnTo>
                    <a:pt x="112" y="225"/>
                  </a:lnTo>
                  <a:lnTo>
                    <a:pt x="117" y="236"/>
                  </a:lnTo>
                  <a:lnTo>
                    <a:pt x="122" y="249"/>
                  </a:lnTo>
                  <a:lnTo>
                    <a:pt x="126" y="262"/>
                  </a:lnTo>
                  <a:lnTo>
                    <a:pt x="128" y="275"/>
                  </a:lnTo>
                  <a:lnTo>
                    <a:pt x="128" y="275"/>
                  </a:lnTo>
                  <a:lnTo>
                    <a:pt x="130" y="293"/>
                  </a:lnTo>
                  <a:lnTo>
                    <a:pt x="129" y="311"/>
                  </a:lnTo>
                  <a:lnTo>
                    <a:pt x="126" y="329"/>
                  </a:lnTo>
                  <a:lnTo>
                    <a:pt x="120" y="349"/>
                  </a:lnTo>
                  <a:lnTo>
                    <a:pt x="112" y="367"/>
                  </a:lnTo>
                  <a:lnTo>
                    <a:pt x="101" y="386"/>
                  </a:lnTo>
                  <a:lnTo>
                    <a:pt x="90" y="405"/>
                  </a:lnTo>
                  <a:lnTo>
                    <a:pt x="75" y="425"/>
                  </a:lnTo>
                  <a:lnTo>
                    <a:pt x="75" y="425"/>
                  </a:lnTo>
                  <a:lnTo>
                    <a:pt x="54" y="449"/>
                  </a:lnTo>
                  <a:lnTo>
                    <a:pt x="37" y="474"/>
                  </a:lnTo>
                  <a:lnTo>
                    <a:pt x="24" y="499"/>
                  </a:lnTo>
                  <a:lnTo>
                    <a:pt x="18" y="511"/>
                  </a:lnTo>
                  <a:lnTo>
                    <a:pt x="13" y="521"/>
                  </a:lnTo>
                  <a:lnTo>
                    <a:pt x="9" y="533"/>
                  </a:lnTo>
                  <a:lnTo>
                    <a:pt x="6" y="544"/>
                  </a:lnTo>
                  <a:lnTo>
                    <a:pt x="4" y="556"/>
                  </a:lnTo>
                  <a:lnTo>
                    <a:pt x="2" y="566"/>
                  </a:lnTo>
                  <a:lnTo>
                    <a:pt x="2" y="577"/>
                  </a:lnTo>
                  <a:lnTo>
                    <a:pt x="0" y="587"/>
                  </a:lnTo>
                  <a:lnTo>
                    <a:pt x="2" y="597"/>
                  </a:lnTo>
                  <a:lnTo>
                    <a:pt x="3" y="608"/>
                  </a:lnTo>
                  <a:lnTo>
                    <a:pt x="3" y="608"/>
                  </a:lnTo>
                  <a:lnTo>
                    <a:pt x="7" y="623"/>
                  </a:lnTo>
                  <a:lnTo>
                    <a:pt x="12" y="638"/>
                  </a:lnTo>
                  <a:lnTo>
                    <a:pt x="19" y="652"/>
                  </a:lnTo>
                  <a:lnTo>
                    <a:pt x="26" y="665"/>
                  </a:lnTo>
                  <a:lnTo>
                    <a:pt x="36" y="678"/>
                  </a:lnTo>
                  <a:lnTo>
                    <a:pt x="47" y="690"/>
                  </a:lnTo>
                  <a:lnTo>
                    <a:pt x="58" y="702"/>
                  </a:lnTo>
                  <a:lnTo>
                    <a:pt x="71" y="713"/>
                  </a:lnTo>
                  <a:lnTo>
                    <a:pt x="85" y="724"/>
                  </a:lnTo>
                  <a:lnTo>
                    <a:pt x="99" y="735"/>
                  </a:lnTo>
                  <a:lnTo>
                    <a:pt x="130" y="756"/>
                  </a:lnTo>
                  <a:lnTo>
                    <a:pt x="164" y="777"/>
                  </a:lnTo>
                  <a:lnTo>
                    <a:pt x="198" y="796"/>
                  </a:lnTo>
                  <a:lnTo>
                    <a:pt x="198" y="796"/>
                  </a:lnTo>
                  <a:lnTo>
                    <a:pt x="241" y="822"/>
                  </a:lnTo>
                  <a:lnTo>
                    <a:pt x="241" y="822"/>
                  </a:lnTo>
                  <a:lnTo>
                    <a:pt x="277" y="843"/>
                  </a:lnTo>
                  <a:lnTo>
                    <a:pt x="309" y="864"/>
                  </a:lnTo>
                  <a:lnTo>
                    <a:pt x="364" y="900"/>
                  </a:lnTo>
                  <a:lnTo>
                    <a:pt x="406" y="931"/>
                  </a:lnTo>
                  <a:lnTo>
                    <a:pt x="437" y="956"/>
                  </a:lnTo>
                  <a:lnTo>
                    <a:pt x="460" y="976"/>
                  </a:lnTo>
                  <a:lnTo>
                    <a:pt x="475" y="990"/>
                  </a:lnTo>
                  <a:lnTo>
                    <a:pt x="482" y="999"/>
                  </a:lnTo>
                  <a:lnTo>
                    <a:pt x="485" y="1002"/>
                  </a:lnTo>
                  <a:lnTo>
                    <a:pt x="485" y="1002"/>
                  </a:lnTo>
                  <a:lnTo>
                    <a:pt x="490" y="1008"/>
                  </a:lnTo>
                  <a:lnTo>
                    <a:pt x="497" y="1014"/>
                  </a:lnTo>
                  <a:lnTo>
                    <a:pt x="504" y="1016"/>
                  </a:lnTo>
                  <a:lnTo>
                    <a:pt x="512" y="1017"/>
                  </a:lnTo>
                  <a:lnTo>
                    <a:pt x="512" y="1017"/>
                  </a:lnTo>
                  <a:lnTo>
                    <a:pt x="520" y="1016"/>
                  </a:lnTo>
                  <a:lnTo>
                    <a:pt x="528" y="1013"/>
                  </a:lnTo>
                  <a:lnTo>
                    <a:pt x="528" y="1013"/>
                  </a:lnTo>
                  <a:lnTo>
                    <a:pt x="531" y="1011"/>
                  </a:lnTo>
                  <a:lnTo>
                    <a:pt x="531" y="1011"/>
                  </a:lnTo>
                  <a:lnTo>
                    <a:pt x="536" y="1006"/>
                  </a:lnTo>
                  <a:lnTo>
                    <a:pt x="536" y="1006"/>
                  </a:lnTo>
                  <a:lnTo>
                    <a:pt x="538" y="1003"/>
                  </a:lnTo>
                  <a:lnTo>
                    <a:pt x="538" y="1003"/>
                  </a:lnTo>
                  <a:lnTo>
                    <a:pt x="539" y="1002"/>
                  </a:lnTo>
                  <a:lnTo>
                    <a:pt x="539" y="1002"/>
                  </a:lnTo>
                  <a:lnTo>
                    <a:pt x="541" y="1000"/>
                  </a:lnTo>
                  <a:lnTo>
                    <a:pt x="549" y="991"/>
                  </a:lnTo>
                  <a:lnTo>
                    <a:pt x="563" y="977"/>
                  </a:lnTo>
                  <a:lnTo>
                    <a:pt x="584" y="958"/>
                  </a:lnTo>
                  <a:lnTo>
                    <a:pt x="616" y="932"/>
                  </a:lnTo>
                  <a:lnTo>
                    <a:pt x="658" y="901"/>
                  </a:lnTo>
                  <a:lnTo>
                    <a:pt x="714" y="865"/>
                  </a:lnTo>
                  <a:lnTo>
                    <a:pt x="746" y="844"/>
                  </a:lnTo>
                  <a:lnTo>
                    <a:pt x="783" y="822"/>
                  </a:lnTo>
                  <a:lnTo>
                    <a:pt x="783" y="822"/>
                  </a:lnTo>
                  <a:lnTo>
                    <a:pt x="827" y="796"/>
                  </a:lnTo>
                  <a:lnTo>
                    <a:pt x="827" y="796"/>
                  </a:lnTo>
                  <a:lnTo>
                    <a:pt x="861" y="777"/>
                  </a:lnTo>
                  <a:lnTo>
                    <a:pt x="893" y="756"/>
                  </a:lnTo>
                  <a:lnTo>
                    <a:pt x="924" y="735"/>
                  </a:lnTo>
                  <a:lnTo>
                    <a:pt x="939" y="724"/>
                  </a:lnTo>
                  <a:lnTo>
                    <a:pt x="953" y="713"/>
                  </a:lnTo>
                  <a:lnTo>
                    <a:pt x="965" y="702"/>
                  </a:lnTo>
                  <a:lnTo>
                    <a:pt x="977" y="690"/>
                  </a:lnTo>
                  <a:lnTo>
                    <a:pt x="988" y="678"/>
                  </a:lnTo>
                  <a:lnTo>
                    <a:pt x="997" y="665"/>
                  </a:lnTo>
                  <a:lnTo>
                    <a:pt x="1006" y="652"/>
                  </a:lnTo>
                  <a:lnTo>
                    <a:pt x="1012" y="638"/>
                  </a:lnTo>
                  <a:lnTo>
                    <a:pt x="1018" y="623"/>
                  </a:lnTo>
                  <a:lnTo>
                    <a:pt x="1021" y="608"/>
                  </a:lnTo>
                  <a:lnTo>
                    <a:pt x="1021" y="608"/>
                  </a:lnTo>
                  <a:lnTo>
                    <a:pt x="1022" y="597"/>
                  </a:lnTo>
                  <a:lnTo>
                    <a:pt x="1023" y="587"/>
                  </a:lnTo>
                  <a:lnTo>
                    <a:pt x="1023" y="577"/>
                  </a:lnTo>
                  <a:lnTo>
                    <a:pt x="1022" y="566"/>
                  </a:lnTo>
                  <a:lnTo>
                    <a:pt x="1021" y="556"/>
                  </a:lnTo>
                  <a:lnTo>
                    <a:pt x="1018" y="544"/>
                  </a:lnTo>
                  <a:lnTo>
                    <a:pt x="1014" y="533"/>
                  </a:lnTo>
                  <a:lnTo>
                    <a:pt x="1010" y="521"/>
                  </a:lnTo>
                  <a:lnTo>
                    <a:pt x="1006" y="511"/>
                  </a:lnTo>
                  <a:lnTo>
                    <a:pt x="1000" y="499"/>
                  </a:lnTo>
                  <a:lnTo>
                    <a:pt x="987" y="474"/>
                  </a:lnTo>
                  <a:lnTo>
                    <a:pt x="969" y="449"/>
                  </a:lnTo>
                  <a:lnTo>
                    <a:pt x="950" y="425"/>
                  </a:lnTo>
                  <a:lnTo>
                    <a:pt x="950" y="425"/>
                  </a:lnTo>
                  <a:close/>
                  <a:moveTo>
                    <a:pt x="959" y="597"/>
                  </a:moveTo>
                  <a:lnTo>
                    <a:pt x="959" y="597"/>
                  </a:lnTo>
                  <a:lnTo>
                    <a:pt x="955" y="607"/>
                  </a:lnTo>
                  <a:lnTo>
                    <a:pt x="952" y="617"/>
                  </a:lnTo>
                  <a:lnTo>
                    <a:pt x="947" y="626"/>
                  </a:lnTo>
                  <a:lnTo>
                    <a:pt x="940" y="636"/>
                  </a:lnTo>
                  <a:lnTo>
                    <a:pt x="933" y="645"/>
                  </a:lnTo>
                  <a:lnTo>
                    <a:pt x="924" y="654"/>
                  </a:lnTo>
                  <a:lnTo>
                    <a:pt x="915" y="663"/>
                  </a:lnTo>
                  <a:lnTo>
                    <a:pt x="904" y="672"/>
                  </a:lnTo>
                  <a:lnTo>
                    <a:pt x="880" y="689"/>
                  </a:lnTo>
                  <a:lnTo>
                    <a:pt x="853" y="706"/>
                  </a:lnTo>
                  <a:lnTo>
                    <a:pt x="825" y="723"/>
                  </a:lnTo>
                  <a:lnTo>
                    <a:pt x="794" y="741"/>
                  </a:lnTo>
                  <a:lnTo>
                    <a:pt x="794" y="741"/>
                  </a:lnTo>
                  <a:lnTo>
                    <a:pt x="750" y="767"/>
                  </a:lnTo>
                  <a:lnTo>
                    <a:pt x="750" y="767"/>
                  </a:lnTo>
                  <a:lnTo>
                    <a:pt x="701" y="797"/>
                  </a:lnTo>
                  <a:lnTo>
                    <a:pt x="659" y="825"/>
                  </a:lnTo>
                  <a:lnTo>
                    <a:pt x="623" y="850"/>
                  </a:lnTo>
                  <a:lnTo>
                    <a:pt x="592" y="872"/>
                  </a:lnTo>
                  <a:lnTo>
                    <a:pt x="565" y="891"/>
                  </a:lnTo>
                  <a:lnTo>
                    <a:pt x="543" y="910"/>
                  </a:lnTo>
                  <a:lnTo>
                    <a:pt x="526" y="925"/>
                  </a:lnTo>
                  <a:lnTo>
                    <a:pt x="512" y="938"/>
                  </a:lnTo>
                  <a:lnTo>
                    <a:pt x="512" y="938"/>
                  </a:lnTo>
                  <a:lnTo>
                    <a:pt x="498" y="925"/>
                  </a:lnTo>
                  <a:lnTo>
                    <a:pt x="480" y="910"/>
                  </a:lnTo>
                  <a:lnTo>
                    <a:pt x="459" y="891"/>
                  </a:lnTo>
                  <a:lnTo>
                    <a:pt x="433" y="872"/>
                  </a:lnTo>
                  <a:lnTo>
                    <a:pt x="402" y="850"/>
                  </a:lnTo>
                  <a:lnTo>
                    <a:pt x="365" y="825"/>
                  </a:lnTo>
                  <a:lnTo>
                    <a:pt x="322" y="797"/>
                  </a:lnTo>
                  <a:lnTo>
                    <a:pt x="274" y="767"/>
                  </a:lnTo>
                  <a:lnTo>
                    <a:pt x="274" y="767"/>
                  </a:lnTo>
                  <a:lnTo>
                    <a:pt x="230" y="741"/>
                  </a:lnTo>
                  <a:lnTo>
                    <a:pt x="230" y="741"/>
                  </a:lnTo>
                  <a:lnTo>
                    <a:pt x="199" y="723"/>
                  </a:lnTo>
                  <a:lnTo>
                    <a:pt x="170" y="706"/>
                  </a:lnTo>
                  <a:lnTo>
                    <a:pt x="144" y="689"/>
                  </a:lnTo>
                  <a:lnTo>
                    <a:pt x="121" y="672"/>
                  </a:lnTo>
                  <a:lnTo>
                    <a:pt x="110" y="663"/>
                  </a:lnTo>
                  <a:lnTo>
                    <a:pt x="100" y="654"/>
                  </a:lnTo>
                  <a:lnTo>
                    <a:pt x="92" y="645"/>
                  </a:lnTo>
                  <a:lnTo>
                    <a:pt x="84" y="636"/>
                  </a:lnTo>
                  <a:lnTo>
                    <a:pt x="78" y="626"/>
                  </a:lnTo>
                  <a:lnTo>
                    <a:pt x="72" y="617"/>
                  </a:lnTo>
                  <a:lnTo>
                    <a:pt x="68" y="607"/>
                  </a:lnTo>
                  <a:lnTo>
                    <a:pt x="66" y="597"/>
                  </a:lnTo>
                  <a:lnTo>
                    <a:pt x="66" y="597"/>
                  </a:lnTo>
                  <a:lnTo>
                    <a:pt x="65" y="584"/>
                  </a:lnTo>
                  <a:lnTo>
                    <a:pt x="66" y="570"/>
                  </a:lnTo>
                  <a:lnTo>
                    <a:pt x="69" y="555"/>
                  </a:lnTo>
                  <a:lnTo>
                    <a:pt x="76" y="538"/>
                  </a:lnTo>
                  <a:lnTo>
                    <a:pt x="83" y="521"/>
                  </a:lnTo>
                  <a:lnTo>
                    <a:pt x="94" y="503"/>
                  </a:lnTo>
                  <a:lnTo>
                    <a:pt x="108" y="485"/>
                  </a:lnTo>
                  <a:lnTo>
                    <a:pt x="123" y="466"/>
                  </a:lnTo>
                  <a:lnTo>
                    <a:pt x="123" y="466"/>
                  </a:lnTo>
                  <a:lnTo>
                    <a:pt x="142" y="440"/>
                  </a:lnTo>
                  <a:lnTo>
                    <a:pt x="158" y="415"/>
                  </a:lnTo>
                  <a:lnTo>
                    <a:pt x="166" y="403"/>
                  </a:lnTo>
                  <a:lnTo>
                    <a:pt x="171" y="390"/>
                  </a:lnTo>
                  <a:lnTo>
                    <a:pt x="176" y="378"/>
                  </a:lnTo>
                  <a:lnTo>
                    <a:pt x="182" y="366"/>
                  </a:lnTo>
                  <a:lnTo>
                    <a:pt x="185" y="353"/>
                  </a:lnTo>
                  <a:lnTo>
                    <a:pt x="188" y="340"/>
                  </a:lnTo>
                  <a:lnTo>
                    <a:pt x="191" y="328"/>
                  </a:lnTo>
                  <a:lnTo>
                    <a:pt x="193" y="315"/>
                  </a:lnTo>
                  <a:lnTo>
                    <a:pt x="194" y="302"/>
                  </a:lnTo>
                  <a:lnTo>
                    <a:pt x="194" y="291"/>
                  </a:lnTo>
                  <a:lnTo>
                    <a:pt x="193" y="278"/>
                  </a:lnTo>
                  <a:lnTo>
                    <a:pt x="191" y="265"/>
                  </a:lnTo>
                  <a:lnTo>
                    <a:pt x="191" y="265"/>
                  </a:lnTo>
                  <a:lnTo>
                    <a:pt x="189" y="253"/>
                  </a:lnTo>
                  <a:lnTo>
                    <a:pt x="186" y="241"/>
                  </a:lnTo>
                  <a:lnTo>
                    <a:pt x="183" y="231"/>
                  </a:lnTo>
                  <a:lnTo>
                    <a:pt x="180" y="220"/>
                  </a:lnTo>
                  <a:lnTo>
                    <a:pt x="170" y="199"/>
                  </a:lnTo>
                  <a:lnTo>
                    <a:pt x="159" y="180"/>
                  </a:lnTo>
                  <a:lnTo>
                    <a:pt x="149" y="164"/>
                  </a:lnTo>
                  <a:lnTo>
                    <a:pt x="137" y="149"/>
                  </a:lnTo>
                  <a:lnTo>
                    <a:pt x="125" y="136"/>
                  </a:lnTo>
                  <a:lnTo>
                    <a:pt x="114" y="124"/>
                  </a:lnTo>
                  <a:lnTo>
                    <a:pt x="164" y="75"/>
                  </a:lnTo>
                  <a:lnTo>
                    <a:pt x="164" y="75"/>
                  </a:lnTo>
                  <a:lnTo>
                    <a:pt x="179" y="87"/>
                  </a:lnTo>
                  <a:lnTo>
                    <a:pt x="198" y="99"/>
                  </a:lnTo>
                  <a:lnTo>
                    <a:pt x="219" y="111"/>
                  </a:lnTo>
                  <a:lnTo>
                    <a:pt x="243" y="123"/>
                  </a:lnTo>
                  <a:lnTo>
                    <a:pt x="256" y="129"/>
                  </a:lnTo>
                  <a:lnTo>
                    <a:pt x="270" y="134"/>
                  </a:lnTo>
                  <a:lnTo>
                    <a:pt x="284" y="138"/>
                  </a:lnTo>
                  <a:lnTo>
                    <a:pt x="299" y="143"/>
                  </a:lnTo>
                  <a:lnTo>
                    <a:pt x="313" y="145"/>
                  </a:lnTo>
                  <a:lnTo>
                    <a:pt x="329" y="147"/>
                  </a:lnTo>
                  <a:lnTo>
                    <a:pt x="345" y="148"/>
                  </a:lnTo>
                  <a:lnTo>
                    <a:pt x="361" y="148"/>
                  </a:lnTo>
                  <a:lnTo>
                    <a:pt x="361" y="148"/>
                  </a:lnTo>
                  <a:lnTo>
                    <a:pt x="381" y="146"/>
                  </a:lnTo>
                  <a:lnTo>
                    <a:pt x="402" y="142"/>
                  </a:lnTo>
                  <a:lnTo>
                    <a:pt x="421" y="136"/>
                  </a:lnTo>
                  <a:lnTo>
                    <a:pt x="440" y="129"/>
                  </a:lnTo>
                  <a:lnTo>
                    <a:pt x="459" y="119"/>
                  </a:lnTo>
                  <a:lnTo>
                    <a:pt x="477" y="107"/>
                  </a:lnTo>
                  <a:lnTo>
                    <a:pt x="495" y="93"/>
                  </a:lnTo>
                  <a:lnTo>
                    <a:pt x="512" y="78"/>
                  </a:lnTo>
                  <a:lnTo>
                    <a:pt x="512" y="78"/>
                  </a:lnTo>
                  <a:lnTo>
                    <a:pt x="529" y="93"/>
                  </a:lnTo>
                  <a:lnTo>
                    <a:pt x="547" y="107"/>
                  </a:lnTo>
                  <a:lnTo>
                    <a:pt x="565" y="119"/>
                  </a:lnTo>
                  <a:lnTo>
                    <a:pt x="584" y="129"/>
                  </a:lnTo>
                  <a:lnTo>
                    <a:pt x="602" y="136"/>
                  </a:lnTo>
                  <a:lnTo>
                    <a:pt x="623" y="142"/>
                  </a:lnTo>
                  <a:lnTo>
                    <a:pt x="643" y="146"/>
                  </a:lnTo>
                  <a:lnTo>
                    <a:pt x="664" y="148"/>
                  </a:lnTo>
                  <a:lnTo>
                    <a:pt x="664" y="148"/>
                  </a:lnTo>
                  <a:lnTo>
                    <a:pt x="680" y="148"/>
                  </a:lnTo>
                  <a:lnTo>
                    <a:pt x="695" y="147"/>
                  </a:lnTo>
                  <a:lnTo>
                    <a:pt x="711" y="145"/>
                  </a:lnTo>
                  <a:lnTo>
                    <a:pt x="726" y="142"/>
                  </a:lnTo>
                  <a:lnTo>
                    <a:pt x="740" y="138"/>
                  </a:lnTo>
                  <a:lnTo>
                    <a:pt x="754" y="134"/>
                  </a:lnTo>
                  <a:lnTo>
                    <a:pt x="768" y="129"/>
                  </a:lnTo>
                  <a:lnTo>
                    <a:pt x="781" y="123"/>
                  </a:lnTo>
                  <a:lnTo>
                    <a:pt x="804" y="111"/>
                  </a:lnTo>
                  <a:lnTo>
                    <a:pt x="827" y="99"/>
                  </a:lnTo>
                  <a:lnTo>
                    <a:pt x="845" y="87"/>
                  </a:lnTo>
                  <a:lnTo>
                    <a:pt x="860" y="75"/>
                  </a:lnTo>
                  <a:lnTo>
                    <a:pt x="910" y="124"/>
                  </a:lnTo>
                  <a:lnTo>
                    <a:pt x="910" y="124"/>
                  </a:lnTo>
                  <a:lnTo>
                    <a:pt x="899" y="136"/>
                  </a:lnTo>
                  <a:lnTo>
                    <a:pt x="888" y="149"/>
                  </a:lnTo>
                  <a:lnTo>
                    <a:pt x="876" y="164"/>
                  </a:lnTo>
                  <a:lnTo>
                    <a:pt x="864" y="180"/>
                  </a:lnTo>
                  <a:lnTo>
                    <a:pt x="853" y="199"/>
                  </a:lnTo>
                  <a:lnTo>
                    <a:pt x="845" y="220"/>
                  </a:lnTo>
                  <a:lnTo>
                    <a:pt x="841" y="231"/>
                  </a:lnTo>
                  <a:lnTo>
                    <a:pt x="837" y="241"/>
                  </a:lnTo>
                  <a:lnTo>
                    <a:pt x="834" y="253"/>
                  </a:lnTo>
                  <a:lnTo>
                    <a:pt x="832" y="265"/>
                  </a:lnTo>
                  <a:lnTo>
                    <a:pt x="832" y="265"/>
                  </a:lnTo>
                  <a:lnTo>
                    <a:pt x="831" y="278"/>
                  </a:lnTo>
                  <a:lnTo>
                    <a:pt x="830" y="291"/>
                  </a:lnTo>
                  <a:lnTo>
                    <a:pt x="831" y="302"/>
                  </a:lnTo>
                  <a:lnTo>
                    <a:pt x="831" y="315"/>
                  </a:lnTo>
                  <a:lnTo>
                    <a:pt x="833" y="328"/>
                  </a:lnTo>
                  <a:lnTo>
                    <a:pt x="835" y="340"/>
                  </a:lnTo>
                  <a:lnTo>
                    <a:pt x="838" y="353"/>
                  </a:lnTo>
                  <a:lnTo>
                    <a:pt x="843" y="366"/>
                  </a:lnTo>
                  <a:lnTo>
                    <a:pt x="847" y="378"/>
                  </a:lnTo>
                  <a:lnTo>
                    <a:pt x="852" y="390"/>
                  </a:lnTo>
                  <a:lnTo>
                    <a:pt x="859" y="403"/>
                  </a:lnTo>
                  <a:lnTo>
                    <a:pt x="865" y="415"/>
                  </a:lnTo>
                  <a:lnTo>
                    <a:pt x="881" y="440"/>
                  </a:lnTo>
                  <a:lnTo>
                    <a:pt x="901" y="466"/>
                  </a:lnTo>
                  <a:lnTo>
                    <a:pt x="901" y="466"/>
                  </a:lnTo>
                  <a:lnTo>
                    <a:pt x="917" y="485"/>
                  </a:lnTo>
                  <a:lnTo>
                    <a:pt x="930" y="503"/>
                  </a:lnTo>
                  <a:lnTo>
                    <a:pt x="940" y="521"/>
                  </a:lnTo>
                  <a:lnTo>
                    <a:pt x="949" y="538"/>
                  </a:lnTo>
                  <a:lnTo>
                    <a:pt x="954" y="555"/>
                  </a:lnTo>
                  <a:lnTo>
                    <a:pt x="959" y="570"/>
                  </a:lnTo>
                  <a:lnTo>
                    <a:pt x="960" y="584"/>
                  </a:lnTo>
                  <a:lnTo>
                    <a:pt x="959" y="597"/>
                  </a:lnTo>
                  <a:lnTo>
                    <a:pt x="959" y="597"/>
                  </a:lnTo>
                  <a:close/>
                  <a:moveTo>
                    <a:pt x="694" y="295"/>
                  </a:moveTo>
                  <a:lnTo>
                    <a:pt x="694" y="295"/>
                  </a:lnTo>
                  <a:lnTo>
                    <a:pt x="688" y="291"/>
                  </a:lnTo>
                  <a:lnTo>
                    <a:pt x="683" y="288"/>
                  </a:lnTo>
                  <a:lnTo>
                    <a:pt x="678" y="286"/>
                  </a:lnTo>
                  <a:lnTo>
                    <a:pt x="671" y="285"/>
                  </a:lnTo>
                  <a:lnTo>
                    <a:pt x="665" y="286"/>
                  </a:lnTo>
                  <a:lnTo>
                    <a:pt x="659" y="288"/>
                  </a:lnTo>
                  <a:lnTo>
                    <a:pt x="654" y="291"/>
                  </a:lnTo>
                  <a:lnTo>
                    <a:pt x="649" y="295"/>
                  </a:lnTo>
                  <a:lnTo>
                    <a:pt x="512" y="431"/>
                  </a:lnTo>
                  <a:lnTo>
                    <a:pt x="375" y="295"/>
                  </a:lnTo>
                  <a:lnTo>
                    <a:pt x="375" y="295"/>
                  </a:lnTo>
                  <a:lnTo>
                    <a:pt x="371" y="291"/>
                  </a:lnTo>
                  <a:lnTo>
                    <a:pt x="365" y="288"/>
                  </a:lnTo>
                  <a:lnTo>
                    <a:pt x="359" y="286"/>
                  </a:lnTo>
                  <a:lnTo>
                    <a:pt x="353" y="285"/>
                  </a:lnTo>
                  <a:lnTo>
                    <a:pt x="347" y="286"/>
                  </a:lnTo>
                  <a:lnTo>
                    <a:pt x="341" y="288"/>
                  </a:lnTo>
                  <a:lnTo>
                    <a:pt x="335" y="291"/>
                  </a:lnTo>
                  <a:lnTo>
                    <a:pt x="331" y="295"/>
                  </a:lnTo>
                  <a:lnTo>
                    <a:pt x="331" y="295"/>
                  </a:lnTo>
                  <a:lnTo>
                    <a:pt x="327" y="300"/>
                  </a:lnTo>
                  <a:lnTo>
                    <a:pt x="323" y="306"/>
                  </a:lnTo>
                  <a:lnTo>
                    <a:pt x="321" y="311"/>
                  </a:lnTo>
                  <a:lnTo>
                    <a:pt x="321" y="317"/>
                  </a:lnTo>
                  <a:lnTo>
                    <a:pt x="321" y="324"/>
                  </a:lnTo>
                  <a:lnTo>
                    <a:pt x="323" y="329"/>
                  </a:lnTo>
                  <a:lnTo>
                    <a:pt x="327" y="335"/>
                  </a:lnTo>
                  <a:lnTo>
                    <a:pt x="331" y="340"/>
                  </a:lnTo>
                  <a:lnTo>
                    <a:pt x="467" y="476"/>
                  </a:lnTo>
                  <a:lnTo>
                    <a:pt x="331" y="614"/>
                  </a:lnTo>
                  <a:lnTo>
                    <a:pt x="331" y="614"/>
                  </a:lnTo>
                  <a:lnTo>
                    <a:pt x="327" y="618"/>
                  </a:lnTo>
                  <a:lnTo>
                    <a:pt x="323" y="623"/>
                  </a:lnTo>
                  <a:lnTo>
                    <a:pt x="321" y="630"/>
                  </a:lnTo>
                  <a:lnTo>
                    <a:pt x="321" y="636"/>
                  </a:lnTo>
                  <a:lnTo>
                    <a:pt x="321" y="641"/>
                  </a:lnTo>
                  <a:lnTo>
                    <a:pt x="323" y="648"/>
                  </a:lnTo>
                  <a:lnTo>
                    <a:pt x="327" y="653"/>
                  </a:lnTo>
                  <a:lnTo>
                    <a:pt x="331" y="658"/>
                  </a:lnTo>
                  <a:lnTo>
                    <a:pt x="331" y="658"/>
                  </a:lnTo>
                  <a:lnTo>
                    <a:pt x="335" y="662"/>
                  </a:lnTo>
                  <a:lnTo>
                    <a:pt x="341" y="665"/>
                  </a:lnTo>
                  <a:lnTo>
                    <a:pt x="347" y="667"/>
                  </a:lnTo>
                  <a:lnTo>
                    <a:pt x="353" y="667"/>
                  </a:lnTo>
                  <a:lnTo>
                    <a:pt x="353" y="667"/>
                  </a:lnTo>
                  <a:lnTo>
                    <a:pt x="359" y="667"/>
                  </a:lnTo>
                  <a:lnTo>
                    <a:pt x="365" y="665"/>
                  </a:lnTo>
                  <a:lnTo>
                    <a:pt x="371" y="662"/>
                  </a:lnTo>
                  <a:lnTo>
                    <a:pt x="375" y="658"/>
                  </a:lnTo>
                  <a:lnTo>
                    <a:pt x="512" y="521"/>
                  </a:lnTo>
                  <a:lnTo>
                    <a:pt x="649" y="658"/>
                  </a:lnTo>
                  <a:lnTo>
                    <a:pt x="649" y="658"/>
                  </a:lnTo>
                  <a:lnTo>
                    <a:pt x="654" y="662"/>
                  </a:lnTo>
                  <a:lnTo>
                    <a:pt x="659" y="665"/>
                  </a:lnTo>
                  <a:lnTo>
                    <a:pt x="665" y="667"/>
                  </a:lnTo>
                  <a:lnTo>
                    <a:pt x="671" y="667"/>
                  </a:lnTo>
                  <a:lnTo>
                    <a:pt x="671" y="667"/>
                  </a:lnTo>
                  <a:lnTo>
                    <a:pt x="678" y="667"/>
                  </a:lnTo>
                  <a:lnTo>
                    <a:pt x="683" y="665"/>
                  </a:lnTo>
                  <a:lnTo>
                    <a:pt x="688" y="662"/>
                  </a:lnTo>
                  <a:lnTo>
                    <a:pt x="694" y="658"/>
                  </a:lnTo>
                  <a:lnTo>
                    <a:pt x="694" y="658"/>
                  </a:lnTo>
                  <a:lnTo>
                    <a:pt x="698" y="653"/>
                  </a:lnTo>
                  <a:lnTo>
                    <a:pt x="700" y="648"/>
                  </a:lnTo>
                  <a:lnTo>
                    <a:pt x="702" y="641"/>
                  </a:lnTo>
                  <a:lnTo>
                    <a:pt x="703" y="636"/>
                  </a:lnTo>
                  <a:lnTo>
                    <a:pt x="702" y="630"/>
                  </a:lnTo>
                  <a:lnTo>
                    <a:pt x="700" y="623"/>
                  </a:lnTo>
                  <a:lnTo>
                    <a:pt x="698" y="618"/>
                  </a:lnTo>
                  <a:lnTo>
                    <a:pt x="694" y="614"/>
                  </a:lnTo>
                  <a:lnTo>
                    <a:pt x="557" y="476"/>
                  </a:lnTo>
                  <a:lnTo>
                    <a:pt x="694" y="340"/>
                  </a:lnTo>
                  <a:lnTo>
                    <a:pt x="694" y="340"/>
                  </a:lnTo>
                  <a:lnTo>
                    <a:pt x="698" y="335"/>
                  </a:lnTo>
                  <a:lnTo>
                    <a:pt x="700" y="329"/>
                  </a:lnTo>
                  <a:lnTo>
                    <a:pt x="702" y="324"/>
                  </a:lnTo>
                  <a:lnTo>
                    <a:pt x="703" y="317"/>
                  </a:lnTo>
                  <a:lnTo>
                    <a:pt x="702" y="311"/>
                  </a:lnTo>
                  <a:lnTo>
                    <a:pt x="700" y="306"/>
                  </a:lnTo>
                  <a:lnTo>
                    <a:pt x="698" y="300"/>
                  </a:lnTo>
                  <a:lnTo>
                    <a:pt x="694" y="295"/>
                  </a:lnTo>
                  <a:lnTo>
                    <a:pt x="694" y="29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69" name="Freeform 54"/>
            <p:cNvSpPr>
              <a:spLocks noEditPoints="1"/>
            </p:cNvSpPr>
            <p:nvPr/>
          </p:nvSpPr>
          <p:spPr bwMode="auto">
            <a:xfrm>
              <a:off x="10312661" y="5143320"/>
              <a:ext cx="388029" cy="388029"/>
            </a:xfrm>
            <a:custGeom>
              <a:avLst/>
              <a:gdLst>
                <a:gd name="T0" fmla="*/ 795 w 1018"/>
                <a:gd name="T1" fmla="*/ 317 h 1017"/>
                <a:gd name="T2" fmla="*/ 791 w 1018"/>
                <a:gd name="T3" fmla="*/ 288 h 1017"/>
                <a:gd name="T4" fmla="*/ 998 w 1018"/>
                <a:gd name="T5" fmla="*/ 42 h 1017"/>
                <a:gd name="T6" fmla="*/ 1001 w 1018"/>
                <a:gd name="T7" fmla="*/ 37 h 1017"/>
                <a:gd name="T8" fmla="*/ 1000 w 1018"/>
                <a:gd name="T9" fmla="*/ 22 h 1017"/>
                <a:gd name="T10" fmla="*/ 995 w 1018"/>
                <a:gd name="T11" fmla="*/ 18 h 1017"/>
                <a:gd name="T12" fmla="*/ 981 w 1018"/>
                <a:gd name="T13" fmla="*/ 16 h 1017"/>
                <a:gd name="T14" fmla="*/ 756 w 1018"/>
                <a:gd name="T15" fmla="*/ 240 h 1017"/>
                <a:gd name="T16" fmla="*/ 730 w 1018"/>
                <a:gd name="T17" fmla="*/ 226 h 1017"/>
                <a:gd name="T18" fmla="*/ 287 w 1018"/>
                <a:gd name="T19" fmla="*/ 222 h 1017"/>
                <a:gd name="T20" fmla="*/ 287 w 1018"/>
                <a:gd name="T21" fmla="*/ 24 h 1017"/>
                <a:gd name="T22" fmla="*/ 277 w 1018"/>
                <a:gd name="T23" fmla="*/ 8 h 1017"/>
                <a:gd name="T24" fmla="*/ 261 w 1018"/>
                <a:gd name="T25" fmla="*/ 0 h 1017"/>
                <a:gd name="T26" fmla="*/ 249 w 1018"/>
                <a:gd name="T27" fmla="*/ 0 h 1017"/>
                <a:gd name="T28" fmla="*/ 233 w 1018"/>
                <a:gd name="T29" fmla="*/ 8 h 1017"/>
                <a:gd name="T30" fmla="*/ 223 w 1018"/>
                <a:gd name="T31" fmla="*/ 24 h 1017"/>
                <a:gd name="T32" fmla="*/ 32 w 1018"/>
                <a:gd name="T33" fmla="*/ 222 h 1017"/>
                <a:gd name="T34" fmla="*/ 20 w 1018"/>
                <a:gd name="T35" fmla="*/ 224 h 1017"/>
                <a:gd name="T36" fmla="*/ 6 w 1018"/>
                <a:gd name="T37" fmla="*/ 236 h 1017"/>
                <a:gd name="T38" fmla="*/ 0 w 1018"/>
                <a:gd name="T39" fmla="*/ 254 h 1017"/>
                <a:gd name="T40" fmla="*/ 3 w 1018"/>
                <a:gd name="T41" fmla="*/ 266 h 1017"/>
                <a:gd name="T42" fmla="*/ 14 w 1018"/>
                <a:gd name="T43" fmla="*/ 280 h 1017"/>
                <a:gd name="T44" fmla="*/ 32 w 1018"/>
                <a:gd name="T45" fmla="*/ 285 h 1017"/>
                <a:gd name="T46" fmla="*/ 223 w 1018"/>
                <a:gd name="T47" fmla="*/ 699 h 1017"/>
                <a:gd name="T48" fmla="*/ 228 w 1018"/>
                <a:gd name="T49" fmla="*/ 727 h 1017"/>
                <a:gd name="T50" fmla="*/ 239 w 1018"/>
                <a:gd name="T51" fmla="*/ 752 h 1017"/>
                <a:gd name="T52" fmla="*/ 258 w 1018"/>
                <a:gd name="T53" fmla="*/ 772 h 1017"/>
                <a:gd name="T54" fmla="*/ 281 w 1018"/>
                <a:gd name="T55" fmla="*/ 787 h 1017"/>
                <a:gd name="T56" fmla="*/ 309 w 1018"/>
                <a:gd name="T57" fmla="*/ 794 h 1017"/>
                <a:gd name="T58" fmla="*/ 732 w 1018"/>
                <a:gd name="T59" fmla="*/ 985 h 1017"/>
                <a:gd name="T60" fmla="*/ 734 w 1018"/>
                <a:gd name="T61" fmla="*/ 997 h 1017"/>
                <a:gd name="T62" fmla="*/ 746 w 1018"/>
                <a:gd name="T63" fmla="*/ 1011 h 1017"/>
                <a:gd name="T64" fmla="*/ 764 w 1018"/>
                <a:gd name="T65" fmla="*/ 1017 h 1017"/>
                <a:gd name="T66" fmla="*/ 776 w 1018"/>
                <a:gd name="T67" fmla="*/ 1015 h 1017"/>
                <a:gd name="T68" fmla="*/ 790 w 1018"/>
                <a:gd name="T69" fmla="*/ 1003 h 1017"/>
                <a:gd name="T70" fmla="*/ 795 w 1018"/>
                <a:gd name="T71" fmla="*/ 985 h 1017"/>
                <a:gd name="T72" fmla="*/ 986 w 1018"/>
                <a:gd name="T73" fmla="*/ 795 h 1017"/>
                <a:gd name="T74" fmla="*/ 1005 w 1018"/>
                <a:gd name="T75" fmla="*/ 789 h 1017"/>
                <a:gd name="T76" fmla="*/ 1016 w 1018"/>
                <a:gd name="T77" fmla="*/ 774 h 1017"/>
                <a:gd name="T78" fmla="*/ 1018 w 1018"/>
                <a:gd name="T79" fmla="*/ 762 h 1017"/>
                <a:gd name="T80" fmla="*/ 1013 w 1018"/>
                <a:gd name="T81" fmla="*/ 744 h 1017"/>
                <a:gd name="T82" fmla="*/ 999 w 1018"/>
                <a:gd name="T83" fmla="*/ 733 h 1017"/>
                <a:gd name="T84" fmla="*/ 986 w 1018"/>
                <a:gd name="T85" fmla="*/ 730 h 1017"/>
                <a:gd name="T86" fmla="*/ 287 w 1018"/>
                <a:gd name="T87" fmla="*/ 317 h 1017"/>
                <a:gd name="T88" fmla="*/ 292 w 1018"/>
                <a:gd name="T89" fmla="*/ 299 h 1017"/>
                <a:gd name="T90" fmla="*/ 306 w 1018"/>
                <a:gd name="T91" fmla="*/ 288 h 1017"/>
                <a:gd name="T92" fmla="*/ 700 w 1018"/>
                <a:gd name="T93" fmla="*/ 285 h 1017"/>
                <a:gd name="T94" fmla="*/ 708 w 1018"/>
                <a:gd name="T95" fmla="*/ 287 h 1017"/>
                <a:gd name="T96" fmla="*/ 288 w 1018"/>
                <a:gd name="T97" fmla="*/ 702 h 1017"/>
                <a:gd name="T98" fmla="*/ 732 w 1018"/>
                <a:gd name="T99" fmla="*/ 699 h 1017"/>
                <a:gd name="T100" fmla="*/ 730 w 1018"/>
                <a:gd name="T101" fmla="*/ 711 h 1017"/>
                <a:gd name="T102" fmla="*/ 718 w 1018"/>
                <a:gd name="T103" fmla="*/ 725 h 1017"/>
                <a:gd name="T104" fmla="*/ 700 w 1018"/>
                <a:gd name="T105" fmla="*/ 730 h 1017"/>
                <a:gd name="T106" fmla="*/ 315 w 1018"/>
                <a:gd name="T107" fmla="*/ 730 h 1017"/>
                <a:gd name="T108" fmla="*/ 731 w 1018"/>
                <a:gd name="T109" fmla="*/ 310 h 1017"/>
                <a:gd name="T110" fmla="*/ 732 w 1018"/>
                <a:gd name="T111" fmla="*/ 699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8" h="1017">
                  <a:moveTo>
                    <a:pt x="986" y="730"/>
                  </a:moveTo>
                  <a:lnTo>
                    <a:pt x="795" y="730"/>
                  </a:lnTo>
                  <a:lnTo>
                    <a:pt x="795" y="317"/>
                  </a:lnTo>
                  <a:lnTo>
                    <a:pt x="795" y="317"/>
                  </a:lnTo>
                  <a:lnTo>
                    <a:pt x="794" y="302"/>
                  </a:lnTo>
                  <a:lnTo>
                    <a:pt x="791" y="288"/>
                  </a:lnTo>
                  <a:lnTo>
                    <a:pt x="786" y="274"/>
                  </a:lnTo>
                  <a:lnTo>
                    <a:pt x="778" y="262"/>
                  </a:lnTo>
                  <a:lnTo>
                    <a:pt x="998" y="42"/>
                  </a:lnTo>
                  <a:lnTo>
                    <a:pt x="998" y="42"/>
                  </a:lnTo>
                  <a:lnTo>
                    <a:pt x="1000" y="39"/>
                  </a:lnTo>
                  <a:lnTo>
                    <a:pt x="1001" y="37"/>
                  </a:lnTo>
                  <a:lnTo>
                    <a:pt x="1002" y="31"/>
                  </a:lnTo>
                  <a:lnTo>
                    <a:pt x="1001" y="25"/>
                  </a:lnTo>
                  <a:lnTo>
                    <a:pt x="1000" y="22"/>
                  </a:lnTo>
                  <a:lnTo>
                    <a:pt x="998" y="20"/>
                  </a:lnTo>
                  <a:lnTo>
                    <a:pt x="998" y="20"/>
                  </a:lnTo>
                  <a:lnTo>
                    <a:pt x="995" y="18"/>
                  </a:lnTo>
                  <a:lnTo>
                    <a:pt x="993" y="16"/>
                  </a:lnTo>
                  <a:lnTo>
                    <a:pt x="986" y="15"/>
                  </a:lnTo>
                  <a:lnTo>
                    <a:pt x="981" y="16"/>
                  </a:lnTo>
                  <a:lnTo>
                    <a:pt x="978" y="18"/>
                  </a:lnTo>
                  <a:lnTo>
                    <a:pt x="976" y="20"/>
                  </a:lnTo>
                  <a:lnTo>
                    <a:pt x="756" y="240"/>
                  </a:lnTo>
                  <a:lnTo>
                    <a:pt x="756" y="240"/>
                  </a:lnTo>
                  <a:lnTo>
                    <a:pt x="743" y="232"/>
                  </a:lnTo>
                  <a:lnTo>
                    <a:pt x="730" y="226"/>
                  </a:lnTo>
                  <a:lnTo>
                    <a:pt x="716" y="223"/>
                  </a:lnTo>
                  <a:lnTo>
                    <a:pt x="700" y="222"/>
                  </a:lnTo>
                  <a:lnTo>
                    <a:pt x="287" y="222"/>
                  </a:lnTo>
                  <a:lnTo>
                    <a:pt x="287" y="31"/>
                  </a:lnTo>
                  <a:lnTo>
                    <a:pt x="287" y="31"/>
                  </a:lnTo>
                  <a:lnTo>
                    <a:pt x="287" y="24"/>
                  </a:lnTo>
                  <a:lnTo>
                    <a:pt x="285" y="19"/>
                  </a:lnTo>
                  <a:lnTo>
                    <a:pt x="281" y="14"/>
                  </a:lnTo>
                  <a:lnTo>
                    <a:pt x="277" y="8"/>
                  </a:lnTo>
                  <a:lnTo>
                    <a:pt x="273" y="5"/>
                  </a:lnTo>
                  <a:lnTo>
                    <a:pt x="267" y="2"/>
                  </a:lnTo>
                  <a:lnTo>
                    <a:pt x="261" y="0"/>
                  </a:lnTo>
                  <a:lnTo>
                    <a:pt x="255" y="0"/>
                  </a:lnTo>
                  <a:lnTo>
                    <a:pt x="255" y="0"/>
                  </a:lnTo>
                  <a:lnTo>
                    <a:pt x="249" y="0"/>
                  </a:lnTo>
                  <a:lnTo>
                    <a:pt x="243" y="2"/>
                  </a:lnTo>
                  <a:lnTo>
                    <a:pt x="237" y="5"/>
                  </a:lnTo>
                  <a:lnTo>
                    <a:pt x="233" y="8"/>
                  </a:lnTo>
                  <a:lnTo>
                    <a:pt x="229" y="14"/>
                  </a:lnTo>
                  <a:lnTo>
                    <a:pt x="226" y="19"/>
                  </a:lnTo>
                  <a:lnTo>
                    <a:pt x="223" y="24"/>
                  </a:lnTo>
                  <a:lnTo>
                    <a:pt x="223" y="31"/>
                  </a:lnTo>
                  <a:lnTo>
                    <a:pt x="223" y="222"/>
                  </a:lnTo>
                  <a:lnTo>
                    <a:pt x="32" y="222"/>
                  </a:lnTo>
                  <a:lnTo>
                    <a:pt x="32" y="222"/>
                  </a:lnTo>
                  <a:lnTo>
                    <a:pt x="26" y="223"/>
                  </a:lnTo>
                  <a:lnTo>
                    <a:pt x="20" y="224"/>
                  </a:lnTo>
                  <a:lnTo>
                    <a:pt x="14" y="227"/>
                  </a:lnTo>
                  <a:lnTo>
                    <a:pt x="10" y="231"/>
                  </a:lnTo>
                  <a:lnTo>
                    <a:pt x="6" y="236"/>
                  </a:lnTo>
                  <a:lnTo>
                    <a:pt x="3" y="241"/>
                  </a:lnTo>
                  <a:lnTo>
                    <a:pt x="1" y="247"/>
                  </a:lnTo>
                  <a:lnTo>
                    <a:pt x="0" y="254"/>
                  </a:lnTo>
                  <a:lnTo>
                    <a:pt x="0" y="254"/>
                  </a:lnTo>
                  <a:lnTo>
                    <a:pt x="1" y="260"/>
                  </a:lnTo>
                  <a:lnTo>
                    <a:pt x="3" y="266"/>
                  </a:lnTo>
                  <a:lnTo>
                    <a:pt x="6" y="271"/>
                  </a:lnTo>
                  <a:lnTo>
                    <a:pt x="10" y="276"/>
                  </a:lnTo>
                  <a:lnTo>
                    <a:pt x="14" y="280"/>
                  </a:lnTo>
                  <a:lnTo>
                    <a:pt x="20" y="283"/>
                  </a:lnTo>
                  <a:lnTo>
                    <a:pt x="26" y="285"/>
                  </a:lnTo>
                  <a:lnTo>
                    <a:pt x="32" y="285"/>
                  </a:lnTo>
                  <a:lnTo>
                    <a:pt x="223" y="285"/>
                  </a:lnTo>
                  <a:lnTo>
                    <a:pt x="223" y="699"/>
                  </a:lnTo>
                  <a:lnTo>
                    <a:pt x="223" y="699"/>
                  </a:lnTo>
                  <a:lnTo>
                    <a:pt x="223" y="709"/>
                  </a:lnTo>
                  <a:lnTo>
                    <a:pt x="226" y="718"/>
                  </a:lnTo>
                  <a:lnTo>
                    <a:pt x="228" y="727"/>
                  </a:lnTo>
                  <a:lnTo>
                    <a:pt x="231" y="736"/>
                  </a:lnTo>
                  <a:lnTo>
                    <a:pt x="235" y="744"/>
                  </a:lnTo>
                  <a:lnTo>
                    <a:pt x="239" y="752"/>
                  </a:lnTo>
                  <a:lnTo>
                    <a:pt x="245" y="759"/>
                  </a:lnTo>
                  <a:lnTo>
                    <a:pt x="251" y="767"/>
                  </a:lnTo>
                  <a:lnTo>
                    <a:pt x="258" y="772"/>
                  </a:lnTo>
                  <a:lnTo>
                    <a:pt x="265" y="777"/>
                  </a:lnTo>
                  <a:lnTo>
                    <a:pt x="273" y="783"/>
                  </a:lnTo>
                  <a:lnTo>
                    <a:pt x="281" y="787"/>
                  </a:lnTo>
                  <a:lnTo>
                    <a:pt x="290" y="790"/>
                  </a:lnTo>
                  <a:lnTo>
                    <a:pt x="300" y="792"/>
                  </a:lnTo>
                  <a:lnTo>
                    <a:pt x="309" y="794"/>
                  </a:lnTo>
                  <a:lnTo>
                    <a:pt x="319" y="795"/>
                  </a:lnTo>
                  <a:lnTo>
                    <a:pt x="732" y="795"/>
                  </a:lnTo>
                  <a:lnTo>
                    <a:pt x="732" y="985"/>
                  </a:lnTo>
                  <a:lnTo>
                    <a:pt x="732" y="985"/>
                  </a:lnTo>
                  <a:lnTo>
                    <a:pt x="733" y="991"/>
                  </a:lnTo>
                  <a:lnTo>
                    <a:pt x="734" y="997"/>
                  </a:lnTo>
                  <a:lnTo>
                    <a:pt x="737" y="1003"/>
                  </a:lnTo>
                  <a:lnTo>
                    <a:pt x="742" y="1007"/>
                  </a:lnTo>
                  <a:lnTo>
                    <a:pt x="746" y="1011"/>
                  </a:lnTo>
                  <a:lnTo>
                    <a:pt x="751" y="1015"/>
                  </a:lnTo>
                  <a:lnTo>
                    <a:pt x="758" y="1017"/>
                  </a:lnTo>
                  <a:lnTo>
                    <a:pt x="764" y="1017"/>
                  </a:lnTo>
                  <a:lnTo>
                    <a:pt x="764" y="1017"/>
                  </a:lnTo>
                  <a:lnTo>
                    <a:pt x="771" y="1017"/>
                  </a:lnTo>
                  <a:lnTo>
                    <a:pt x="776" y="1015"/>
                  </a:lnTo>
                  <a:lnTo>
                    <a:pt x="781" y="1011"/>
                  </a:lnTo>
                  <a:lnTo>
                    <a:pt x="787" y="1007"/>
                  </a:lnTo>
                  <a:lnTo>
                    <a:pt x="790" y="1003"/>
                  </a:lnTo>
                  <a:lnTo>
                    <a:pt x="793" y="997"/>
                  </a:lnTo>
                  <a:lnTo>
                    <a:pt x="795" y="991"/>
                  </a:lnTo>
                  <a:lnTo>
                    <a:pt x="795" y="985"/>
                  </a:lnTo>
                  <a:lnTo>
                    <a:pt x="795" y="795"/>
                  </a:lnTo>
                  <a:lnTo>
                    <a:pt x="986" y="795"/>
                  </a:lnTo>
                  <a:lnTo>
                    <a:pt x="986" y="795"/>
                  </a:lnTo>
                  <a:lnTo>
                    <a:pt x="993" y="794"/>
                  </a:lnTo>
                  <a:lnTo>
                    <a:pt x="999" y="791"/>
                  </a:lnTo>
                  <a:lnTo>
                    <a:pt x="1005" y="789"/>
                  </a:lnTo>
                  <a:lnTo>
                    <a:pt x="1009" y="785"/>
                  </a:lnTo>
                  <a:lnTo>
                    <a:pt x="1013" y="781"/>
                  </a:lnTo>
                  <a:lnTo>
                    <a:pt x="1016" y="774"/>
                  </a:lnTo>
                  <a:lnTo>
                    <a:pt x="1017" y="769"/>
                  </a:lnTo>
                  <a:lnTo>
                    <a:pt x="1018" y="762"/>
                  </a:lnTo>
                  <a:lnTo>
                    <a:pt x="1018" y="762"/>
                  </a:lnTo>
                  <a:lnTo>
                    <a:pt x="1017" y="756"/>
                  </a:lnTo>
                  <a:lnTo>
                    <a:pt x="1016" y="750"/>
                  </a:lnTo>
                  <a:lnTo>
                    <a:pt x="1013" y="744"/>
                  </a:lnTo>
                  <a:lnTo>
                    <a:pt x="1009" y="740"/>
                  </a:lnTo>
                  <a:lnTo>
                    <a:pt x="1005" y="736"/>
                  </a:lnTo>
                  <a:lnTo>
                    <a:pt x="999" y="733"/>
                  </a:lnTo>
                  <a:lnTo>
                    <a:pt x="993" y="731"/>
                  </a:lnTo>
                  <a:lnTo>
                    <a:pt x="986" y="730"/>
                  </a:lnTo>
                  <a:lnTo>
                    <a:pt x="986" y="730"/>
                  </a:lnTo>
                  <a:close/>
                  <a:moveTo>
                    <a:pt x="287" y="699"/>
                  </a:moveTo>
                  <a:lnTo>
                    <a:pt x="287" y="317"/>
                  </a:lnTo>
                  <a:lnTo>
                    <a:pt x="287" y="317"/>
                  </a:lnTo>
                  <a:lnTo>
                    <a:pt x="288" y="311"/>
                  </a:lnTo>
                  <a:lnTo>
                    <a:pt x="289" y="304"/>
                  </a:lnTo>
                  <a:lnTo>
                    <a:pt x="292" y="299"/>
                  </a:lnTo>
                  <a:lnTo>
                    <a:pt x="296" y="295"/>
                  </a:lnTo>
                  <a:lnTo>
                    <a:pt x="301" y="290"/>
                  </a:lnTo>
                  <a:lnTo>
                    <a:pt x="306" y="288"/>
                  </a:lnTo>
                  <a:lnTo>
                    <a:pt x="312" y="286"/>
                  </a:lnTo>
                  <a:lnTo>
                    <a:pt x="319" y="285"/>
                  </a:lnTo>
                  <a:lnTo>
                    <a:pt x="700" y="285"/>
                  </a:lnTo>
                  <a:lnTo>
                    <a:pt x="700" y="285"/>
                  </a:lnTo>
                  <a:lnTo>
                    <a:pt x="704" y="286"/>
                  </a:lnTo>
                  <a:lnTo>
                    <a:pt x="708" y="287"/>
                  </a:lnTo>
                  <a:lnTo>
                    <a:pt x="289" y="707"/>
                  </a:lnTo>
                  <a:lnTo>
                    <a:pt x="289" y="707"/>
                  </a:lnTo>
                  <a:lnTo>
                    <a:pt x="288" y="702"/>
                  </a:lnTo>
                  <a:lnTo>
                    <a:pt x="287" y="699"/>
                  </a:lnTo>
                  <a:lnTo>
                    <a:pt x="287" y="699"/>
                  </a:lnTo>
                  <a:close/>
                  <a:moveTo>
                    <a:pt x="732" y="699"/>
                  </a:moveTo>
                  <a:lnTo>
                    <a:pt x="732" y="699"/>
                  </a:lnTo>
                  <a:lnTo>
                    <a:pt x="732" y="706"/>
                  </a:lnTo>
                  <a:lnTo>
                    <a:pt x="730" y="711"/>
                  </a:lnTo>
                  <a:lnTo>
                    <a:pt x="727" y="716"/>
                  </a:lnTo>
                  <a:lnTo>
                    <a:pt x="722" y="722"/>
                  </a:lnTo>
                  <a:lnTo>
                    <a:pt x="718" y="725"/>
                  </a:lnTo>
                  <a:lnTo>
                    <a:pt x="713" y="728"/>
                  </a:lnTo>
                  <a:lnTo>
                    <a:pt x="706" y="730"/>
                  </a:lnTo>
                  <a:lnTo>
                    <a:pt x="700" y="730"/>
                  </a:lnTo>
                  <a:lnTo>
                    <a:pt x="319" y="730"/>
                  </a:lnTo>
                  <a:lnTo>
                    <a:pt x="319" y="730"/>
                  </a:lnTo>
                  <a:lnTo>
                    <a:pt x="315" y="730"/>
                  </a:lnTo>
                  <a:lnTo>
                    <a:pt x="311" y="729"/>
                  </a:lnTo>
                  <a:lnTo>
                    <a:pt x="731" y="310"/>
                  </a:lnTo>
                  <a:lnTo>
                    <a:pt x="731" y="310"/>
                  </a:lnTo>
                  <a:lnTo>
                    <a:pt x="732" y="313"/>
                  </a:lnTo>
                  <a:lnTo>
                    <a:pt x="732" y="317"/>
                  </a:lnTo>
                  <a:lnTo>
                    <a:pt x="732" y="69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0" name="Freeform 55"/>
            <p:cNvSpPr>
              <a:spLocks noEditPoints="1"/>
            </p:cNvSpPr>
            <p:nvPr/>
          </p:nvSpPr>
          <p:spPr bwMode="auto">
            <a:xfrm>
              <a:off x="9640587" y="5143320"/>
              <a:ext cx="388029" cy="388029"/>
            </a:xfrm>
            <a:custGeom>
              <a:avLst/>
              <a:gdLst>
                <a:gd name="T0" fmla="*/ 59 w 1018"/>
                <a:gd name="T1" fmla="*/ 7 h 1017"/>
                <a:gd name="T2" fmla="*/ 12 w 1018"/>
                <a:gd name="T3" fmla="*/ 49 h 1017"/>
                <a:gd name="T4" fmla="*/ 0 w 1018"/>
                <a:gd name="T5" fmla="*/ 158 h 1017"/>
                <a:gd name="T6" fmla="*/ 26 w 1018"/>
                <a:gd name="T7" fmla="*/ 189 h 1017"/>
                <a:gd name="T8" fmla="*/ 58 w 1018"/>
                <a:gd name="T9" fmla="*/ 176 h 1017"/>
                <a:gd name="T10" fmla="*/ 66 w 1018"/>
                <a:gd name="T11" fmla="*/ 82 h 1017"/>
                <a:gd name="T12" fmla="*/ 159 w 1018"/>
                <a:gd name="T13" fmla="*/ 63 h 1017"/>
                <a:gd name="T14" fmla="*/ 189 w 1018"/>
                <a:gd name="T15" fmla="*/ 44 h 1017"/>
                <a:gd name="T16" fmla="*/ 181 w 1018"/>
                <a:gd name="T17" fmla="*/ 8 h 1017"/>
                <a:gd name="T18" fmla="*/ 859 w 1018"/>
                <a:gd name="T19" fmla="*/ 0 h 1017"/>
                <a:gd name="T20" fmla="*/ 829 w 1018"/>
                <a:gd name="T21" fmla="*/ 19 h 1017"/>
                <a:gd name="T22" fmla="*/ 837 w 1018"/>
                <a:gd name="T23" fmla="*/ 53 h 1017"/>
                <a:gd name="T24" fmla="*/ 929 w 1018"/>
                <a:gd name="T25" fmla="*/ 63 h 1017"/>
                <a:gd name="T26" fmla="*/ 954 w 1018"/>
                <a:gd name="T27" fmla="*/ 94 h 1017"/>
                <a:gd name="T28" fmla="*/ 969 w 1018"/>
                <a:gd name="T29" fmla="*/ 184 h 1017"/>
                <a:gd name="T30" fmla="*/ 1004 w 1018"/>
                <a:gd name="T31" fmla="*/ 184 h 1017"/>
                <a:gd name="T32" fmla="*/ 1018 w 1018"/>
                <a:gd name="T33" fmla="*/ 94 h 1017"/>
                <a:gd name="T34" fmla="*/ 996 w 1018"/>
                <a:gd name="T35" fmla="*/ 34 h 1017"/>
                <a:gd name="T36" fmla="*/ 942 w 1018"/>
                <a:gd name="T37" fmla="*/ 1 h 1017"/>
                <a:gd name="T38" fmla="*/ 974 w 1018"/>
                <a:gd name="T39" fmla="*/ 829 h 1017"/>
                <a:gd name="T40" fmla="*/ 954 w 1018"/>
                <a:gd name="T41" fmla="*/ 921 h 1017"/>
                <a:gd name="T42" fmla="*/ 934 w 1018"/>
                <a:gd name="T43" fmla="*/ 950 h 1017"/>
                <a:gd name="T44" fmla="*/ 841 w 1018"/>
                <a:gd name="T45" fmla="*/ 959 h 1017"/>
                <a:gd name="T46" fmla="*/ 828 w 1018"/>
                <a:gd name="T47" fmla="*/ 991 h 1017"/>
                <a:gd name="T48" fmla="*/ 859 w 1018"/>
                <a:gd name="T49" fmla="*/ 1017 h 1017"/>
                <a:gd name="T50" fmla="*/ 968 w 1018"/>
                <a:gd name="T51" fmla="*/ 1005 h 1017"/>
                <a:gd name="T52" fmla="*/ 1011 w 1018"/>
                <a:gd name="T53" fmla="*/ 959 h 1017"/>
                <a:gd name="T54" fmla="*/ 1017 w 1018"/>
                <a:gd name="T55" fmla="*/ 851 h 1017"/>
                <a:gd name="T56" fmla="*/ 986 w 1018"/>
                <a:gd name="T57" fmla="*/ 826 h 1017"/>
                <a:gd name="T58" fmla="*/ 78 w 1018"/>
                <a:gd name="T59" fmla="*/ 948 h 1017"/>
                <a:gd name="T60" fmla="*/ 64 w 1018"/>
                <a:gd name="T61" fmla="*/ 858 h 1017"/>
                <a:gd name="T62" fmla="*/ 38 w 1018"/>
                <a:gd name="T63" fmla="*/ 827 h 1017"/>
                <a:gd name="T64" fmla="*/ 5 w 1018"/>
                <a:gd name="T65" fmla="*/ 840 h 1017"/>
                <a:gd name="T66" fmla="*/ 2 w 1018"/>
                <a:gd name="T67" fmla="*/ 941 h 1017"/>
                <a:gd name="T68" fmla="*/ 35 w 1018"/>
                <a:gd name="T69" fmla="*/ 995 h 1017"/>
                <a:gd name="T70" fmla="*/ 95 w 1018"/>
                <a:gd name="T71" fmla="*/ 1017 h 1017"/>
                <a:gd name="T72" fmla="*/ 185 w 1018"/>
                <a:gd name="T73" fmla="*/ 1003 h 1017"/>
                <a:gd name="T74" fmla="*/ 185 w 1018"/>
                <a:gd name="T75" fmla="*/ 967 h 1017"/>
                <a:gd name="T76" fmla="*/ 32 w 1018"/>
                <a:gd name="T77" fmla="*/ 635 h 1017"/>
                <a:gd name="T78" fmla="*/ 61 w 1018"/>
                <a:gd name="T79" fmla="*/ 615 h 1017"/>
                <a:gd name="T80" fmla="*/ 58 w 1018"/>
                <a:gd name="T81" fmla="*/ 394 h 1017"/>
                <a:gd name="T82" fmla="*/ 26 w 1018"/>
                <a:gd name="T83" fmla="*/ 382 h 1017"/>
                <a:gd name="T84" fmla="*/ 0 w 1018"/>
                <a:gd name="T85" fmla="*/ 413 h 1017"/>
                <a:gd name="T86" fmla="*/ 14 w 1018"/>
                <a:gd name="T87" fmla="*/ 629 h 1017"/>
                <a:gd name="T88" fmla="*/ 979 w 1018"/>
                <a:gd name="T89" fmla="*/ 382 h 1017"/>
                <a:gd name="T90" fmla="*/ 954 w 1018"/>
                <a:gd name="T91" fmla="*/ 413 h 1017"/>
                <a:gd name="T92" fmla="*/ 969 w 1018"/>
                <a:gd name="T93" fmla="*/ 629 h 1017"/>
                <a:gd name="T94" fmla="*/ 1004 w 1018"/>
                <a:gd name="T95" fmla="*/ 629 h 1017"/>
                <a:gd name="T96" fmla="*/ 1018 w 1018"/>
                <a:gd name="T97" fmla="*/ 413 h 1017"/>
                <a:gd name="T98" fmla="*/ 992 w 1018"/>
                <a:gd name="T99" fmla="*/ 382 h 1017"/>
                <a:gd name="T100" fmla="*/ 401 w 1018"/>
                <a:gd name="T101" fmla="*/ 2 h 1017"/>
                <a:gd name="T102" fmla="*/ 382 w 1018"/>
                <a:gd name="T103" fmla="*/ 31 h 1017"/>
                <a:gd name="T104" fmla="*/ 408 w 1018"/>
                <a:gd name="T105" fmla="*/ 62 h 1017"/>
                <a:gd name="T106" fmla="*/ 626 w 1018"/>
                <a:gd name="T107" fmla="*/ 53 h 1017"/>
                <a:gd name="T108" fmla="*/ 634 w 1018"/>
                <a:gd name="T109" fmla="*/ 19 h 1017"/>
                <a:gd name="T110" fmla="*/ 604 w 1018"/>
                <a:gd name="T111" fmla="*/ 0 h 1017"/>
                <a:gd name="T112" fmla="*/ 391 w 1018"/>
                <a:gd name="T113" fmla="*/ 962 h 1017"/>
                <a:gd name="T114" fmla="*/ 384 w 1018"/>
                <a:gd name="T115" fmla="*/ 997 h 1017"/>
                <a:gd name="T116" fmla="*/ 604 w 1018"/>
                <a:gd name="T117" fmla="*/ 1017 h 1017"/>
                <a:gd name="T118" fmla="*/ 634 w 1018"/>
                <a:gd name="T119" fmla="*/ 997 h 1017"/>
                <a:gd name="T120" fmla="*/ 626 w 1018"/>
                <a:gd name="T121" fmla="*/ 962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1017">
                  <a:moveTo>
                    <a:pt x="159" y="0"/>
                  </a:moveTo>
                  <a:lnTo>
                    <a:pt x="95" y="0"/>
                  </a:lnTo>
                  <a:lnTo>
                    <a:pt x="95" y="0"/>
                  </a:lnTo>
                  <a:lnTo>
                    <a:pt x="86" y="0"/>
                  </a:lnTo>
                  <a:lnTo>
                    <a:pt x="76" y="1"/>
                  </a:lnTo>
                  <a:lnTo>
                    <a:pt x="67" y="4"/>
                  </a:lnTo>
                  <a:lnTo>
                    <a:pt x="59" y="7"/>
                  </a:lnTo>
                  <a:lnTo>
                    <a:pt x="50" y="10"/>
                  </a:lnTo>
                  <a:lnTo>
                    <a:pt x="42" y="16"/>
                  </a:lnTo>
                  <a:lnTo>
                    <a:pt x="35" y="21"/>
                  </a:lnTo>
                  <a:lnTo>
                    <a:pt x="28" y="27"/>
                  </a:lnTo>
                  <a:lnTo>
                    <a:pt x="22" y="34"/>
                  </a:lnTo>
                  <a:lnTo>
                    <a:pt x="16" y="41"/>
                  </a:lnTo>
                  <a:lnTo>
                    <a:pt x="12" y="49"/>
                  </a:lnTo>
                  <a:lnTo>
                    <a:pt x="7" y="58"/>
                  </a:lnTo>
                  <a:lnTo>
                    <a:pt x="4" y="66"/>
                  </a:lnTo>
                  <a:lnTo>
                    <a:pt x="2" y="76"/>
                  </a:lnTo>
                  <a:lnTo>
                    <a:pt x="1" y="84"/>
                  </a:lnTo>
                  <a:lnTo>
                    <a:pt x="0" y="94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1" y="165"/>
                  </a:lnTo>
                  <a:lnTo>
                    <a:pt x="3" y="170"/>
                  </a:lnTo>
                  <a:lnTo>
                    <a:pt x="5" y="176"/>
                  </a:lnTo>
                  <a:lnTo>
                    <a:pt x="9" y="181"/>
                  </a:lnTo>
                  <a:lnTo>
                    <a:pt x="14" y="184"/>
                  </a:lnTo>
                  <a:lnTo>
                    <a:pt x="19" y="187"/>
                  </a:lnTo>
                  <a:lnTo>
                    <a:pt x="26" y="189"/>
                  </a:lnTo>
                  <a:lnTo>
                    <a:pt x="32" y="189"/>
                  </a:lnTo>
                  <a:lnTo>
                    <a:pt x="32" y="189"/>
                  </a:lnTo>
                  <a:lnTo>
                    <a:pt x="38" y="189"/>
                  </a:lnTo>
                  <a:lnTo>
                    <a:pt x="44" y="187"/>
                  </a:lnTo>
                  <a:lnTo>
                    <a:pt x="49" y="184"/>
                  </a:lnTo>
                  <a:lnTo>
                    <a:pt x="55" y="181"/>
                  </a:lnTo>
                  <a:lnTo>
                    <a:pt x="58" y="176"/>
                  </a:lnTo>
                  <a:lnTo>
                    <a:pt x="61" y="170"/>
                  </a:lnTo>
                  <a:lnTo>
                    <a:pt x="63" y="165"/>
                  </a:lnTo>
                  <a:lnTo>
                    <a:pt x="64" y="158"/>
                  </a:lnTo>
                  <a:lnTo>
                    <a:pt x="64" y="94"/>
                  </a:lnTo>
                  <a:lnTo>
                    <a:pt x="64" y="94"/>
                  </a:lnTo>
                  <a:lnTo>
                    <a:pt x="64" y="89"/>
                  </a:lnTo>
                  <a:lnTo>
                    <a:pt x="66" y="82"/>
                  </a:lnTo>
                  <a:lnTo>
                    <a:pt x="70" y="77"/>
                  </a:lnTo>
                  <a:lnTo>
                    <a:pt x="73" y="73"/>
                  </a:lnTo>
                  <a:lnTo>
                    <a:pt x="78" y="68"/>
                  </a:lnTo>
                  <a:lnTo>
                    <a:pt x="84" y="65"/>
                  </a:lnTo>
                  <a:lnTo>
                    <a:pt x="89" y="63"/>
                  </a:lnTo>
                  <a:lnTo>
                    <a:pt x="95" y="63"/>
                  </a:lnTo>
                  <a:lnTo>
                    <a:pt x="159" y="63"/>
                  </a:lnTo>
                  <a:lnTo>
                    <a:pt x="159" y="63"/>
                  </a:lnTo>
                  <a:lnTo>
                    <a:pt x="165" y="62"/>
                  </a:lnTo>
                  <a:lnTo>
                    <a:pt x="172" y="60"/>
                  </a:lnTo>
                  <a:lnTo>
                    <a:pt x="177" y="58"/>
                  </a:lnTo>
                  <a:lnTo>
                    <a:pt x="181" y="53"/>
                  </a:lnTo>
                  <a:lnTo>
                    <a:pt x="185" y="49"/>
                  </a:lnTo>
                  <a:lnTo>
                    <a:pt x="189" y="44"/>
                  </a:lnTo>
                  <a:lnTo>
                    <a:pt x="190" y="37"/>
                  </a:lnTo>
                  <a:lnTo>
                    <a:pt x="191" y="31"/>
                  </a:lnTo>
                  <a:lnTo>
                    <a:pt x="191" y="31"/>
                  </a:lnTo>
                  <a:lnTo>
                    <a:pt x="190" y="24"/>
                  </a:lnTo>
                  <a:lnTo>
                    <a:pt x="189" y="19"/>
                  </a:lnTo>
                  <a:lnTo>
                    <a:pt x="185" y="14"/>
                  </a:lnTo>
                  <a:lnTo>
                    <a:pt x="181" y="8"/>
                  </a:lnTo>
                  <a:lnTo>
                    <a:pt x="177" y="5"/>
                  </a:lnTo>
                  <a:lnTo>
                    <a:pt x="172" y="2"/>
                  </a:lnTo>
                  <a:lnTo>
                    <a:pt x="165" y="0"/>
                  </a:lnTo>
                  <a:lnTo>
                    <a:pt x="159" y="0"/>
                  </a:lnTo>
                  <a:lnTo>
                    <a:pt x="159" y="0"/>
                  </a:lnTo>
                  <a:close/>
                  <a:moveTo>
                    <a:pt x="923" y="0"/>
                  </a:moveTo>
                  <a:lnTo>
                    <a:pt x="859" y="0"/>
                  </a:lnTo>
                  <a:lnTo>
                    <a:pt x="859" y="0"/>
                  </a:lnTo>
                  <a:lnTo>
                    <a:pt x="853" y="0"/>
                  </a:lnTo>
                  <a:lnTo>
                    <a:pt x="846" y="2"/>
                  </a:lnTo>
                  <a:lnTo>
                    <a:pt x="841" y="5"/>
                  </a:lnTo>
                  <a:lnTo>
                    <a:pt x="837" y="8"/>
                  </a:lnTo>
                  <a:lnTo>
                    <a:pt x="832" y="14"/>
                  </a:lnTo>
                  <a:lnTo>
                    <a:pt x="829" y="19"/>
                  </a:lnTo>
                  <a:lnTo>
                    <a:pt x="828" y="24"/>
                  </a:lnTo>
                  <a:lnTo>
                    <a:pt x="827" y="31"/>
                  </a:lnTo>
                  <a:lnTo>
                    <a:pt x="827" y="31"/>
                  </a:lnTo>
                  <a:lnTo>
                    <a:pt x="828" y="37"/>
                  </a:lnTo>
                  <a:lnTo>
                    <a:pt x="829" y="44"/>
                  </a:lnTo>
                  <a:lnTo>
                    <a:pt x="832" y="49"/>
                  </a:lnTo>
                  <a:lnTo>
                    <a:pt x="837" y="53"/>
                  </a:lnTo>
                  <a:lnTo>
                    <a:pt x="841" y="58"/>
                  </a:lnTo>
                  <a:lnTo>
                    <a:pt x="846" y="60"/>
                  </a:lnTo>
                  <a:lnTo>
                    <a:pt x="853" y="62"/>
                  </a:lnTo>
                  <a:lnTo>
                    <a:pt x="859" y="63"/>
                  </a:lnTo>
                  <a:lnTo>
                    <a:pt x="923" y="63"/>
                  </a:lnTo>
                  <a:lnTo>
                    <a:pt x="923" y="63"/>
                  </a:lnTo>
                  <a:lnTo>
                    <a:pt x="929" y="63"/>
                  </a:lnTo>
                  <a:lnTo>
                    <a:pt x="934" y="65"/>
                  </a:lnTo>
                  <a:lnTo>
                    <a:pt x="940" y="68"/>
                  </a:lnTo>
                  <a:lnTo>
                    <a:pt x="945" y="73"/>
                  </a:lnTo>
                  <a:lnTo>
                    <a:pt x="948" y="77"/>
                  </a:lnTo>
                  <a:lnTo>
                    <a:pt x="952" y="82"/>
                  </a:lnTo>
                  <a:lnTo>
                    <a:pt x="954" y="89"/>
                  </a:lnTo>
                  <a:lnTo>
                    <a:pt x="954" y="94"/>
                  </a:lnTo>
                  <a:lnTo>
                    <a:pt x="954" y="158"/>
                  </a:lnTo>
                  <a:lnTo>
                    <a:pt x="954" y="158"/>
                  </a:lnTo>
                  <a:lnTo>
                    <a:pt x="955" y="165"/>
                  </a:lnTo>
                  <a:lnTo>
                    <a:pt x="957" y="170"/>
                  </a:lnTo>
                  <a:lnTo>
                    <a:pt x="960" y="176"/>
                  </a:lnTo>
                  <a:lnTo>
                    <a:pt x="963" y="181"/>
                  </a:lnTo>
                  <a:lnTo>
                    <a:pt x="969" y="184"/>
                  </a:lnTo>
                  <a:lnTo>
                    <a:pt x="974" y="187"/>
                  </a:lnTo>
                  <a:lnTo>
                    <a:pt x="979" y="189"/>
                  </a:lnTo>
                  <a:lnTo>
                    <a:pt x="986" y="189"/>
                  </a:lnTo>
                  <a:lnTo>
                    <a:pt x="986" y="189"/>
                  </a:lnTo>
                  <a:lnTo>
                    <a:pt x="992" y="189"/>
                  </a:lnTo>
                  <a:lnTo>
                    <a:pt x="999" y="187"/>
                  </a:lnTo>
                  <a:lnTo>
                    <a:pt x="1004" y="184"/>
                  </a:lnTo>
                  <a:lnTo>
                    <a:pt x="1008" y="181"/>
                  </a:lnTo>
                  <a:lnTo>
                    <a:pt x="1013" y="176"/>
                  </a:lnTo>
                  <a:lnTo>
                    <a:pt x="1015" y="170"/>
                  </a:lnTo>
                  <a:lnTo>
                    <a:pt x="1017" y="165"/>
                  </a:lnTo>
                  <a:lnTo>
                    <a:pt x="1018" y="158"/>
                  </a:lnTo>
                  <a:lnTo>
                    <a:pt x="1018" y="94"/>
                  </a:lnTo>
                  <a:lnTo>
                    <a:pt x="1018" y="94"/>
                  </a:lnTo>
                  <a:lnTo>
                    <a:pt x="1017" y="84"/>
                  </a:lnTo>
                  <a:lnTo>
                    <a:pt x="1016" y="76"/>
                  </a:lnTo>
                  <a:lnTo>
                    <a:pt x="1014" y="66"/>
                  </a:lnTo>
                  <a:lnTo>
                    <a:pt x="1011" y="58"/>
                  </a:lnTo>
                  <a:lnTo>
                    <a:pt x="1006" y="49"/>
                  </a:lnTo>
                  <a:lnTo>
                    <a:pt x="1002" y="41"/>
                  </a:lnTo>
                  <a:lnTo>
                    <a:pt x="996" y="34"/>
                  </a:lnTo>
                  <a:lnTo>
                    <a:pt x="990" y="27"/>
                  </a:lnTo>
                  <a:lnTo>
                    <a:pt x="983" y="21"/>
                  </a:lnTo>
                  <a:lnTo>
                    <a:pt x="976" y="16"/>
                  </a:lnTo>
                  <a:lnTo>
                    <a:pt x="968" y="10"/>
                  </a:lnTo>
                  <a:lnTo>
                    <a:pt x="959" y="7"/>
                  </a:lnTo>
                  <a:lnTo>
                    <a:pt x="950" y="4"/>
                  </a:lnTo>
                  <a:lnTo>
                    <a:pt x="942" y="1"/>
                  </a:lnTo>
                  <a:lnTo>
                    <a:pt x="932" y="0"/>
                  </a:lnTo>
                  <a:lnTo>
                    <a:pt x="923" y="0"/>
                  </a:lnTo>
                  <a:lnTo>
                    <a:pt x="923" y="0"/>
                  </a:lnTo>
                  <a:close/>
                  <a:moveTo>
                    <a:pt x="986" y="826"/>
                  </a:moveTo>
                  <a:lnTo>
                    <a:pt x="986" y="826"/>
                  </a:lnTo>
                  <a:lnTo>
                    <a:pt x="979" y="827"/>
                  </a:lnTo>
                  <a:lnTo>
                    <a:pt x="974" y="829"/>
                  </a:lnTo>
                  <a:lnTo>
                    <a:pt x="969" y="831"/>
                  </a:lnTo>
                  <a:lnTo>
                    <a:pt x="963" y="835"/>
                  </a:lnTo>
                  <a:lnTo>
                    <a:pt x="960" y="840"/>
                  </a:lnTo>
                  <a:lnTo>
                    <a:pt x="957" y="845"/>
                  </a:lnTo>
                  <a:lnTo>
                    <a:pt x="955" y="851"/>
                  </a:lnTo>
                  <a:lnTo>
                    <a:pt x="954" y="858"/>
                  </a:lnTo>
                  <a:lnTo>
                    <a:pt x="954" y="921"/>
                  </a:lnTo>
                  <a:lnTo>
                    <a:pt x="954" y="921"/>
                  </a:lnTo>
                  <a:lnTo>
                    <a:pt x="954" y="928"/>
                  </a:lnTo>
                  <a:lnTo>
                    <a:pt x="952" y="934"/>
                  </a:lnTo>
                  <a:lnTo>
                    <a:pt x="948" y="939"/>
                  </a:lnTo>
                  <a:lnTo>
                    <a:pt x="945" y="944"/>
                  </a:lnTo>
                  <a:lnTo>
                    <a:pt x="940" y="948"/>
                  </a:lnTo>
                  <a:lnTo>
                    <a:pt x="934" y="950"/>
                  </a:lnTo>
                  <a:lnTo>
                    <a:pt x="929" y="952"/>
                  </a:lnTo>
                  <a:lnTo>
                    <a:pt x="923" y="953"/>
                  </a:lnTo>
                  <a:lnTo>
                    <a:pt x="859" y="953"/>
                  </a:lnTo>
                  <a:lnTo>
                    <a:pt x="859" y="953"/>
                  </a:lnTo>
                  <a:lnTo>
                    <a:pt x="853" y="953"/>
                  </a:lnTo>
                  <a:lnTo>
                    <a:pt x="846" y="956"/>
                  </a:lnTo>
                  <a:lnTo>
                    <a:pt x="841" y="959"/>
                  </a:lnTo>
                  <a:lnTo>
                    <a:pt x="837" y="962"/>
                  </a:lnTo>
                  <a:lnTo>
                    <a:pt x="832" y="967"/>
                  </a:lnTo>
                  <a:lnTo>
                    <a:pt x="829" y="973"/>
                  </a:lnTo>
                  <a:lnTo>
                    <a:pt x="828" y="978"/>
                  </a:lnTo>
                  <a:lnTo>
                    <a:pt x="827" y="985"/>
                  </a:lnTo>
                  <a:lnTo>
                    <a:pt x="827" y="985"/>
                  </a:lnTo>
                  <a:lnTo>
                    <a:pt x="828" y="991"/>
                  </a:lnTo>
                  <a:lnTo>
                    <a:pt x="829" y="997"/>
                  </a:lnTo>
                  <a:lnTo>
                    <a:pt x="832" y="1003"/>
                  </a:lnTo>
                  <a:lnTo>
                    <a:pt x="837" y="1007"/>
                  </a:lnTo>
                  <a:lnTo>
                    <a:pt x="841" y="1011"/>
                  </a:lnTo>
                  <a:lnTo>
                    <a:pt x="846" y="1015"/>
                  </a:lnTo>
                  <a:lnTo>
                    <a:pt x="853" y="1017"/>
                  </a:lnTo>
                  <a:lnTo>
                    <a:pt x="859" y="1017"/>
                  </a:lnTo>
                  <a:lnTo>
                    <a:pt x="923" y="1017"/>
                  </a:lnTo>
                  <a:lnTo>
                    <a:pt x="923" y="1017"/>
                  </a:lnTo>
                  <a:lnTo>
                    <a:pt x="932" y="1017"/>
                  </a:lnTo>
                  <a:lnTo>
                    <a:pt x="942" y="1015"/>
                  </a:lnTo>
                  <a:lnTo>
                    <a:pt x="950" y="1012"/>
                  </a:lnTo>
                  <a:lnTo>
                    <a:pt x="959" y="1009"/>
                  </a:lnTo>
                  <a:lnTo>
                    <a:pt x="968" y="1005"/>
                  </a:lnTo>
                  <a:lnTo>
                    <a:pt x="976" y="1001"/>
                  </a:lnTo>
                  <a:lnTo>
                    <a:pt x="983" y="995"/>
                  </a:lnTo>
                  <a:lnTo>
                    <a:pt x="990" y="989"/>
                  </a:lnTo>
                  <a:lnTo>
                    <a:pt x="996" y="982"/>
                  </a:lnTo>
                  <a:lnTo>
                    <a:pt x="1002" y="975"/>
                  </a:lnTo>
                  <a:lnTo>
                    <a:pt x="1006" y="967"/>
                  </a:lnTo>
                  <a:lnTo>
                    <a:pt x="1011" y="959"/>
                  </a:lnTo>
                  <a:lnTo>
                    <a:pt x="1014" y="950"/>
                  </a:lnTo>
                  <a:lnTo>
                    <a:pt x="1016" y="941"/>
                  </a:lnTo>
                  <a:lnTo>
                    <a:pt x="1017" y="931"/>
                  </a:lnTo>
                  <a:lnTo>
                    <a:pt x="1018" y="921"/>
                  </a:lnTo>
                  <a:lnTo>
                    <a:pt x="1018" y="858"/>
                  </a:lnTo>
                  <a:lnTo>
                    <a:pt x="1018" y="858"/>
                  </a:lnTo>
                  <a:lnTo>
                    <a:pt x="1017" y="851"/>
                  </a:lnTo>
                  <a:lnTo>
                    <a:pt x="1015" y="845"/>
                  </a:lnTo>
                  <a:lnTo>
                    <a:pt x="1013" y="840"/>
                  </a:lnTo>
                  <a:lnTo>
                    <a:pt x="1008" y="835"/>
                  </a:lnTo>
                  <a:lnTo>
                    <a:pt x="1004" y="831"/>
                  </a:lnTo>
                  <a:lnTo>
                    <a:pt x="999" y="829"/>
                  </a:lnTo>
                  <a:lnTo>
                    <a:pt x="992" y="827"/>
                  </a:lnTo>
                  <a:lnTo>
                    <a:pt x="986" y="826"/>
                  </a:lnTo>
                  <a:lnTo>
                    <a:pt x="986" y="826"/>
                  </a:lnTo>
                  <a:close/>
                  <a:moveTo>
                    <a:pt x="159" y="953"/>
                  </a:moveTo>
                  <a:lnTo>
                    <a:pt x="95" y="953"/>
                  </a:lnTo>
                  <a:lnTo>
                    <a:pt x="95" y="953"/>
                  </a:lnTo>
                  <a:lnTo>
                    <a:pt x="89" y="952"/>
                  </a:lnTo>
                  <a:lnTo>
                    <a:pt x="84" y="950"/>
                  </a:lnTo>
                  <a:lnTo>
                    <a:pt x="78" y="948"/>
                  </a:lnTo>
                  <a:lnTo>
                    <a:pt x="73" y="944"/>
                  </a:lnTo>
                  <a:lnTo>
                    <a:pt x="70" y="939"/>
                  </a:lnTo>
                  <a:lnTo>
                    <a:pt x="66" y="934"/>
                  </a:lnTo>
                  <a:lnTo>
                    <a:pt x="64" y="928"/>
                  </a:lnTo>
                  <a:lnTo>
                    <a:pt x="64" y="921"/>
                  </a:lnTo>
                  <a:lnTo>
                    <a:pt x="64" y="858"/>
                  </a:lnTo>
                  <a:lnTo>
                    <a:pt x="64" y="858"/>
                  </a:lnTo>
                  <a:lnTo>
                    <a:pt x="63" y="851"/>
                  </a:lnTo>
                  <a:lnTo>
                    <a:pt x="61" y="845"/>
                  </a:lnTo>
                  <a:lnTo>
                    <a:pt x="58" y="840"/>
                  </a:lnTo>
                  <a:lnTo>
                    <a:pt x="55" y="835"/>
                  </a:lnTo>
                  <a:lnTo>
                    <a:pt x="49" y="831"/>
                  </a:lnTo>
                  <a:lnTo>
                    <a:pt x="44" y="829"/>
                  </a:lnTo>
                  <a:lnTo>
                    <a:pt x="38" y="827"/>
                  </a:lnTo>
                  <a:lnTo>
                    <a:pt x="32" y="826"/>
                  </a:lnTo>
                  <a:lnTo>
                    <a:pt x="32" y="826"/>
                  </a:lnTo>
                  <a:lnTo>
                    <a:pt x="26" y="827"/>
                  </a:lnTo>
                  <a:lnTo>
                    <a:pt x="19" y="829"/>
                  </a:lnTo>
                  <a:lnTo>
                    <a:pt x="14" y="831"/>
                  </a:lnTo>
                  <a:lnTo>
                    <a:pt x="9" y="835"/>
                  </a:lnTo>
                  <a:lnTo>
                    <a:pt x="5" y="840"/>
                  </a:lnTo>
                  <a:lnTo>
                    <a:pt x="3" y="845"/>
                  </a:lnTo>
                  <a:lnTo>
                    <a:pt x="1" y="851"/>
                  </a:lnTo>
                  <a:lnTo>
                    <a:pt x="0" y="858"/>
                  </a:lnTo>
                  <a:lnTo>
                    <a:pt x="0" y="921"/>
                  </a:lnTo>
                  <a:lnTo>
                    <a:pt x="0" y="921"/>
                  </a:lnTo>
                  <a:lnTo>
                    <a:pt x="1" y="931"/>
                  </a:lnTo>
                  <a:lnTo>
                    <a:pt x="2" y="941"/>
                  </a:lnTo>
                  <a:lnTo>
                    <a:pt x="4" y="950"/>
                  </a:lnTo>
                  <a:lnTo>
                    <a:pt x="7" y="959"/>
                  </a:lnTo>
                  <a:lnTo>
                    <a:pt x="12" y="967"/>
                  </a:lnTo>
                  <a:lnTo>
                    <a:pt x="16" y="975"/>
                  </a:lnTo>
                  <a:lnTo>
                    <a:pt x="22" y="982"/>
                  </a:lnTo>
                  <a:lnTo>
                    <a:pt x="28" y="989"/>
                  </a:lnTo>
                  <a:lnTo>
                    <a:pt x="35" y="995"/>
                  </a:lnTo>
                  <a:lnTo>
                    <a:pt x="42" y="1001"/>
                  </a:lnTo>
                  <a:lnTo>
                    <a:pt x="50" y="1005"/>
                  </a:lnTo>
                  <a:lnTo>
                    <a:pt x="59" y="1009"/>
                  </a:lnTo>
                  <a:lnTo>
                    <a:pt x="67" y="1012"/>
                  </a:lnTo>
                  <a:lnTo>
                    <a:pt x="76" y="1015"/>
                  </a:lnTo>
                  <a:lnTo>
                    <a:pt x="86" y="1017"/>
                  </a:lnTo>
                  <a:lnTo>
                    <a:pt x="95" y="1017"/>
                  </a:lnTo>
                  <a:lnTo>
                    <a:pt x="159" y="1017"/>
                  </a:lnTo>
                  <a:lnTo>
                    <a:pt x="159" y="1017"/>
                  </a:lnTo>
                  <a:lnTo>
                    <a:pt x="165" y="1017"/>
                  </a:lnTo>
                  <a:lnTo>
                    <a:pt x="172" y="1015"/>
                  </a:lnTo>
                  <a:lnTo>
                    <a:pt x="177" y="1011"/>
                  </a:lnTo>
                  <a:lnTo>
                    <a:pt x="181" y="1007"/>
                  </a:lnTo>
                  <a:lnTo>
                    <a:pt x="185" y="1003"/>
                  </a:lnTo>
                  <a:lnTo>
                    <a:pt x="189" y="997"/>
                  </a:lnTo>
                  <a:lnTo>
                    <a:pt x="190" y="991"/>
                  </a:lnTo>
                  <a:lnTo>
                    <a:pt x="191" y="985"/>
                  </a:lnTo>
                  <a:lnTo>
                    <a:pt x="191" y="985"/>
                  </a:lnTo>
                  <a:lnTo>
                    <a:pt x="190" y="978"/>
                  </a:lnTo>
                  <a:lnTo>
                    <a:pt x="189" y="973"/>
                  </a:lnTo>
                  <a:lnTo>
                    <a:pt x="185" y="967"/>
                  </a:lnTo>
                  <a:lnTo>
                    <a:pt x="181" y="962"/>
                  </a:lnTo>
                  <a:lnTo>
                    <a:pt x="177" y="959"/>
                  </a:lnTo>
                  <a:lnTo>
                    <a:pt x="172" y="956"/>
                  </a:lnTo>
                  <a:lnTo>
                    <a:pt x="165" y="953"/>
                  </a:lnTo>
                  <a:lnTo>
                    <a:pt x="159" y="953"/>
                  </a:lnTo>
                  <a:lnTo>
                    <a:pt x="159" y="953"/>
                  </a:lnTo>
                  <a:close/>
                  <a:moveTo>
                    <a:pt x="32" y="635"/>
                  </a:moveTo>
                  <a:lnTo>
                    <a:pt x="32" y="635"/>
                  </a:lnTo>
                  <a:lnTo>
                    <a:pt x="38" y="635"/>
                  </a:lnTo>
                  <a:lnTo>
                    <a:pt x="44" y="633"/>
                  </a:lnTo>
                  <a:lnTo>
                    <a:pt x="49" y="629"/>
                  </a:lnTo>
                  <a:lnTo>
                    <a:pt x="55" y="626"/>
                  </a:lnTo>
                  <a:lnTo>
                    <a:pt x="58" y="621"/>
                  </a:lnTo>
                  <a:lnTo>
                    <a:pt x="61" y="615"/>
                  </a:lnTo>
                  <a:lnTo>
                    <a:pt x="63" y="610"/>
                  </a:lnTo>
                  <a:lnTo>
                    <a:pt x="64" y="604"/>
                  </a:lnTo>
                  <a:lnTo>
                    <a:pt x="64" y="413"/>
                  </a:lnTo>
                  <a:lnTo>
                    <a:pt x="64" y="413"/>
                  </a:lnTo>
                  <a:lnTo>
                    <a:pt x="63" y="406"/>
                  </a:lnTo>
                  <a:lnTo>
                    <a:pt x="61" y="400"/>
                  </a:lnTo>
                  <a:lnTo>
                    <a:pt x="58" y="394"/>
                  </a:lnTo>
                  <a:lnTo>
                    <a:pt x="55" y="390"/>
                  </a:lnTo>
                  <a:lnTo>
                    <a:pt x="49" y="386"/>
                  </a:lnTo>
                  <a:lnTo>
                    <a:pt x="44" y="384"/>
                  </a:lnTo>
                  <a:lnTo>
                    <a:pt x="38" y="382"/>
                  </a:lnTo>
                  <a:lnTo>
                    <a:pt x="32" y="380"/>
                  </a:lnTo>
                  <a:lnTo>
                    <a:pt x="32" y="380"/>
                  </a:lnTo>
                  <a:lnTo>
                    <a:pt x="26" y="382"/>
                  </a:lnTo>
                  <a:lnTo>
                    <a:pt x="19" y="384"/>
                  </a:lnTo>
                  <a:lnTo>
                    <a:pt x="14" y="386"/>
                  </a:lnTo>
                  <a:lnTo>
                    <a:pt x="9" y="390"/>
                  </a:lnTo>
                  <a:lnTo>
                    <a:pt x="5" y="394"/>
                  </a:lnTo>
                  <a:lnTo>
                    <a:pt x="3" y="400"/>
                  </a:lnTo>
                  <a:lnTo>
                    <a:pt x="1" y="406"/>
                  </a:lnTo>
                  <a:lnTo>
                    <a:pt x="0" y="413"/>
                  </a:lnTo>
                  <a:lnTo>
                    <a:pt x="0" y="604"/>
                  </a:lnTo>
                  <a:lnTo>
                    <a:pt x="0" y="604"/>
                  </a:lnTo>
                  <a:lnTo>
                    <a:pt x="1" y="610"/>
                  </a:lnTo>
                  <a:lnTo>
                    <a:pt x="3" y="615"/>
                  </a:lnTo>
                  <a:lnTo>
                    <a:pt x="5" y="621"/>
                  </a:lnTo>
                  <a:lnTo>
                    <a:pt x="9" y="626"/>
                  </a:lnTo>
                  <a:lnTo>
                    <a:pt x="14" y="629"/>
                  </a:lnTo>
                  <a:lnTo>
                    <a:pt x="19" y="633"/>
                  </a:lnTo>
                  <a:lnTo>
                    <a:pt x="26" y="635"/>
                  </a:lnTo>
                  <a:lnTo>
                    <a:pt x="32" y="635"/>
                  </a:lnTo>
                  <a:lnTo>
                    <a:pt x="32" y="635"/>
                  </a:lnTo>
                  <a:close/>
                  <a:moveTo>
                    <a:pt x="986" y="380"/>
                  </a:moveTo>
                  <a:lnTo>
                    <a:pt x="986" y="380"/>
                  </a:lnTo>
                  <a:lnTo>
                    <a:pt x="979" y="382"/>
                  </a:lnTo>
                  <a:lnTo>
                    <a:pt x="974" y="384"/>
                  </a:lnTo>
                  <a:lnTo>
                    <a:pt x="969" y="386"/>
                  </a:lnTo>
                  <a:lnTo>
                    <a:pt x="963" y="390"/>
                  </a:lnTo>
                  <a:lnTo>
                    <a:pt x="960" y="394"/>
                  </a:lnTo>
                  <a:lnTo>
                    <a:pt x="957" y="400"/>
                  </a:lnTo>
                  <a:lnTo>
                    <a:pt x="955" y="406"/>
                  </a:lnTo>
                  <a:lnTo>
                    <a:pt x="954" y="413"/>
                  </a:lnTo>
                  <a:lnTo>
                    <a:pt x="954" y="604"/>
                  </a:lnTo>
                  <a:lnTo>
                    <a:pt x="954" y="604"/>
                  </a:lnTo>
                  <a:lnTo>
                    <a:pt x="955" y="610"/>
                  </a:lnTo>
                  <a:lnTo>
                    <a:pt x="957" y="615"/>
                  </a:lnTo>
                  <a:lnTo>
                    <a:pt x="960" y="621"/>
                  </a:lnTo>
                  <a:lnTo>
                    <a:pt x="963" y="626"/>
                  </a:lnTo>
                  <a:lnTo>
                    <a:pt x="969" y="629"/>
                  </a:lnTo>
                  <a:lnTo>
                    <a:pt x="974" y="633"/>
                  </a:lnTo>
                  <a:lnTo>
                    <a:pt x="979" y="635"/>
                  </a:lnTo>
                  <a:lnTo>
                    <a:pt x="986" y="635"/>
                  </a:lnTo>
                  <a:lnTo>
                    <a:pt x="986" y="635"/>
                  </a:lnTo>
                  <a:lnTo>
                    <a:pt x="992" y="635"/>
                  </a:lnTo>
                  <a:lnTo>
                    <a:pt x="999" y="633"/>
                  </a:lnTo>
                  <a:lnTo>
                    <a:pt x="1004" y="629"/>
                  </a:lnTo>
                  <a:lnTo>
                    <a:pt x="1008" y="626"/>
                  </a:lnTo>
                  <a:lnTo>
                    <a:pt x="1013" y="621"/>
                  </a:lnTo>
                  <a:lnTo>
                    <a:pt x="1015" y="615"/>
                  </a:lnTo>
                  <a:lnTo>
                    <a:pt x="1017" y="610"/>
                  </a:lnTo>
                  <a:lnTo>
                    <a:pt x="1018" y="604"/>
                  </a:lnTo>
                  <a:lnTo>
                    <a:pt x="1018" y="413"/>
                  </a:lnTo>
                  <a:lnTo>
                    <a:pt x="1018" y="413"/>
                  </a:lnTo>
                  <a:lnTo>
                    <a:pt x="1017" y="406"/>
                  </a:lnTo>
                  <a:lnTo>
                    <a:pt x="1015" y="400"/>
                  </a:lnTo>
                  <a:lnTo>
                    <a:pt x="1013" y="394"/>
                  </a:lnTo>
                  <a:lnTo>
                    <a:pt x="1008" y="390"/>
                  </a:lnTo>
                  <a:lnTo>
                    <a:pt x="1004" y="386"/>
                  </a:lnTo>
                  <a:lnTo>
                    <a:pt x="999" y="384"/>
                  </a:lnTo>
                  <a:lnTo>
                    <a:pt x="992" y="382"/>
                  </a:lnTo>
                  <a:lnTo>
                    <a:pt x="986" y="380"/>
                  </a:lnTo>
                  <a:lnTo>
                    <a:pt x="986" y="380"/>
                  </a:lnTo>
                  <a:close/>
                  <a:moveTo>
                    <a:pt x="604" y="0"/>
                  </a:moveTo>
                  <a:lnTo>
                    <a:pt x="414" y="0"/>
                  </a:lnTo>
                  <a:lnTo>
                    <a:pt x="414" y="0"/>
                  </a:lnTo>
                  <a:lnTo>
                    <a:pt x="408" y="0"/>
                  </a:lnTo>
                  <a:lnTo>
                    <a:pt x="401" y="2"/>
                  </a:lnTo>
                  <a:lnTo>
                    <a:pt x="396" y="5"/>
                  </a:lnTo>
                  <a:lnTo>
                    <a:pt x="391" y="8"/>
                  </a:lnTo>
                  <a:lnTo>
                    <a:pt x="387" y="14"/>
                  </a:lnTo>
                  <a:lnTo>
                    <a:pt x="384" y="19"/>
                  </a:lnTo>
                  <a:lnTo>
                    <a:pt x="383" y="24"/>
                  </a:lnTo>
                  <a:lnTo>
                    <a:pt x="382" y="31"/>
                  </a:lnTo>
                  <a:lnTo>
                    <a:pt x="382" y="31"/>
                  </a:lnTo>
                  <a:lnTo>
                    <a:pt x="383" y="37"/>
                  </a:lnTo>
                  <a:lnTo>
                    <a:pt x="384" y="44"/>
                  </a:lnTo>
                  <a:lnTo>
                    <a:pt x="387" y="49"/>
                  </a:lnTo>
                  <a:lnTo>
                    <a:pt x="391" y="53"/>
                  </a:lnTo>
                  <a:lnTo>
                    <a:pt x="396" y="58"/>
                  </a:lnTo>
                  <a:lnTo>
                    <a:pt x="401" y="60"/>
                  </a:lnTo>
                  <a:lnTo>
                    <a:pt x="408" y="62"/>
                  </a:lnTo>
                  <a:lnTo>
                    <a:pt x="414" y="63"/>
                  </a:lnTo>
                  <a:lnTo>
                    <a:pt x="604" y="63"/>
                  </a:lnTo>
                  <a:lnTo>
                    <a:pt x="604" y="63"/>
                  </a:lnTo>
                  <a:lnTo>
                    <a:pt x="610" y="62"/>
                  </a:lnTo>
                  <a:lnTo>
                    <a:pt x="617" y="60"/>
                  </a:lnTo>
                  <a:lnTo>
                    <a:pt x="622" y="58"/>
                  </a:lnTo>
                  <a:lnTo>
                    <a:pt x="626" y="53"/>
                  </a:lnTo>
                  <a:lnTo>
                    <a:pt x="631" y="49"/>
                  </a:lnTo>
                  <a:lnTo>
                    <a:pt x="634" y="44"/>
                  </a:lnTo>
                  <a:lnTo>
                    <a:pt x="635" y="37"/>
                  </a:lnTo>
                  <a:lnTo>
                    <a:pt x="636" y="31"/>
                  </a:lnTo>
                  <a:lnTo>
                    <a:pt x="636" y="31"/>
                  </a:lnTo>
                  <a:lnTo>
                    <a:pt x="635" y="24"/>
                  </a:lnTo>
                  <a:lnTo>
                    <a:pt x="634" y="19"/>
                  </a:lnTo>
                  <a:lnTo>
                    <a:pt x="631" y="14"/>
                  </a:lnTo>
                  <a:lnTo>
                    <a:pt x="626" y="8"/>
                  </a:lnTo>
                  <a:lnTo>
                    <a:pt x="622" y="5"/>
                  </a:lnTo>
                  <a:lnTo>
                    <a:pt x="617" y="2"/>
                  </a:lnTo>
                  <a:lnTo>
                    <a:pt x="610" y="0"/>
                  </a:lnTo>
                  <a:lnTo>
                    <a:pt x="604" y="0"/>
                  </a:lnTo>
                  <a:lnTo>
                    <a:pt x="604" y="0"/>
                  </a:lnTo>
                  <a:close/>
                  <a:moveTo>
                    <a:pt x="604" y="953"/>
                  </a:moveTo>
                  <a:lnTo>
                    <a:pt x="414" y="953"/>
                  </a:lnTo>
                  <a:lnTo>
                    <a:pt x="414" y="953"/>
                  </a:lnTo>
                  <a:lnTo>
                    <a:pt x="408" y="953"/>
                  </a:lnTo>
                  <a:lnTo>
                    <a:pt x="401" y="956"/>
                  </a:lnTo>
                  <a:lnTo>
                    <a:pt x="396" y="959"/>
                  </a:lnTo>
                  <a:lnTo>
                    <a:pt x="391" y="962"/>
                  </a:lnTo>
                  <a:lnTo>
                    <a:pt x="387" y="967"/>
                  </a:lnTo>
                  <a:lnTo>
                    <a:pt x="384" y="973"/>
                  </a:lnTo>
                  <a:lnTo>
                    <a:pt x="383" y="978"/>
                  </a:lnTo>
                  <a:lnTo>
                    <a:pt x="382" y="985"/>
                  </a:lnTo>
                  <a:lnTo>
                    <a:pt x="382" y="985"/>
                  </a:lnTo>
                  <a:lnTo>
                    <a:pt x="383" y="991"/>
                  </a:lnTo>
                  <a:lnTo>
                    <a:pt x="384" y="997"/>
                  </a:lnTo>
                  <a:lnTo>
                    <a:pt x="387" y="1003"/>
                  </a:lnTo>
                  <a:lnTo>
                    <a:pt x="391" y="1007"/>
                  </a:lnTo>
                  <a:lnTo>
                    <a:pt x="396" y="1011"/>
                  </a:lnTo>
                  <a:lnTo>
                    <a:pt x="401" y="1015"/>
                  </a:lnTo>
                  <a:lnTo>
                    <a:pt x="408" y="1017"/>
                  </a:lnTo>
                  <a:lnTo>
                    <a:pt x="414" y="1017"/>
                  </a:lnTo>
                  <a:lnTo>
                    <a:pt x="604" y="1017"/>
                  </a:lnTo>
                  <a:lnTo>
                    <a:pt x="604" y="1017"/>
                  </a:lnTo>
                  <a:lnTo>
                    <a:pt x="610" y="1017"/>
                  </a:lnTo>
                  <a:lnTo>
                    <a:pt x="617" y="1015"/>
                  </a:lnTo>
                  <a:lnTo>
                    <a:pt x="622" y="1011"/>
                  </a:lnTo>
                  <a:lnTo>
                    <a:pt x="626" y="1007"/>
                  </a:lnTo>
                  <a:lnTo>
                    <a:pt x="631" y="1003"/>
                  </a:lnTo>
                  <a:lnTo>
                    <a:pt x="634" y="997"/>
                  </a:lnTo>
                  <a:lnTo>
                    <a:pt x="635" y="991"/>
                  </a:lnTo>
                  <a:lnTo>
                    <a:pt x="636" y="985"/>
                  </a:lnTo>
                  <a:lnTo>
                    <a:pt x="636" y="985"/>
                  </a:lnTo>
                  <a:lnTo>
                    <a:pt x="635" y="978"/>
                  </a:lnTo>
                  <a:lnTo>
                    <a:pt x="634" y="973"/>
                  </a:lnTo>
                  <a:lnTo>
                    <a:pt x="631" y="967"/>
                  </a:lnTo>
                  <a:lnTo>
                    <a:pt x="626" y="962"/>
                  </a:lnTo>
                  <a:lnTo>
                    <a:pt x="622" y="959"/>
                  </a:lnTo>
                  <a:lnTo>
                    <a:pt x="617" y="956"/>
                  </a:lnTo>
                  <a:lnTo>
                    <a:pt x="610" y="953"/>
                  </a:lnTo>
                  <a:lnTo>
                    <a:pt x="604" y="953"/>
                  </a:lnTo>
                  <a:lnTo>
                    <a:pt x="604" y="95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1" name="Freeform 56"/>
            <p:cNvSpPr>
              <a:spLocks noEditPoints="1"/>
            </p:cNvSpPr>
            <p:nvPr/>
          </p:nvSpPr>
          <p:spPr bwMode="auto">
            <a:xfrm>
              <a:off x="8344225" y="3585471"/>
              <a:ext cx="292456" cy="389940"/>
            </a:xfrm>
            <a:custGeom>
              <a:avLst/>
              <a:gdLst>
                <a:gd name="T0" fmla="*/ 729 w 763"/>
                <a:gd name="T1" fmla="*/ 0 h 1018"/>
                <a:gd name="T2" fmla="*/ 267 w 763"/>
                <a:gd name="T3" fmla="*/ 133 h 1018"/>
                <a:gd name="T4" fmla="*/ 254 w 763"/>
                <a:gd name="T5" fmla="*/ 154 h 1018"/>
                <a:gd name="T6" fmla="*/ 233 w 763"/>
                <a:gd name="T7" fmla="*/ 719 h 1018"/>
                <a:gd name="T8" fmla="*/ 171 w 763"/>
                <a:gd name="T9" fmla="*/ 701 h 1018"/>
                <a:gd name="T10" fmla="*/ 111 w 763"/>
                <a:gd name="T11" fmla="*/ 707 h 1018"/>
                <a:gd name="T12" fmla="*/ 46 w 763"/>
                <a:gd name="T13" fmla="*/ 747 h 1018"/>
                <a:gd name="T14" fmla="*/ 6 w 763"/>
                <a:gd name="T15" fmla="*/ 812 h 1018"/>
                <a:gd name="T16" fmla="*/ 0 w 763"/>
                <a:gd name="T17" fmla="*/ 875 h 1018"/>
                <a:gd name="T18" fmla="*/ 27 w 763"/>
                <a:gd name="T19" fmla="*/ 948 h 1018"/>
                <a:gd name="T20" fmla="*/ 82 w 763"/>
                <a:gd name="T21" fmla="*/ 999 h 1018"/>
                <a:gd name="T22" fmla="*/ 159 w 763"/>
                <a:gd name="T23" fmla="*/ 1018 h 1018"/>
                <a:gd name="T24" fmla="*/ 220 w 763"/>
                <a:gd name="T25" fmla="*/ 1005 h 1018"/>
                <a:gd name="T26" fmla="*/ 281 w 763"/>
                <a:gd name="T27" fmla="*/ 960 h 1018"/>
                <a:gd name="T28" fmla="*/ 314 w 763"/>
                <a:gd name="T29" fmla="*/ 891 h 1018"/>
                <a:gd name="T30" fmla="*/ 699 w 763"/>
                <a:gd name="T31" fmla="*/ 605 h 1018"/>
                <a:gd name="T32" fmla="*/ 654 w 763"/>
                <a:gd name="T33" fmla="*/ 581 h 1018"/>
                <a:gd name="T34" fmla="*/ 604 w 763"/>
                <a:gd name="T35" fmla="*/ 573 h 1018"/>
                <a:gd name="T36" fmla="*/ 528 w 763"/>
                <a:gd name="T37" fmla="*/ 592 h 1018"/>
                <a:gd name="T38" fmla="*/ 472 w 763"/>
                <a:gd name="T39" fmla="*/ 643 h 1018"/>
                <a:gd name="T40" fmla="*/ 445 w 763"/>
                <a:gd name="T41" fmla="*/ 716 h 1018"/>
                <a:gd name="T42" fmla="*/ 451 w 763"/>
                <a:gd name="T43" fmla="*/ 779 h 1018"/>
                <a:gd name="T44" fmla="*/ 491 w 763"/>
                <a:gd name="T45" fmla="*/ 844 h 1018"/>
                <a:gd name="T46" fmla="*/ 557 w 763"/>
                <a:gd name="T47" fmla="*/ 884 h 1018"/>
                <a:gd name="T48" fmla="*/ 620 w 763"/>
                <a:gd name="T49" fmla="*/ 890 h 1018"/>
                <a:gd name="T50" fmla="*/ 693 w 763"/>
                <a:gd name="T51" fmla="*/ 864 h 1018"/>
                <a:gd name="T52" fmla="*/ 743 w 763"/>
                <a:gd name="T53" fmla="*/ 808 h 1018"/>
                <a:gd name="T54" fmla="*/ 763 w 763"/>
                <a:gd name="T55" fmla="*/ 732 h 1018"/>
                <a:gd name="T56" fmla="*/ 755 w 763"/>
                <a:gd name="T57" fmla="*/ 12 h 1018"/>
                <a:gd name="T58" fmla="*/ 149 w 763"/>
                <a:gd name="T59" fmla="*/ 954 h 1018"/>
                <a:gd name="T60" fmla="*/ 105 w 763"/>
                <a:gd name="T61" fmla="*/ 938 h 1018"/>
                <a:gd name="T62" fmla="*/ 75 w 763"/>
                <a:gd name="T63" fmla="*/ 904 h 1018"/>
                <a:gd name="T64" fmla="*/ 63 w 763"/>
                <a:gd name="T65" fmla="*/ 859 h 1018"/>
                <a:gd name="T66" fmla="*/ 71 w 763"/>
                <a:gd name="T67" fmla="*/ 822 h 1018"/>
                <a:gd name="T68" fmla="*/ 97 w 763"/>
                <a:gd name="T69" fmla="*/ 785 h 1018"/>
                <a:gd name="T70" fmla="*/ 139 w 763"/>
                <a:gd name="T71" fmla="*/ 766 h 1018"/>
                <a:gd name="T72" fmla="*/ 178 w 763"/>
                <a:gd name="T73" fmla="*/ 766 h 1018"/>
                <a:gd name="T74" fmla="*/ 219 w 763"/>
                <a:gd name="T75" fmla="*/ 785 h 1018"/>
                <a:gd name="T76" fmla="*/ 247 w 763"/>
                <a:gd name="T77" fmla="*/ 822 h 1018"/>
                <a:gd name="T78" fmla="*/ 254 w 763"/>
                <a:gd name="T79" fmla="*/ 859 h 1018"/>
                <a:gd name="T80" fmla="*/ 242 w 763"/>
                <a:gd name="T81" fmla="*/ 904 h 1018"/>
                <a:gd name="T82" fmla="*/ 211 w 763"/>
                <a:gd name="T83" fmla="*/ 938 h 1018"/>
                <a:gd name="T84" fmla="*/ 168 w 763"/>
                <a:gd name="T85" fmla="*/ 954 h 1018"/>
                <a:gd name="T86" fmla="*/ 594 w 763"/>
                <a:gd name="T87" fmla="*/ 827 h 1018"/>
                <a:gd name="T88" fmla="*/ 550 w 763"/>
                <a:gd name="T89" fmla="*/ 811 h 1018"/>
                <a:gd name="T90" fmla="*/ 520 w 763"/>
                <a:gd name="T91" fmla="*/ 778 h 1018"/>
                <a:gd name="T92" fmla="*/ 508 w 763"/>
                <a:gd name="T93" fmla="*/ 732 h 1018"/>
                <a:gd name="T94" fmla="*/ 516 w 763"/>
                <a:gd name="T95" fmla="*/ 695 h 1018"/>
                <a:gd name="T96" fmla="*/ 543 w 763"/>
                <a:gd name="T97" fmla="*/ 659 h 1018"/>
                <a:gd name="T98" fmla="*/ 584 w 763"/>
                <a:gd name="T99" fmla="*/ 638 h 1018"/>
                <a:gd name="T100" fmla="*/ 623 w 763"/>
                <a:gd name="T101" fmla="*/ 638 h 1018"/>
                <a:gd name="T102" fmla="*/ 664 w 763"/>
                <a:gd name="T103" fmla="*/ 659 h 1018"/>
                <a:gd name="T104" fmla="*/ 692 w 763"/>
                <a:gd name="T105" fmla="*/ 695 h 1018"/>
                <a:gd name="T106" fmla="*/ 699 w 763"/>
                <a:gd name="T107" fmla="*/ 732 h 1018"/>
                <a:gd name="T108" fmla="*/ 688 w 763"/>
                <a:gd name="T109" fmla="*/ 778 h 1018"/>
                <a:gd name="T110" fmla="*/ 656 w 763"/>
                <a:gd name="T111" fmla="*/ 811 h 1018"/>
                <a:gd name="T112" fmla="*/ 613 w 763"/>
                <a:gd name="T113" fmla="*/ 827 h 1018"/>
                <a:gd name="T114" fmla="*/ 317 w 763"/>
                <a:gd name="T115" fmla="*/ 18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63" h="1018">
                  <a:moveTo>
                    <a:pt x="750" y="6"/>
                  </a:moveTo>
                  <a:lnTo>
                    <a:pt x="750" y="6"/>
                  </a:lnTo>
                  <a:lnTo>
                    <a:pt x="743" y="3"/>
                  </a:lnTo>
                  <a:lnTo>
                    <a:pt x="737" y="1"/>
                  </a:lnTo>
                  <a:lnTo>
                    <a:pt x="729" y="0"/>
                  </a:lnTo>
                  <a:lnTo>
                    <a:pt x="722" y="1"/>
                  </a:lnTo>
                  <a:lnTo>
                    <a:pt x="277" y="129"/>
                  </a:lnTo>
                  <a:lnTo>
                    <a:pt x="277" y="129"/>
                  </a:lnTo>
                  <a:lnTo>
                    <a:pt x="272" y="131"/>
                  </a:lnTo>
                  <a:lnTo>
                    <a:pt x="267" y="133"/>
                  </a:lnTo>
                  <a:lnTo>
                    <a:pt x="264" y="136"/>
                  </a:lnTo>
                  <a:lnTo>
                    <a:pt x="260" y="140"/>
                  </a:lnTo>
                  <a:lnTo>
                    <a:pt x="257" y="145"/>
                  </a:lnTo>
                  <a:lnTo>
                    <a:pt x="255" y="149"/>
                  </a:lnTo>
                  <a:lnTo>
                    <a:pt x="254" y="154"/>
                  </a:lnTo>
                  <a:lnTo>
                    <a:pt x="254" y="160"/>
                  </a:lnTo>
                  <a:lnTo>
                    <a:pt x="254" y="733"/>
                  </a:lnTo>
                  <a:lnTo>
                    <a:pt x="254" y="733"/>
                  </a:lnTo>
                  <a:lnTo>
                    <a:pt x="243" y="725"/>
                  </a:lnTo>
                  <a:lnTo>
                    <a:pt x="233" y="719"/>
                  </a:lnTo>
                  <a:lnTo>
                    <a:pt x="221" y="713"/>
                  </a:lnTo>
                  <a:lnTo>
                    <a:pt x="209" y="709"/>
                  </a:lnTo>
                  <a:lnTo>
                    <a:pt x="197" y="705"/>
                  </a:lnTo>
                  <a:lnTo>
                    <a:pt x="184" y="703"/>
                  </a:lnTo>
                  <a:lnTo>
                    <a:pt x="171" y="701"/>
                  </a:lnTo>
                  <a:lnTo>
                    <a:pt x="159" y="701"/>
                  </a:lnTo>
                  <a:lnTo>
                    <a:pt x="159" y="701"/>
                  </a:lnTo>
                  <a:lnTo>
                    <a:pt x="142" y="701"/>
                  </a:lnTo>
                  <a:lnTo>
                    <a:pt x="126" y="704"/>
                  </a:lnTo>
                  <a:lnTo>
                    <a:pt x="111" y="707"/>
                  </a:lnTo>
                  <a:lnTo>
                    <a:pt x="96" y="712"/>
                  </a:lnTo>
                  <a:lnTo>
                    <a:pt x="82" y="719"/>
                  </a:lnTo>
                  <a:lnTo>
                    <a:pt x="69" y="727"/>
                  </a:lnTo>
                  <a:lnTo>
                    <a:pt x="58" y="736"/>
                  </a:lnTo>
                  <a:lnTo>
                    <a:pt x="46" y="747"/>
                  </a:lnTo>
                  <a:lnTo>
                    <a:pt x="35" y="758"/>
                  </a:lnTo>
                  <a:lnTo>
                    <a:pt x="27" y="770"/>
                  </a:lnTo>
                  <a:lnTo>
                    <a:pt x="18" y="783"/>
                  </a:lnTo>
                  <a:lnTo>
                    <a:pt x="12" y="797"/>
                  </a:lnTo>
                  <a:lnTo>
                    <a:pt x="6" y="812"/>
                  </a:lnTo>
                  <a:lnTo>
                    <a:pt x="3" y="827"/>
                  </a:lnTo>
                  <a:lnTo>
                    <a:pt x="0" y="843"/>
                  </a:lnTo>
                  <a:lnTo>
                    <a:pt x="0" y="859"/>
                  </a:lnTo>
                  <a:lnTo>
                    <a:pt x="0" y="859"/>
                  </a:lnTo>
                  <a:lnTo>
                    <a:pt x="0" y="875"/>
                  </a:lnTo>
                  <a:lnTo>
                    <a:pt x="3" y="891"/>
                  </a:lnTo>
                  <a:lnTo>
                    <a:pt x="6" y="907"/>
                  </a:lnTo>
                  <a:lnTo>
                    <a:pt x="12" y="920"/>
                  </a:lnTo>
                  <a:lnTo>
                    <a:pt x="18" y="934"/>
                  </a:lnTo>
                  <a:lnTo>
                    <a:pt x="27" y="948"/>
                  </a:lnTo>
                  <a:lnTo>
                    <a:pt x="35" y="960"/>
                  </a:lnTo>
                  <a:lnTo>
                    <a:pt x="46" y="972"/>
                  </a:lnTo>
                  <a:lnTo>
                    <a:pt x="58" y="982"/>
                  </a:lnTo>
                  <a:lnTo>
                    <a:pt x="69" y="991"/>
                  </a:lnTo>
                  <a:lnTo>
                    <a:pt x="82" y="999"/>
                  </a:lnTo>
                  <a:lnTo>
                    <a:pt x="96" y="1005"/>
                  </a:lnTo>
                  <a:lnTo>
                    <a:pt x="111" y="1011"/>
                  </a:lnTo>
                  <a:lnTo>
                    <a:pt x="126" y="1015"/>
                  </a:lnTo>
                  <a:lnTo>
                    <a:pt x="142" y="1017"/>
                  </a:lnTo>
                  <a:lnTo>
                    <a:pt x="159" y="1018"/>
                  </a:lnTo>
                  <a:lnTo>
                    <a:pt x="159" y="1018"/>
                  </a:lnTo>
                  <a:lnTo>
                    <a:pt x="175" y="1017"/>
                  </a:lnTo>
                  <a:lnTo>
                    <a:pt x="191" y="1015"/>
                  </a:lnTo>
                  <a:lnTo>
                    <a:pt x="206" y="1011"/>
                  </a:lnTo>
                  <a:lnTo>
                    <a:pt x="220" y="1005"/>
                  </a:lnTo>
                  <a:lnTo>
                    <a:pt x="234" y="999"/>
                  </a:lnTo>
                  <a:lnTo>
                    <a:pt x="248" y="991"/>
                  </a:lnTo>
                  <a:lnTo>
                    <a:pt x="259" y="982"/>
                  </a:lnTo>
                  <a:lnTo>
                    <a:pt x="271" y="972"/>
                  </a:lnTo>
                  <a:lnTo>
                    <a:pt x="281" y="960"/>
                  </a:lnTo>
                  <a:lnTo>
                    <a:pt x="291" y="948"/>
                  </a:lnTo>
                  <a:lnTo>
                    <a:pt x="298" y="934"/>
                  </a:lnTo>
                  <a:lnTo>
                    <a:pt x="304" y="920"/>
                  </a:lnTo>
                  <a:lnTo>
                    <a:pt x="310" y="907"/>
                  </a:lnTo>
                  <a:lnTo>
                    <a:pt x="314" y="891"/>
                  </a:lnTo>
                  <a:lnTo>
                    <a:pt x="316" y="875"/>
                  </a:lnTo>
                  <a:lnTo>
                    <a:pt x="317" y="859"/>
                  </a:lnTo>
                  <a:lnTo>
                    <a:pt x="317" y="310"/>
                  </a:lnTo>
                  <a:lnTo>
                    <a:pt x="699" y="201"/>
                  </a:lnTo>
                  <a:lnTo>
                    <a:pt x="699" y="605"/>
                  </a:lnTo>
                  <a:lnTo>
                    <a:pt x="699" y="605"/>
                  </a:lnTo>
                  <a:lnTo>
                    <a:pt x="689" y="599"/>
                  </a:lnTo>
                  <a:lnTo>
                    <a:pt x="678" y="592"/>
                  </a:lnTo>
                  <a:lnTo>
                    <a:pt x="666" y="586"/>
                  </a:lnTo>
                  <a:lnTo>
                    <a:pt x="654" y="581"/>
                  </a:lnTo>
                  <a:lnTo>
                    <a:pt x="642" y="578"/>
                  </a:lnTo>
                  <a:lnTo>
                    <a:pt x="630" y="575"/>
                  </a:lnTo>
                  <a:lnTo>
                    <a:pt x="617" y="574"/>
                  </a:lnTo>
                  <a:lnTo>
                    <a:pt x="604" y="573"/>
                  </a:lnTo>
                  <a:lnTo>
                    <a:pt x="604" y="573"/>
                  </a:lnTo>
                  <a:lnTo>
                    <a:pt x="588" y="574"/>
                  </a:lnTo>
                  <a:lnTo>
                    <a:pt x="572" y="576"/>
                  </a:lnTo>
                  <a:lnTo>
                    <a:pt x="557" y="580"/>
                  </a:lnTo>
                  <a:lnTo>
                    <a:pt x="542" y="586"/>
                  </a:lnTo>
                  <a:lnTo>
                    <a:pt x="528" y="592"/>
                  </a:lnTo>
                  <a:lnTo>
                    <a:pt x="515" y="600"/>
                  </a:lnTo>
                  <a:lnTo>
                    <a:pt x="503" y="609"/>
                  </a:lnTo>
                  <a:lnTo>
                    <a:pt x="491" y="619"/>
                  </a:lnTo>
                  <a:lnTo>
                    <a:pt x="480" y="631"/>
                  </a:lnTo>
                  <a:lnTo>
                    <a:pt x="472" y="643"/>
                  </a:lnTo>
                  <a:lnTo>
                    <a:pt x="463" y="657"/>
                  </a:lnTo>
                  <a:lnTo>
                    <a:pt x="457" y="670"/>
                  </a:lnTo>
                  <a:lnTo>
                    <a:pt x="451" y="684"/>
                  </a:lnTo>
                  <a:lnTo>
                    <a:pt x="448" y="699"/>
                  </a:lnTo>
                  <a:lnTo>
                    <a:pt x="445" y="716"/>
                  </a:lnTo>
                  <a:lnTo>
                    <a:pt x="445" y="732"/>
                  </a:lnTo>
                  <a:lnTo>
                    <a:pt x="445" y="732"/>
                  </a:lnTo>
                  <a:lnTo>
                    <a:pt x="445" y="748"/>
                  </a:lnTo>
                  <a:lnTo>
                    <a:pt x="448" y="764"/>
                  </a:lnTo>
                  <a:lnTo>
                    <a:pt x="451" y="779"/>
                  </a:lnTo>
                  <a:lnTo>
                    <a:pt x="457" y="794"/>
                  </a:lnTo>
                  <a:lnTo>
                    <a:pt x="463" y="808"/>
                  </a:lnTo>
                  <a:lnTo>
                    <a:pt x="472" y="821"/>
                  </a:lnTo>
                  <a:lnTo>
                    <a:pt x="480" y="832"/>
                  </a:lnTo>
                  <a:lnTo>
                    <a:pt x="491" y="844"/>
                  </a:lnTo>
                  <a:lnTo>
                    <a:pt x="503" y="855"/>
                  </a:lnTo>
                  <a:lnTo>
                    <a:pt x="515" y="864"/>
                  </a:lnTo>
                  <a:lnTo>
                    <a:pt x="528" y="871"/>
                  </a:lnTo>
                  <a:lnTo>
                    <a:pt x="542" y="879"/>
                  </a:lnTo>
                  <a:lnTo>
                    <a:pt x="557" y="884"/>
                  </a:lnTo>
                  <a:lnTo>
                    <a:pt x="572" y="887"/>
                  </a:lnTo>
                  <a:lnTo>
                    <a:pt x="588" y="890"/>
                  </a:lnTo>
                  <a:lnTo>
                    <a:pt x="604" y="890"/>
                  </a:lnTo>
                  <a:lnTo>
                    <a:pt x="604" y="890"/>
                  </a:lnTo>
                  <a:lnTo>
                    <a:pt x="620" y="890"/>
                  </a:lnTo>
                  <a:lnTo>
                    <a:pt x="636" y="887"/>
                  </a:lnTo>
                  <a:lnTo>
                    <a:pt x="651" y="884"/>
                  </a:lnTo>
                  <a:lnTo>
                    <a:pt x="665" y="879"/>
                  </a:lnTo>
                  <a:lnTo>
                    <a:pt x="679" y="871"/>
                  </a:lnTo>
                  <a:lnTo>
                    <a:pt x="693" y="864"/>
                  </a:lnTo>
                  <a:lnTo>
                    <a:pt x="705" y="855"/>
                  </a:lnTo>
                  <a:lnTo>
                    <a:pt x="716" y="844"/>
                  </a:lnTo>
                  <a:lnTo>
                    <a:pt x="726" y="832"/>
                  </a:lnTo>
                  <a:lnTo>
                    <a:pt x="736" y="821"/>
                  </a:lnTo>
                  <a:lnTo>
                    <a:pt x="743" y="808"/>
                  </a:lnTo>
                  <a:lnTo>
                    <a:pt x="750" y="794"/>
                  </a:lnTo>
                  <a:lnTo>
                    <a:pt x="755" y="779"/>
                  </a:lnTo>
                  <a:lnTo>
                    <a:pt x="759" y="764"/>
                  </a:lnTo>
                  <a:lnTo>
                    <a:pt x="762" y="748"/>
                  </a:lnTo>
                  <a:lnTo>
                    <a:pt x="763" y="732"/>
                  </a:lnTo>
                  <a:lnTo>
                    <a:pt x="763" y="32"/>
                  </a:lnTo>
                  <a:lnTo>
                    <a:pt x="763" y="32"/>
                  </a:lnTo>
                  <a:lnTo>
                    <a:pt x="762" y="25"/>
                  </a:lnTo>
                  <a:lnTo>
                    <a:pt x="759" y="18"/>
                  </a:lnTo>
                  <a:lnTo>
                    <a:pt x="755" y="12"/>
                  </a:lnTo>
                  <a:lnTo>
                    <a:pt x="750" y="6"/>
                  </a:lnTo>
                  <a:lnTo>
                    <a:pt x="750" y="6"/>
                  </a:lnTo>
                  <a:close/>
                  <a:moveTo>
                    <a:pt x="159" y="955"/>
                  </a:moveTo>
                  <a:lnTo>
                    <a:pt x="159" y="955"/>
                  </a:lnTo>
                  <a:lnTo>
                    <a:pt x="149" y="954"/>
                  </a:lnTo>
                  <a:lnTo>
                    <a:pt x="139" y="953"/>
                  </a:lnTo>
                  <a:lnTo>
                    <a:pt x="130" y="951"/>
                  </a:lnTo>
                  <a:lnTo>
                    <a:pt x="121" y="947"/>
                  </a:lnTo>
                  <a:lnTo>
                    <a:pt x="112" y="943"/>
                  </a:lnTo>
                  <a:lnTo>
                    <a:pt x="105" y="938"/>
                  </a:lnTo>
                  <a:lnTo>
                    <a:pt x="97" y="932"/>
                  </a:lnTo>
                  <a:lnTo>
                    <a:pt x="91" y="927"/>
                  </a:lnTo>
                  <a:lnTo>
                    <a:pt x="85" y="919"/>
                  </a:lnTo>
                  <a:lnTo>
                    <a:pt x="79" y="912"/>
                  </a:lnTo>
                  <a:lnTo>
                    <a:pt x="75" y="904"/>
                  </a:lnTo>
                  <a:lnTo>
                    <a:pt x="71" y="896"/>
                  </a:lnTo>
                  <a:lnTo>
                    <a:pt x="67" y="887"/>
                  </a:lnTo>
                  <a:lnTo>
                    <a:pt x="65" y="879"/>
                  </a:lnTo>
                  <a:lnTo>
                    <a:pt x="63" y="869"/>
                  </a:lnTo>
                  <a:lnTo>
                    <a:pt x="63" y="859"/>
                  </a:lnTo>
                  <a:lnTo>
                    <a:pt x="63" y="859"/>
                  </a:lnTo>
                  <a:lnTo>
                    <a:pt x="63" y="850"/>
                  </a:lnTo>
                  <a:lnTo>
                    <a:pt x="65" y="840"/>
                  </a:lnTo>
                  <a:lnTo>
                    <a:pt x="67" y="830"/>
                  </a:lnTo>
                  <a:lnTo>
                    <a:pt x="71" y="822"/>
                  </a:lnTo>
                  <a:lnTo>
                    <a:pt x="75" y="813"/>
                  </a:lnTo>
                  <a:lnTo>
                    <a:pt x="79" y="806"/>
                  </a:lnTo>
                  <a:lnTo>
                    <a:pt x="85" y="798"/>
                  </a:lnTo>
                  <a:lnTo>
                    <a:pt x="91" y="792"/>
                  </a:lnTo>
                  <a:lnTo>
                    <a:pt x="97" y="785"/>
                  </a:lnTo>
                  <a:lnTo>
                    <a:pt x="105" y="780"/>
                  </a:lnTo>
                  <a:lnTo>
                    <a:pt x="112" y="776"/>
                  </a:lnTo>
                  <a:lnTo>
                    <a:pt x="121" y="771"/>
                  </a:lnTo>
                  <a:lnTo>
                    <a:pt x="130" y="768"/>
                  </a:lnTo>
                  <a:lnTo>
                    <a:pt x="139" y="766"/>
                  </a:lnTo>
                  <a:lnTo>
                    <a:pt x="149" y="764"/>
                  </a:lnTo>
                  <a:lnTo>
                    <a:pt x="159" y="764"/>
                  </a:lnTo>
                  <a:lnTo>
                    <a:pt x="159" y="764"/>
                  </a:lnTo>
                  <a:lnTo>
                    <a:pt x="168" y="764"/>
                  </a:lnTo>
                  <a:lnTo>
                    <a:pt x="178" y="766"/>
                  </a:lnTo>
                  <a:lnTo>
                    <a:pt x="186" y="768"/>
                  </a:lnTo>
                  <a:lnTo>
                    <a:pt x="195" y="771"/>
                  </a:lnTo>
                  <a:lnTo>
                    <a:pt x="204" y="776"/>
                  </a:lnTo>
                  <a:lnTo>
                    <a:pt x="211" y="780"/>
                  </a:lnTo>
                  <a:lnTo>
                    <a:pt x="219" y="785"/>
                  </a:lnTo>
                  <a:lnTo>
                    <a:pt x="226" y="792"/>
                  </a:lnTo>
                  <a:lnTo>
                    <a:pt x="231" y="798"/>
                  </a:lnTo>
                  <a:lnTo>
                    <a:pt x="237" y="806"/>
                  </a:lnTo>
                  <a:lnTo>
                    <a:pt x="242" y="813"/>
                  </a:lnTo>
                  <a:lnTo>
                    <a:pt x="247" y="822"/>
                  </a:lnTo>
                  <a:lnTo>
                    <a:pt x="250" y="830"/>
                  </a:lnTo>
                  <a:lnTo>
                    <a:pt x="252" y="840"/>
                  </a:lnTo>
                  <a:lnTo>
                    <a:pt x="253" y="850"/>
                  </a:lnTo>
                  <a:lnTo>
                    <a:pt x="254" y="859"/>
                  </a:lnTo>
                  <a:lnTo>
                    <a:pt x="254" y="859"/>
                  </a:lnTo>
                  <a:lnTo>
                    <a:pt x="253" y="869"/>
                  </a:lnTo>
                  <a:lnTo>
                    <a:pt x="252" y="879"/>
                  </a:lnTo>
                  <a:lnTo>
                    <a:pt x="250" y="887"/>
                  </a:lnTo>
                  <a:lnTo>
                    <a:pt x="247" y="896"/>
                  </a:lnTo>
                  <a:lnTo>
                    <a:pt x="242" y="904"/>
                  </a:lnTo>
                  <a:lnTo>
                    <a:pt x="237" y="912"/>
                  </a:lnTo>
                  <a:lnTo>
                    <a:pt x="231" y="919"/>
                  </a:lnTo>
                  <a:lnTo>
                    <a:pt x="226" y="927"/>
                  </a:lnTo>
                  <a:lnTo>
                    <a:pt x="219" y="932"/>
                  </a:lnTo>
                  <a:lnTo>
                    <a:pt x="211" y="938"/>
                  </a:lnTo>
                  <a:lnTo>
                    <a:pt x="204" y="943"/>
                  </a:lnTo>
                  <a:lnTo>
                    <a:pt x="195" y="947"/>
                  </a:lnTo>
                  <a:lnTo>
                    <a:pt x="186" y="951"/>
                  </a:lnTo>
                  <a:lnTo>
                    <a:pt x="178" y="953"/>
                  </a:lnTo>
                  <a:lnTo>
                    <a:pt x="168" y="954"/>
                  </a:lnTo>
                  <a:lnTo>
                    <a:pt x="159" y="955"/>
                  </a:lnTo>
                  <a:lnTo>
                    <a:pt x="159" y="955"/>
                  </a:lnTo>
                  <a:close/>
                  <a:moveTo>
                    <a:pt x="604" y="827"/>
                  </a:moveTo>
                  <a:lnTo>
                    <a:pt x="604" y="827"/>
                  </a:lnTo>
                  <a:lnTo>
                    <a:pt x="594" y="827"/>
                  </a:lnTo>
                  <a:lnTo>
                    <a:pt x="584" y="825"/>
                  </a:lnTo>
                  <a:lnTo>
                    <a:pt x="575" y="823"/>
                  </a:lnTo>
                  <a:lnTo>
                    <a:pt x="566" y="820"/>
                  </a:lnTo>
                  <a:lnTo>
                    <a:pt x="558" y="815"/>
                  </a:lnTo>
                  <a:lnTo>
                    <a:pt x="550" y="811"/>
                  </a:lnTo>
                  <a:lnTo>
                    <a:pt x="543" y="806"/>
                  </a:lnTo>
                  <a:lnTo>
                    <a:pt x="536" y="799"/>
                  </a:lnTo>
                  <a:lnTo>
                    <a:pt x="530" y="793"/>
                  </a:lnTo>
                  <a:lnTo>
                    <a:pt x="524" y="785"/>
                  </a:lnTo>
                  <a:lnTo>
                    <a:pt x="520" y="778"/>
                  </a:lnTo>
                  <a:lnTo>
                    <a:pt x="516" y="769"/>
                  </a:lnTo>
                  <a:lnTo>
                    <a:pt x="513" y="761"/>
                  </a:lnTo>
                  <a:lnTo>
                    <a:pt x="510" y="751"/>
                  </a:lnTo>
                  <a:lnTo>
                    <a:pt x="508" y="741"/>
                  </a:lnTo>
                  <a:lnTo>
                    <a:pt x="508" y="732"/>
                  </a:lnTo>
                  <a:lnTo>
                    <a:pt x="508" y="732"/>
                  </a:lnTo>
                  <a:lnTo>
                    <a:pt x="508" y="722"/>
                  </a:lnTo>
                  <a:lnTo>
                    <a:pt x="510" y="712"/>
                  </a:lnTo>
                  <a:lnTo>
                    <a:pt x="513" y="704"/>
                  </a:lnTo>
                  <a:lnTo>
                    <a:pt x="516" y="695"/>
                  </a:lnTo>
                  <a:lnTo>
                    <a:pt x="520" y="687"/>
                  </a:lnTo>
                  <a:lnTo>
                    <a:pt x="524" y="679"/>
                  </a:lnTo>
                  <a:lnTo>
                    <a:pt x="530" y="672"/>
                  </a:lnTo>
                  <a:lnTo>
                    <a:pt x="536" y="664"/>
                  </a:lnTo>
                  <a:lnTo>
                    <a:pt x="543" y="659"/>
                  </a:lnTo>
                  <a:lnTo>
                    <a:pt x="550" y="652"/>
                  </a:lnTo>
                  <a:lnTo>
                    <a:pt x="558" y="648"/>
                  </a:lnTo>
                  <a:lnTo>
                    <a:pt x="566" y="644"/>
                  </a:lnTo>
                  <a:lnTo>
                    <a:pt x="575" y="640"/>
                  </a:lnTo>
                  <a:lnTo>
                    <a:pt x="584" y="638"/>
                  </a:lnTo>
                  <a:lnTo>
                    <a:pt x="594" y="637"/>
                  </a:lnTo>
                  <a:lnTo>
                    <a:pt x="604" y="636"/>
                  </a:lnTo>
                  <a:lnTo>
                    <a:pt x="604" y="636"/>
                  </a:lnTo>
                  <a:lnTo>
                    <a:pt x="613" y="637"/>
                  </a:lnTo>
                  <a:lnTo>
                    <a:pt x="623" y="638"/>
                  </a:lnTo>
                  <a:lnTo>
                    <a:pt x="632" y="640"/>
                  </a:lnTo>
                  <a:lnTo>
                    <a:pt x="640" y="644"/>
                  </a:lnTo>
                  <a:lnTo>
                    <a:pt x="649" y="648"/>
                  </a:lnTo>
                  <a:lnTo>
                    <a:pt x="656" y="652"/>
                  </a:lnTo>
                  <a:lnTo>
                    <a:pt x="664" y="659"/>
                  </a:lnTo>
                  <a:lnTo>
                    <a:pt x="671" y="664"/>
                  </a:lnTo>
                  <a:lnTo>
                    <a:pt x="677" y="672"/>
                  </a:lnTo>
                  <a:lnTo>
                    <a:pt x="682" y="679"/>
                  </a:lnTo>
                  <a:lnTo>
                    <a:pt x="688" y="687"/>
                  </a:lnTo>
                  <a:lnTo>
                    <a:pt x="692" y="695"/>
                  </a:lnTo>
                  <a:lnTo>
                    <a:pt x="695" y="704"/>
                  </a:lnTo>
                  <a:lnTo>
                    <a:pt x="697" y="712"/>
                  </a:lnTo>
                  <a:lnTo>
                    <a:pt x="698" y="722"/>
                  </a:lnTo>
                  <a:lnTo>
                    <a:pt x="699" y="732"/>
                  </a:lnTo>
                  <a:lnTo>
                    <a:pt x="699" y="732"/>
                  </a:lnTo>
                  <a:lnTo>
                    <a:pt x="698" y="741"/>
                  </a:lnTo>
                  <a:lnTo>
                    <a:pt x="697" y="751"/>
                  </a:lnTo>
                  <a:lnTo>
                    <a:pt x="695" y="761"/>
                  </a:lnTo>
                  <a:lnTo>
                    <a:pt x="692" y="769"/>
                  </a:lnTo>
                  <a:lnTo>
                    <a:pt x="688" y="778"/>
                  </a:lnTo>
                  <a:lnTo>
                    <a:pt x="682" y="785"/>
                  </a:lnTo>
                  <a:lnTo>
                    <a:pt x="677" y="793"/>
                  </a:lnTo>
                  <a:lnTo>
                    <a:pt x="671" y="799"/>
                  </a:lnTo>
                  <a:lnTo>
                    <a:pt x="664" y="806"/>
                  </a:lnTo>
                  <a:lnTo>
                    <a:pt x="656" y="811"/>
                  </a:lnTo>
                  <a:lnTo>
                    <a:pt x="649" y="815"/>
                  </a:lnTo>
                  <a:lnTo>
                    <a:pt x="640" y="820"/>
                  </a:lnTo>
                  <a:lnTo>
                    <a:pt x="632" y="823"/>
                  </a:lnTo>
                  <a:lnTo>
                    <a:pt x="623" y="825"/>
                  </a:lnTo>
                  <a:lnTo>
                    <a:pt x="613" y="827"/>
                  </a:lnTo>
                  <a:lnTo>
                    <a:pt x="604" y="827"/>
                  </a:lnTo>
                  <a:lnTo>
                    <a:pt x="604" y="827"/>
                  </a:lnTo>
                  <a:close/>
                  <a:moveTo>
                    <a:pt x="699" y="135"/>
                  </a:moveTo>
                  <a:lnTo>
                    <a:pt x="317" y="245"/>
                  </a:lnTo>
                  <a:lnTo>
                    <a:pt x="317" y="183"/>
                  </a:lnTo>
                  <a:lnTo>
                    <a:pt x="699" y="74"/>
                  </a:lnTo>
                  <a:lnTo>
                    <a:pt x="699" y="13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2" name="Freeform 57"/>
            <p:cNvSpPr>
              <a:spLocks noEditPoints="1"/>
            </p:cNvSpPr>
            <p:nvPr/>
          </p:nvSpPr>
          <p:spPr bwMode="auto">
            <a:xfrm>
              <a:off x="10986647" y="3585471"/>
              <a:ext cx="389940" cy="389940"/>
            </a:xfrm>
            <a:custGeom>
              <a:avLst/>
              <a:gdLst>
                <a:gd name="T0" fmla="*/ 311 w 1018"/>
                <a:gd name="T1" fmla="*/ 41 h 1018"/>
                <a:gd name="T2" fmla="*/ 117 w 1018"/>
                <a:gd name="T3" fmla="*/ 186 h 1018"/>
                <a:gd name="T4" fmla="*/ 10 w 1018"/>
                <a:gd name="T5" fmla="*/ 407 h 1018"/>
                <a:gd name="T6" fmla="*/ 16 w 1018"/>
                <a:gd name="T7" fmla="*/ 636 h 1018"/>
                <a:gd name="T8" fmla="*/ 133 w 1018"/>
                <a:gd name="T9" fmla="*/ 851 h 1018"/>
                <a:gd name="T10" fmla="*/ 334 w 1018"/>
                <a:gd name="T11" fmla="*/ 987 h 1018"/>
                <a:gd name="T12" fmla="*/ 561 w 1018"/>
                <a:gd name="T13" fmla="*/ 1015 h 1018"/>
                <a:gd name="T14" fmla="*/ 794 w 1018"/>
                <a:gd name="T15" fmla="*/ 931 h 1018"/>
                <a:gd name="T16" fmla="*/ 957 w 1018"/>
                <a:gd name="T17" fmla="*/ 751 h 1018"/>
                <a:gd name="T18" fmla="*/ 1018 w 1018"/>
                <a:gd name="T19" fmla="*/ 510 h 1018"/>
                <a:gd name="T20" fmla="*/ 967 w 1018"/>
                <a:gd name="T21" fmla="*/ 289 h 1018"/>
                <a:gd name="T22" fmla="*/ 813 w 1018"/>
                <a:gd name="T23" fmla="*/ 102 h 1018"/>
                <a:gd name="T24" fmla="*/ 587 w 1018"/>
                <a:gd name="T25" fmla="*/ 6 h 1018"/>
                <a:gd name="T26" fmla="*/ 419 w 1018"/>
                <a:gd name="T27" fmla="*/ 945 h 1018"/>
                <a:gd name="T28" fmla="*/ 226 w 1018"/>
                <a:gd name="T29" fmla="*/ 853 h 1018"/>
                <a:gd name="T30" fmla="*/ 98 w 1018"/>
                <a:gd name="T31" fmla="*/ 682 h 1018"/>
                <a:gd name="T32" fmla="*/ 64 w 1018"/>
                <a:gd name="T33" fmla="*/ 486 h 1018"/>
                <a:gd name="T34" fmla="*/ 128 w 1018"/>
                <a:gd name="T35" fmla="*/ 279 h 1018"/>
                <a:gd name="T36" fmla="*/ 279 w 1018"/>
                <a:gd name="T37" fmla="*/ 129 h 1018"/>
                <a:gd name="T38" fmla="*/ 486 w 1018"/>
                <a:gd name="T39" fmla="*/ 64 h 1018"/>
                <a:gd name="T40" fmla="*/ 682 w 1018"/>
                <a:gd name="T41" fmla="*/ 99 h 1018"/>
                <a:gd name="T42" fmla="*/ 853 w 1018"/>
                <a:gd name="T43" fmla="*/ 226 h 1018"/>
                <a:gd name="T44" fmla="*/ 945 w 1018"/>
                <a:gd name="T45" fmla="*/ 419 h 1018"/>
                <a:gd name="T46" fmla="*/ 941 w 1018"/>
                <a:gd name="T47" fmla="*/ 620 h 1018"/>
                <a:gd name="T48" fmla="*/ 839 w 1018"/>
                <a:gd name="T49" fmla="*/ 808 h 1018"/>
                <a:gd name="T50" fmla="*/ 662 w 1018"/>
                <a:gd name="T51" fmla="*/ 927 h 1018"/>
                <a:gd name="T52" fmla="*/ 509 w 1018"/>
                <a:gd name="T53" fmla="*/ 414 h 1018"/>
                <a:gd name="T54" fmla="*/ 430 w 1018"/>
                <a:gd name="T55" fmla="*/ 456 h 1018"/>
                <a:gd name="T56" fmla="*/ 418 w 1018"/>
                <a:gd name="T57" fmla="*/ 537 h 1018"/>
                <a:gd name="T58" fmla="*/ 480 w 1018"/>
                <a:gd name="T59" fmla="*/ 601 h 1018"/>
                <a:gd name="T60" fmla="*/ 562 w 1018"/>
                <a:gd name="T61" fmla="*/ 588 h 1018"/>
                <a:gd name="T62" fmla="*/ 605 w 1018"/>
                <a:gd name="T63" fmla="*/ 510 h 1018"/>
                <a:gd name="T64" fmla="*/ 569 w 1018"/>
                <a:gd name="T65" fmla="*/ 436 h 1018"/>
                <a:gd name="T66" fmla="*/ 509 w 1018"/>
                <a:gd name="T67" fmla="*/ 541 h 1018"/>
                <a:gd name="T68" fmla="*/ 478 w 1018"/>
                <a:gd name="T69" fmla="*/ 503 h 1018"/>
                <a:gd name="T70" fmla="*/ 521 w 1018"/>
                <a:gd name="T71" fmla="*/ 479 h 1018"/>
                <a:gd name="T72" fmla="*/ 535 w 1018"/>
                <a:gd name="T73" fmla="*/ 527 h 1018"/>
                <a:gd name="T74" fmla="*/ 476 w 1018"/>
                <a:gd name="T75" fmla="*/ 825 h 1018"/>
                <a:gd name="T76" fmla="*/ 331 w 1018"/>
                <a:gd name="T77" fmla="*/ 772 h 1018"/>
                <a:gd name="T78" fmla="*/ 229 w 1018"/>
                <a:gd name="T79" fmla="*/ 661 h 1018"/>
                <a:gd name="T80" fmla="*/ 191 w 1018"/>
                <a:gd name="T81" fmla="*/ 510 h 1018"/>
                <a:gd name="T82" fmla="*/ 159 w 1018"/>
                <a:gd name="T83" fmla="*/ 477 h 1018"/>
                <a:gd name="T84" fmla="*/ 127 w 1018"/>
                <a:gd name="T85" fmla="*/ 529 h 1018"/>
                <a:gd name="T86" fmla="*/ 183 w 1018"/>
                <a:gd name="T87" fmla="*/ 707 h 1018"/>
                <a:gd name="T88" fmla="*/ 311 w 1018"/>
                <a:gd name="T89" fmla="*/ 836 h 1018"/>
                <a:gd name="T90" fmla="*/ 489 w 1018"/>
                <a:gd name="T91" fmla="*/ 890 h 1018"/>
                <a:gd name="T92" fmla="*/ 540 w 1018"/>
                <a:gd name="T93" fmla="*/ 859 h 1018"/>
                <a:gd name="T94" fmla="*/ 509 w 1018"/>
                <a:gd name="T95" fmla="*/ 827 h 1018"/>
                <a:gd name="T96" fmla="*/ 477 w 1018"/>
                <a:gd name="T97" fmla="*/ 160 h 1018"/>
                <a:gd name="T98" fmla="*/ 509 w 1018"/>
                <a:gd name="T99" fmla="*/ 191 h 1018"/>
                <a:gd name="T100" fmla="*/ 661 w 1018"/>
                <a:gd name="T101" fmla="*/ 230 h 1018"/>
                <a:gd name="T102" fmla="*/ 772 w 1018"/>
                <a:gd name="T103" fmla="*/ 331 h 1018"/>
                <a:gd name="T104" fmla="*/ 826 w 1018"/>
                <a:gd name="T105" fmla="*/ 476 h 1018"/>
                <a:gd name="T106" fmla="*/ 853 w 1018"/>
                <a:gd name="T107" fmla="*/ 541 h 1018"/>
                <a:gd name="T108" fmla="*/ 890 w 1018"/>
                <a:gd name="T109" fmla="*/ 510 h 1018"/>
                <a:gd name="T110" fmla="*/ 853 w 1018"/>
                <a:gd name="T111" fmla="*/ 344 h 1018"/>
                <a:gd name="T112" fmla="*/ 737 w 1018"/>
                <a:gd name="T113" fmla="*/ 204 h 1018"/>
                <a:gd name="T114" fmla="*/ 567 w 1018"/>
                <a:gd name="T115" fmla="*/ 13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18" h="1018">
                  <a:moveTo>
                    <a:pt x="509" y="0"/>
                  </a:moveTo>
                  <a:lnTo>
                    <a:pt x="509" y="0"/>
                  </a:lnTo>
                  <a:lnTo>
                    <a:pt x="482" y="1"/>
                  </a:lnTo>
                  <a:lnTo>
                    <a:pt x="457" y="3"/>
                  </a:lnTo>
                  <a:lnTo>
                    <a:pt x="432" y="6"/>
                  </a:lnTo>
                  <a:lnTo>
                    <a:pt x="406" y="11"/>
                  </a:lnTo>
                  <a:lnTo>
                    <a:pt x="382" y="16"/>
                  </a:lnTo>
                  <a:lnTo>
                    <a:pt x="358" y="24"/>
                  </a:lnTo>
                  <a:lnTo>
                    <a:pt x="334" y="31"/>
                  </a:lnTo>
                  <a:lnTo>
                    <a:pt x="311" y="41"/>
                  </a:lnTo>
                  <a:lnTo>
                    <a:pt x="288" y="50"/>
                  </a:lnTo>
                  <a:lnTo>
                    <a:pt x="267" y="62"/>
                  </a:lnTo>
                  <a:lnTo>
                    <a:pt x="245" y="74"/>
                  </a:lnTo>
                  <a:lnTo>
                    <a:pt x="225" y="87"/>
                  </a:lnTo>
                  <a:lnTo>
                    <a:pt x="205" y="102"/>
                  </a:lnTo>
                  <a:lnTo>
                    <a:pt x="185" y="117"/>
                  </a:lnTo>
                  <a:lnTo>
                    <a:pt x="167" y="133"/>
                  </a:lnTo>
                  <a:lnTo>
                    <a:pt x="150" y="149"/>
                  </a:lnTo>
                  <a:lnTo>
                    <a:pt x="133" y="167"/>
                  </a:lnTo>
                  <a:lnTo>
                    <a:pt x="117" y="186"/>
                  </a:lnTo>
                  <a:lnTo>
                    <a:pt x="102" y="205"/>
                  </a:lnTo>
                  <a:lnTo>
                    <a:pt x="88" y="225"/>
                  </a:lnTo>
                  <a:lnTo>
                    <a:pt x="74" y="246"/>
                  </a:lnTo>
                  <a:lnTo>
                    <a:pt x="62" y="267"/>
                  </a:lnTo>
                  <a:lnTo>
                    <a:pt x="50" y="289"/>
                  </a:lnTo>
                  <a:lnTo>
                    <a:pt x="40" y="311"/>
                  </a:lnTo>
                  <a:lnTo>
                    <a:pt x="31" y="335"/>
                  </a:lnTo>
                  <a:lnTo>
                    <a:pt x="23" y="358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6" y="431"/>
                  </a:lnTo>
                  <a:lnTo>
                    <a:pt x="3" y="457"/>
                  </a:lnTo>
                  <a:lnTo>
                    <a:pt x="1" y="483"/>
                  </a:lnTo>
                  <a:lnTo>
                    <a:pt x="0" y="510"/>
                  </a:lnTo>
                  <a:lnTo>
                    <a:pt x="0" y="510"/>
                  </a:lnTo>
                  <a:lnTo>
                    <a:pt x="1" y="535"/>
                  </a:lnTo>
                  <a:lnTo>
                    <a:pt x="3" y="561"/>
                  </a:lnTo>
                  <a:lnTo>
                    <a:pt x="6" y="587"/>
                  </a:lnTo>
                  <a:lnTo>
                    <a:pt x="10" y="611"/>
                  </a:lnTo>
                  <a:lnTo>
                    <a:pt x="16" y="636"/>
                  </a:lnTo>
                  <a:lnTo>
                    <a:pt x="23" y="660"/>
                  </a:lnTo>
                  <a:lnTo>
                    <a:pt x="31" y="683"/>
                  </a:lnTo>
                  <a:lnTo>
                    <a:pt x="40" y="707"/>
                  </a:lnTo>
                  <a:lnTo>
                    <a:pt x="50" y="729"/>
                  </a:lnTo>
                  <a:lnTo>
                    <a:pt x="62" y="751"/>
                  </a:lnTo>
                  <a:lnTo>
                    <a:pt x="74" y="772"/>
                  </a:lnTo>
                  <a:lnTo>
                    <a:pt x="88" y="794"/>
                  </a:lnTo>
                  <a:lnTo>
                    <a:pt x="102" y="813"/>
                  </a:lnTo>
                  <a:lnTo>
                    <a:pt x="117" y="832"/>
                  </a:lnTo>
                  <a:lnTo>
                    <a:pt x="133" y="851"/>
                  </a:lnTo>
                  <a:lnTo>
                    <a:pt x="150" y="869"/>
                  </a:lnTo>
                  <a:lnTo>
                    <a:pt x="167" y="886"/>
                  </a:lnTo>
                  <a:lnTo>
                    <a:pt x="185" y="901"/>
                  </a:lnTo>
                  <a:lnTo>
                    <a:pt x="205" y="917"/>
                  </a:lnTo>
                  <a:lnTo>
                    <a:pt x="225" y="931"/>
                  </a:lnTo>
                  <a:lnTo>
                    <a:pt x="245" y="944"/>
                  </a:lnTo>
                  <a:lnTo>
                    <a:pt x="267" y="957"/>
                  </a:lnTo>
                  <a:lnTo>
                    <a:pt x="288" y="968"/>
                  </a:lnTo>
                  <a:lnTo>
                    <a:pt x="311" y="978"/>
                  </a:lnTo>
                  <a:lnTo>
                    <a:pt x="334" y="987"/>
                  </a:lnTo>
                  <a:lnTo>
                    <a:pt x="358" y="996"/>
                  </a:lnTo>
                  <a:lnTo>
                    <a:pt x="382" y="1002"/>
                  </a:lnTo>
                  <a:lnTo>
                    <a:pt x="406" y="1007"/>
                  </a:lnTo>
                  <a:lnTo>
                    <a:pt x="432" y="1012"/>
                  </a:lnTo>
                  <a:lnTo>
                    <a:pt x="457" y="1015"/>
                  </a:lnTo>
                  <a:lnTo>
                    <a:pt x="482" y="1017"/>
                  </a:lnTo>
                  <a:lnTo>
                    <a:pt x="509" y="1018"/>
                  </a:lnTo>
                  <a:lnTo>
                    <a:pt x="509" y="1018"/>
                  </a:lnTo>
                  <a:lnTo>
                    <a:pt x="535" y="1017"/>
                  </a:lnTo>
                  <a:lnTo>
                    <a:pt x="561" y="1015"/>
                  </a:lnTo>
                  <a:lnTo>
                    <a:pt x="587" y="1012"/>
                  </a:lnTo>
                  <a:lnTo>
                    <a:pt x="611" y="1007"/>
                  </a:lnTo>
                  <a:lnTo>
                    <a:pt x="636" y="1002"/>
                  </a:lnTo>
                  <a:lnTo>
                    <a:pt x="661" y="996"/>
                  </a:lnTo>
                  <a:lnTo>
                    <a:pt x="684" y="987"/>
                  </a:lnTo>
                  <a:lnTo>
                    <a:pt x="707" y="978"/>
                  </a:lnTo>
                  <a:lnTo>
                    <a:pt x="729" y="968"/>
                  </a:lnTo>
                  <a:lnTo>
                    <a:pt x="752" y="957"/>
                  </a:lnTo>
                  <a:lnTo>
                    <a:pt x="772" y="944"/>
                  </a:lnTo>
                  <a:lnTo>
                    <a:pt x="794" y="931"/>
                  </a:lnTo>
                  <a:lnTo>
                    <a:pt x="813" y="917"/>
                  </a:lnTo>
                  <a:lnTo>
                    <a:pt x="832" y="901"/>
                  </a:lnTo>
                  <a:lnTo>
                    <a:pt x="850" y="886"/>
                  </a:lnTo>
                  <a:lnTo>
                    <a:pt x="869" y="869"/>
                  </a:lnTo>
                  <a:lnTo>
                    <a:pt x="886" y="851"/>
                  </a:lnTo>
                  <a:lnTo>
                    <a:pt x="902" y="832"/>
                  </a:lnTo>
                  <a:lnTo>
                    <a:pt x="917" y="813"/>
                  </a:lnTo>
                  <a:lnTo>
                    <a:pt x="931" y="794"/>
                  </a:lnTo>
                  <a:lnTo>
                    <a:pt x="944" y="772"/>
                  </a:lnTo>
                  <a:lnTo>
                    <a:pt x="957" y="751"/>
                  </a:lnTo>
                  <a:lnTo>
                    <a:pt x="967" y="729"/>
                  </a:lnTo>
                  <a:lnTo>
                    <a:pt x="978" y="707"/>
                  </a:lnTo>
                  <a:lnTo>
                    <a:pt x="987" y="683"/>
                  </a:lnTo>
                  <a:lnTo>
                    <a:pt x="995" y="660"/>
                  </a:lnTo>
                  <a:lnTo>
                    <a:pt x="1002" y="636"/>
                  </a:lnTo>
                  <a:lnTo>
                    <a:pt x="1007" y="611"/>
                  </a:lnTo>
                  <a:lnTo>
                    <a:pt x="1012" y="587"/>
                  </a:lnTo>
                  <a:lnTo>
                    <a:pt x="1016" y="561"/>
                  </a:lnTo>
                  <a:lnTo>
                    <a:pt x="1017" y="535"/>
                  </a:lnTo>
                  <a:lnTo>
                    <a:pt x="1018" y="510"/>
                  </a:lnTo>
                  <a:lnTo>
                    <a:pt x="1018" y="510"/>
                  </a:lnTo>
                  <a:lnTo>
                    <a:pt x="1017" y="483"/>
                  </a:lnTo>
                  <a:lnTo>
                    <a:pt x="1016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2" y="382"/>
                  </a:lnTo>
                  <a:lnTo>
                    <a:pt x="995" y="358"/>
                  </a:lnTo>
                  <a:lnTo>
                    <a:pt x="987" y="335"/>
                  </a:lnTo>
                  <a:lnTo>
                    <a:pt x="978" y="311"/>
                  </a:lnTo>
                  <a:lnTo>
                    <a:pt x="967" y="289"/>
                  </a:lnTo>
                  <a:lnTo>
                    <a:pt x="957" y="267"/>
                  </a:lnTo>
                  <a:lnTo>
                    <a:pt x="944" y="246"/>
                  </a:lnTo>
                  <a:lnTo>
                    <a:pt x="931" y="225"/>
                  </a:lnTo>
                  <a:lnTo>
                    <a:pt x="917" y="205"/>
                  </a:lnTo>
                  <a:lnTo>
                    <a:pt x="902" y="186"/>
                  </a:lnTo>
                  <a:lnTo>
                    <a:pt x="886" y="167"/>
                  </a:lnTo>
                  <a:lnTo>
                    <a:pt x="869" y="149"/>
                  </a:lnTo>
                  <a:lnTo>
                    <a:pt x="850" y="133"/>
                  </a:lnTo>
                  <a:lnTo>
                    <a:pt x="832" y="117"/>
                  </a:lnTo>
                  <a:lnTo>
                    <a:pt x="813" y="102"/>
                  </a:lnTo>
                  <a:lnTo>
                    <a:pt x="794" y="87"/>
                  </a:lnTo>
                  <a:lnTo>
                    <a:pt x="772" y="74"/>
                  </a:lnTo>
                  <a:lnTo>
                    <a:pt x="752" y="62"/>
                  </a:lnTo>
                  <a:lnTo>
                    <a:pt x="729" y="50"/>
                  </a:lnTo>
                  <a:lnTo>
                    <a:pt x="707" y="41"/>
                  </a:lnTo>
                  <a:lnTo>
                    <a:pt x="684" y="31"/>
                  </a:lnTo>
                  <a:lnTo>
                    <a:pt x="661" y="24"/>
                  </a:lnTo>
                  <a:lnTo>
                    <a:pt x="636" y="16"/>
                  </a:lnTo>
                  <a:lnTo>
                    <a:pt x="611" y="11"/>
                  </a:lnTo>
                  <a:lnTo>
                    <a:pt x="587" y="6"/>
                  </a:lnTo>
                  <a:lnTo>
                    <a:pt x="561" y="3"/>
                  </a:lnTo>
                  <a:lnTo>
                    <a:pt x="535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509" y="955"/>
                  </a:moveTo>
                  <a:lnTo>
                    <a:pt x="509" y="955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2" y="949"/>
                  </a:lnTo>
                  <a:lnTo>
                    <a:pt x="419" y="945"/>
                  </a:lnTo>
                  <a:lnTo>
                    <a:pt x="398" y="940"/>
                  </a:lnTo>
                  <a:lnTo>
                    <a:pt x="376" y="934"/>
                  </a:lnTo>
                  <a:lnTo>
                    <a:pt x="356" y="927"/>
                  </a:lnTo>
                  <a:lnTo>
                    <a:pt x="335" y="919"/>
                  </a:lnTo>
                  <a:lnTo>
                    <a:pt x="316" y="911"/>
                  </a:lnTo>
                  <a:lnTo>
                    <a:pt x="297" y="900"/>
                  </a:lnTo>
                  <a:lnTo>
                    <a:pt x="279" y="889"/>
                  </a:lnTo>
                  <a:lnTo>
                    <a:pt x="260" y="879"/>
                  </a:lnTo>
                  <a:lnTo>
                    <a:pt x="243" y="866"/>
                  </a:lnTo>
                  <a:lnTo>
                    <a:pt x="226" y="853"/>
                  </a:lnTo>
                  <a:lnTo>
                    <a:pt x="210" y="839"/>
                  </a:lnTo>
                  <a:lnTo>
                    <a:pt x="194" y="824"/>
                  </a:lnTo>
                  <a:lnTo>
                    <a:pt x="180" y="808"/>
                  </a:lnTo>
                  <a:lnTo>
                    <a:pt x="166" y="792"/>
                  </a:lnTo>
                  <a:lnTo>
                    <a:pt x="152" y="776"/>
                  </a:lnTo>
                  <a:lnTo>
                    <a:pt x="140" y="757"/>
                  </a:lnTo>
                  <a:lnTo>
                    <a:pt x="128" y="740"/>
                  </a:lnTo>
                  <a:lnTo>
                    <a:pt x="118" y="721"/>
                  </a:lnTo>
                  <a:lnTo>
                    <a:pt x="108" y="702"/>
                  </a:lnTo>
                  <a:lnTo>
                    <a:pt x="98" y="682"/>
                  </a:lnTo>
                  <a:lnTo>
                    <a:pt x="91" y="662"/>
                  </a:lnTo>
                  <a:lnTo>
                    <a:pt x="83" y="642"/>
                  </a:lnTo>
                  <a:lnTo>
                    <a:pt x="78" y="620"/>
                  </a:lnTo>
                  <a:lnTo>
                    <a:pt x="73" y="599"/>
                  </a:lnTo>
                  <a:lnTo>
                    <a:pt x="69" y="577"/>
                  </a:lnTo>
                  <a:lnTo>
                    <a:pt x="66" y="555"/>
                  </a:lnTo>
                  <a:lnTo>
                    <a:pt x="64" y="532"/>
                  </a:lnTo>
                  <a:lnTo>
                    <a:pt x="64" y="510"/>
                  </a:lnTo>
                  <a:lnTo>
                    <a:pt x="64" y="510"/>
                  </a:lnTo>
                  <a:lnTo>
                    <a:pt x="64" y="486"/>
                  </a:lnTo>
                  <a:lnTo>
                    <a:pt x="66" y="463"/>
                  </a:lnTo>
                  <a:lnTo>
                    <a:pt x="69" y="441"/>
                  </a:lnTo>
                  <a:lnTo>
                    <a:pt x="73" y="419"/>
                  </a:lnTo>
                  <a:lnTo>
                    <a:pt x="78" y="398"/>
                  </a:lnTo>
                  <a:lnTo>
                    <a:pt x="83" y="376"/>
                  </a:lnTo>
                  <a:lnTo>
                    <a:pt x="91" y="356"/>
                  </a:lnTo>
                  <a:lnTo>
                    <a:pt x="98" y="336"/>
                  </a:lnTo>
                  <a:lnTo>
                    <a:pt x="108" y="316"/>
                  </a:lnTo>
                  <a:lnTo>
                    <a:pt x="118" y="297"/>
                  </a:lnTo>
                  <a:lnTo>
                    <a:pt x="128" y="279"/>
                  </a:lnTo>
                  <a:lnTo>
                    <a:pt x="140" y="261"/>
                  </a:lnTo>
                  <a:lnTo>
                    <a:pt x="152" y="242"/>
                  </a:lnTo>
                  <a:lnTo>
                    <a:pt x="166" y="226"/>
                  </a:lnTo>
                  <a:lnTo>
                    <a:pt x="180" y="210"/>
                  </a:lnTo>
                  <a:lnTo>
                    <a:pt x="194" y="194"/>
                  </a:lnTo>
                  <a:lnTo>
                    <a:pt x="210" y="180"/>
                  </a:lnTo>
                  <a:lnTo>
                    <a:pt x="226" y="165"/>
                  </a:lnTo>
                  <a:lnTo>
                    <a:pt x="243" y="152"/>
                  </a:lnTo>
                  <a:lnTo>
                    <a:pt x="260" y="140"/>
                  </a:lnTo>
                  <a:lnTo>
                    <a:pt x="279" y="129"/>
                  </a:lnTo>
                  <a:lnTo>
                    <a:pt x="297" y="118"/>
                  </a:lnTo>
                  <a:lnTo>
                    <a:pt x="316" y="108"/>
                  </a:lnTo>
                  <a:lnTo>
                    <a:pt x="335" y="99"/>
                  </a:lnTo>
                  <a:lnTo>
                    <a:pt x="356" y="91"/>
                  </a:lnTo>
                  <a:lnTo>
                    <a:pt x="376" y="84"/>
                  </a:lnTo>
                  <a:lnTo>
                    <a:pt x="398" y="78"/>
                  </a:lnTo>
                  <a:lnTo>
                    <a:pt x="419" y="73"/>
                  </a:lnTo>
                  <a:lnTo>
                    <a:pt x="442" y="69"/>
                  </a:lnTo>
                  <a:lnTo>
                    <a:pt x="463" y="66"/>
                  </a:lnTo>
                  <a:lnTo>
                    <a:pt x="486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32" y="64"/>
                  </a:lnTo>
                  <a:lnTo>
                    <a:pt x="554" y="66"/>
                  </a:lnTo>
                  <a:lnTo>
                    <a:pt x="577" y="69"/>
                  </a:lnTo>
                  <a:lnTo>
                    <a:pt x="598" y="73"/>
                  </a:lnTo>
                  <a:lnTo>
                    <a:pt x="620" y="78"/>
                  </a:lnTo>
                  <a:lnTo>
                    <a:pt x="641" y="84"/>
                  </a:lnTo>
                  <a:lnTo>
                    <a:pt x="662" y="91"/>
                  </a:lnTo>
                  <a:lnTo>
                    <a:pt x="682" y="99"/>
                  </a:lnTo>
                  <a:lnTo>
                    <a:pt x="702" y="108"/>
                  </a:lnTo>
                  <a:lnTo>
                    <a:pt x="721" y="118"/>
                  </a:lnTo>
                  <a:lnTo>
                    <a:pt x="740" y="129"/>
                  </a:lnTo>
                  <a:lnTo>
                    <a:pt x="758" y="140"/>
                  </a:lnTo>
                  <a:lnTo>
                    <a:pt x="775" y="152"/>
                  </a:lnTo>
                  <a:lnTo>
                    <a:pt x="793" y="165"/>
                  </a:lnTo>
                  <a:lnTo>
                    <a:pt x="809" y="180"/>
                  </a:lnTo>
                  <a:lnTo>
                    <a:pt x="824" y="194"/>
                  </a:lnTo>
                  <a:lnTo>
                    <a:pt x="839" y="210"/>
                  </a:lnTo>
                  <a:lnTo>
                    <a:pt x="853" y="226"/>
                  </a:lnTo>
                  <a:lnTo>
                    <a:pt x="865" y="242"/>
                  </a:lnTo>
                  <a:lnTo>
                    <a:pt x="878" y="261"/>
                  </a:lnTo>
                  <a:lnTo>
                    <a:pt x="890" y="279"/>
                  </a:lnTo>
                  <a:lnTo>
                    <a:pt x="901" y="297"/>
                  </a:lnTo>
                  <a:lnTo>
                    <a:pt x="911" y="316"/>
                  </a:lnTo>
                  <a:lnTo>
                    <a:pt x="919" y="336"/>
                  </a:lnTo>
                  <a:lnTo>
                    <a:pt x="928" y="356"/>
                  </a:lnTo>
                  <a:lnTo>
                    <a:pt x="934" y="376"/>
                  </a:lnTo>
                  <a:lnTo>
                    <a:pt x="941" y="398"/>
                  </a:lnTo>
                  <a:lnTo>
                    <a:pt x="945" y="419"/>
                  </a:lnTo>
                  <a:lnTo>
                    <a:pt x="949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5" y="510"/>
                  </a:lnTo>
                  <a:lnTo>
                    <a:pt x="955" y="510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9" y="577"/>
                  </a:lnTo>
                  <a:lnTo>
                    <a:pt x="945" y="599"/>
                  </a:lnTo>
                  <a:lnTo>
                    <a:pt x="941" y="620"/>
                  </a:lnTo>
                  <a:lnTo>
                    <a:pt x="934" y="642"/>
                  </a:lnTo>
                  <a:lnTo>
                    <a:pt x="928" y="662"/>
                  </a:lnTo>
                  <a:lnTo>
                    <a:pt x="919" y="682"/>
                  </a:lnTo>
                  <a:lnTo>
                    <a:pt x="911" y="702"/>
                  </a:lnTo>
                  <a:lnTo>
                    <a:pt x="901" y="721"/>
                  </a:lnTo>
                  <a:lnTo>
                    <a:pt x="890" y="740"/>
                  </a:lnTo>
                  <a:lnTo>
                    <a:pt x="878" y="757"/>
                  </a:lnTo>
                  <a:lnTo>
                    <a:pt x="865" y="776"/>
                  </a:lnTo>
                  <a:lnTo>
                    <a:pt x="853" y="792"/>
                  </a:lnTo>
                  <a:lnTo>
                    <a:pt x="839" y="808"/>
                  </a:lnTo>
                  <a:lnTo>
                    <a:pt x="824" y="824"/>
                  </a:lnTo>
                  <a:lnTo>
                    <a:pt x="809" y="839"/>
                  </a:lnTo>
                  <a:lnTo>
                    <a:pt x="793" y="853"/>
                  </a:lnTo>
                  <a:lnTo>
                    <a:pt x="775" y="866"/>
                  </a:lnTo>
                  <a:lnTo>
                    <a:pt x="758" y="879"/>
                  </a:lnTo>
                  <a:lnTo>
                    <a:pt x="740" y="889"/>
                  </a:lnTo>
                  <a:lnTo>
                    <a:pt x="721" y="900"/>
                  </a:lnTo>
                  <a:lnTo>
                    <a:pt x="702" y="911"/>
                  </a:lnTo>
                  <a:lnTo>
                    <a:pt x="682" y="919"/>
                  </a:lnTo>
                  <a:lnTo>
                    <a:pt x="662" y="927"/>
                  </a:lnTo>
                  <a:lnTo>
                    <a:pt x="641" y="934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7" y="949"/>
                  </a:lnTo>
                  <a:lnTo>
                    <a:pt x="554" y="952"/>
                  </a:lnTo>
                  <a:lnTo>
                    <a:pt x="532" y="954"/>
                  </a:lnTo>
                  <a:lnTo>
                    <a:pt x="509" y="955"/>
                  </a:lnTo>
                  <a:lnTo>
                    <a:pt x="509" y="955"/>
                  </a:lnTo>
                  <a:close/>
                  <a:moveTo>
                    <a:pt x="509" y="414"/>
                  </a:moveTo>
                  <a:lnTo>
                    <a:pt x="509" y="414"/>
                  </a:lnTo>
                  <a:lnTo>
                    <a:pt x="500" y="414"/>
                  </a:lnTo>
                  <a:lnTo>
                    <a:pt x="490" y="415"/>
                  </a:lnTo>
                  <a:lnTo>
                    <a:pt x="480" y="418"/>
                  </a:lnTo>
                  <a:lnTo>
                    <a:pt x="472" y="422"/>
                  </a:lnTo>
                  <a:lnTo>
                    <a:pt x="463" y="425"/>
                  </a:lnTo>
                  <a:lnTo>
                    <a:pt x="456" y="430"/>
                  </a:lnTo>
                  <a:lnTo>
                    <a:pt x="448" y="436"/>
                  </a:lnTo>
                  <a:lnTo>
                    <a:pt x="442" y="442"/>
                  </a:lnTo>
                  <a:lnTo>
                    <a:pt x="435" y="448"/>
                  </a:lnTo>
                  <a:lnTo>
                    <a:pt x="430" y="456"/>
                  </a:lnTo>
                  <a:lnTo>
                    <a:pt x="426" y="463"/>
                  </a:lnTo>
                  <a:lnTo>
                    <a:pt x="421" y="472"/>
                  </a:lnTo>
                  <a:lnTo>
                    <a:pt x="418" y="481"/>
                  </a:lnTo>
                  <a:lnTo>
                    <a:pt x="416" y="490"/>
                  </a:lnTo>
                  <a:lnTo>
                    <a:pt x="414" y="500"/>
                  </a:lnTo>
                  <a:lnTo>
                    <a:pt x="414" y="510"/>
                  </a:lnTo>
                  <a:lnTo>
                    <a:pt x="414" y="510"/>
                  </a:lnTo>
                  <a:lnTo>
                    <a:pt x="414" y="519"/>
                  </a:lnTo>
                  <a:lnTo>
                    <a:pt x="416" y="528"/>
                  </a:lnTo>
                  <a:lnTo>
                    <a:pt x="418" y="537"/>
                  </a:lnTo>
                  <a:lnTo>
                    <a:pt x="421" y="546"/>
                  </a:lnTo>
                  <a:lnTo>
                    <a:pt x="426" y="555"/>
                  </a:lnTo>
                  <a:lnTo>
                    <a:pt x="430" y="562"/>
                  </a:lnTo>
                  <a:lnTo>
                    <a:pt x="435" y="570"/>
                  </a:lnTo>
                  <a:lnTo>
                    <a:pt x="442" y="576"/>
                  </a:lnTo>
                  <a:lnTo>
                    <a:pt x="448" y="582"/>
                  </a:lnTo>
                  <a:lnTo>
                    <a:pt x="456" y="588"/>
                  </a:lnTo>
                  <a:lnTo>
                    <a:pt x="463" y="593"/>
                  </a:lnTo>
                  <a:lnTo>
                    <a:pt x="472" y="598"/>
                  </a:lnTo>
                  <a:lnTo>
                    <a:pt x="480" y="601"/>
                  </a:lnTo>
                  <a:lnTo>
                    <a:pt x="490" y="603"/>
                  </a:lnTo>
                  <a:lnTo>
                    <a:pt x="500" y="604"/>
                  </a:lnTo>
                  <a:lnTo>
                    <a:pt x="509" y="605"/>
                  </a:lnTo>
                  <a:lnTo>
                    <a:pt x="509" y="605"/>
                  </a:lnTo>
                  <a:lnTo>
                    <a:pt x="519" y="604"/>
                  </a:lnTo>
                  <a:lnTo>
                    <a:pt x="529" y="603"/>
                  </a:lnTo>
                  <a:lnTo>
                    <a:pt x="537" y="601"/>
                  </a:lnTo>
                  <a:lnTo>
                    <a:pt x="546" y="598"/>
                  </a:lnTo>
                  <a:lnTo>
                    <a:pt x="554" y="593"/>
                  </a:lnTo>
                  <a:lnTo>
                    <a:pt x="562" y="588"/>
                  </a:lnTo>
                  <a:lnTo>
                    <a:pt x="569" y="582"/>
                  </a:lnTo>
                  <a:lnTo>
                    <a:pt x="577" y="576"/>
                  </a:lnTo>
                  <a:lnTo>
                    <a:pt x="582" y="570"/>
                  </a:lnTo>
                  <a:lnTo>
                    <a:pt x="588" y="562"/>
                  </a:lnTo>
                  <a:lnTo>
                    <a:pt x="593" y="555"/>
                  </a:lnTo>
                  <a:lnTo>
                    <a:pt x="597" y="546"/>
                  </a:lnTo>
                  <a:lnTo>
                    <a:pt x="600" y="537"/>
                  </a:lnTo>
                  <a:lnTo>
                    <a:pt x="603" y="528"/>
                  </a:lnTo>
                  <a:lnTo>
                    <a:pt x="604" y="519"/>
                  </a:lnTo>
                  <a:lnTo>
                    <a:pt x="605" y="510"/>
                  </a:lnTo>
                  <a:lnTo>
                    <a:pt x="605" y="510"/>
                  </a:lnTo>
                  <a:lnTo>
                    <a:pt x="604" y="500"/>
                  </a:lnTo>
                  <a:lnTo>
                    <a:pt x="603" y="490"/>
                  </a:lnTo>
                  <a:lnTo>
                    <a:pt x="600" y="481"/>
                  </a:lnTo>
                  <a:lnTo>
                    <a:pt x="597" y="472"/>
                  </a:lnTo>
                  <a:lnTo>
                    <a:pt x="593" y="463"/>
                  </a:lnTo>
                  <a:lnTo>
                    <a:pt x="588" y="456"/>
                  </a:lnTo>
                  <a:lnTo>
                    <a:pt x="582" y="448"/>
                  </a:lnTo>
                  <a:lnTo>
                    <a:pt x="577" y="442"/>
                  </a:lnTo>
                  <a:lnTo>
                    <a:pt x="569" y="436"/>
                  </a:lnTo>
                  <a:lnTo>
                    <a:pt x="562" y="430"/>
                  </a:lnTo>
                  <a:lnTo>
                    <a:pt x="554" y="425"/>
                  </a:lnTo>
                  <a:lnTo>
                    <a:pt x="546" y="422"/>
                  </a:lnTo>
                  <a:lnTo>
                    <a:pt x="537" y="418"/>
                  </a:lnTo>
                  <a:lnTo>
                    <a:pt x="529" y="415"/>
                  </a:lnTo>
                  <a:lnTo>
                    <a:pt x="519" y="414"/>
                  </a:lnTo>
                  <a:lnTo>
                    <a:pt x="509" y="414"/>
                  </a:lnTo>
                  <a:lnTo>
                    <a:pt x="509" y="414"/>
                  </a:lnTo>
                  <a:close/>
                  <a:moveTo>
                    <a:pt x="509" y="541"/>
                  </a:moveTo>
                  <a:lnTo>
                    <a:pt x="509" y="541"/>
                  </a:lnTo>
                  <a:lnTo>
                    <a:pt x="503" y="541"/>
                  </a:lnTo>
                  <a:lnTo>
                    <a:pt x="496" y="539"/>
                  </a:lnTo>
                  <a:lnTo>
                    <a:pt x="491" y="535"/>
                  </a:lnTo>
                  <a:lnTo>
                    <a:pt x="487" y="532"/>
                  </a:lnTo>
                  <a:lnTo>
                    <a:pt x="482" y="527"/>
                  </a:lnTo>
                  <a:lnTo>
                    <a:pt x="479" y="521"/>
                  </a:lnTo>
                  <a:lnTo>
                    <a:pt x="478" y="516"/>
                  </a:lnTo>
                  <a:lnTo>
                    <a:pt x="477" y="510"/>
                  </a:lnTo>
                  <a:lnTo>
                    <a:pt x="477" y="510"/>
                  </a:lnTo>
                  <a:lnTo>
                    <a:pt x="478" y="503"/>
                  </a:lnTo>
                  <a:lnTo>
                    <a:pt x="479" y="497"/>
                  </a:lnTo>
                  <a:lnTo>
                    <a:pt x="482" y="491"/>
                  </a:lnTo>
                  <a:lnTo>
                    <a:pt x="487" y="487"/>
                  </a:lnTo>
                  <a:lnTo>
                    <a:pt x="491" y="483"/>
                  </a:lnTo>
                  <a:lnTo>
                    <a:pt x="496" y="479"/>
                  </a:lnTo>
                  <a:lnTo>
                    <a:pt x="503" y="478"/>
                  </a:lnTo>
                  <a:lnTo>
                    <a:pt x="509" y="477"/>
                  </a:lnTo>
                  <a:lnTo>
                    <a:pt x="509" y="477"/>
                  </a:lnTo>
                  <a:lnTo>
                    <a:pt x="516" y="478"/>
                  </a:lnTo>
                  <a:lnTo>
                    <a:pt x="521" y="479"/>
                  </a:lnTo>
                  <a:lnTo>
                    <a:pt x="526" y="483"/>
                  </a:lnTo>
                  <a:lnTo>
                    <a:pt x="532" y="487"/>
                  </a:lnTo>
                  <a:lnTo>
                    <a:pt x="535" y="491"/>
                  </a:lnTo>
                  <a:lnTo>
                    <a:pt x="538" y="497"/>
                  </a:lnTo>
                  <a:lnTo>
                    <a:pt x="540" y="503"/>
                  </a:lnTo>
                  <a:lnTo>
                    <a:pt x="540" y="510"/>
                  </a:lnTo>
                  <a:lnTo>
                    <a:pt x="540" y="510"/>
                  </a:lnTo>
                  <a:lnTo>
                    <a:pt x="540" y="516"/>
                  </a:lnTo>
                  <a:lnTo>
                    <a:pt x="538" y="521"/>
                  </a:lnTo>
                  <a:lnTo>
                    <a:pt x="535" y="527"/>
                  </a:lnTo>
                  <a:lnTo>
                    <a:pt x="532" y="532"/>
                  </a:lnTo>
                  <a:lnTo>
                    <a:pt x="526" y="535"/>
                  </a:lnTo>
                  <a:lnTo>
                    <a:pt x="521" y="539"/>
                  </a:lnTo>
                  <a:lnTo>
                    <a:pt x="516" y="541"/>
                  </a:lnTo>
                  <a:lnTo>
                    <a:pt x="509" y="541"/>
                  </a:lnTo>
                  <a:lnTo>
                    <a:pt x="509" y="541"/>
                  </a:lnTo>
                  <a:close/>
                  <a:moveTo>
                    <a:pt x="509" y="827"/>
                  </a:moveTo>
                  <a:lnTo>
                    <a:pt x="509" y="827"/>
                  </a:lnTo>
                  <a:lnTo>
                    <a:pt x="493" y="827"/>
                  </a:lnTo>
                  <a:lnTo>
                    <a:pt x="476" y="825"/>
                  </a:lnTo>
                  <a:lnTo>
                    <a:pt x="461" y="824"/>
                  </a:lnTo>
                  <a:lnTo>
                    <a:pt x="445" y="821"/>
                  </a:lnTo>
                  <a:lnTo>
                    <a:pt x="430" y="817"/>
                  </a:lnTo>
                  <a:lnTo>
                    <a:pt x="415" y="813"/>
                  </a:lnTo>
                  <a:lnTo>
                    <a:pt x="400" y="808"/>
                  </a:lnTo>
                  <a:lnTo>
                    <a:pt x="385" y="802"/>
                  </a:lnTo>
                  <a:lnTo>
                    <a:pt x="371" y="796"/>
                  </a:lnTo>
                  <a:lnTo>
                    <a:pt x="358" y="788"/>
                  </a:lnTo>
                  <a:lnTo>
                    <a:pt x="344" y="781"/>
                  </a:lnTo>
                  <a:lnTo>
                    <a:pt x="331" y="772"/>
                  </a:lnTo>
                  <a:lnTo>
                    <a:pt x="319" y="764"/>
                  </a:lnTo>
                  <a:lnTo>
                    <a:pt x="306" y="754"/>
                  </a:lnTo>
                  <a:lnTo>
                    <a:pt x="296" y="745"/>
                  </a:lnTo>
                  <a:lnTo>
                    <a:pt x="284" y="734"/>
                  </a:lnTo>
                  <a:lnTo>
                    <a:pt x="273" y="723"/>
                  </a:lnTo>
                  <a:lnTo>
                    <a:pt x="264" y="711"/>
                  </a:lnTo>
                  <a:lnTo>
                    <a:pt x="254" y="699"/>
                  </a:lnTo>
                  <a:lnTo>
                    <a:pt x="245" y="687"/>
                  </a:lnTo>
                  <a:lnTo>
                    <a:pt x="237" y="674"/>
                  </a:lnTo>
                  <a:lnTo>
                    <a:pt x="229" y="661"/>
                  </a:lnTo>
                  <a:lnTo>
                    <a:pt x="223" y="647"/>
                  </a:lnTo>
                  <a:lnTo>
                    <a:pt x="216" y="633"/>
                  </a:lnTo>
                  <a:lnTo>
                    <a:pt x="210" y="618"/>
                  </a:lnTo>
                  <a:lnTo>
                    <a:pt x="206" y="604"/>
                  </a:lnTo>
                  <a:lnTo>
                    <a:pt x="201" y="589"/>
                  </a:lnTo>
                  <a:lnTo>
                    <a:pt x="197" y="573"/>
                  </a:lnTo>
                  <a:lnTo>
                    <a:pt x="195" y="558"/>
                  </a:lnTo>
                  <a:lnTo>
                    <a:pt x="193" y="542"/>
                  </a:lnTo>
                  <a:lnTo>
                    <a:pt x="192" y="526"/>
                  </a:lnTo>
                  <a:lnTo>
                    <a:pt x="191" y="510"/>
                  </a:lnTo>
                  <a:lnTo>
                    <a:pt x="191" y="510"/>
                  </a:lnTo>
                  <a:lnTo>
                    <a:pt x="191" y="503"/>
                  </a:lnTo>
                  <a:lnTo>
                    <a:pt x="188" y="497"/>
                  </a:lnTo>
                  <a:lnTo>
                    <a:pt x="185" y="491"/>
                  </a:lnTo>
                  <a:lnTo>
                    <a:pt x="182" y="487"/>
                  </a:lnTo>
                  <a:lnTo>
                    <a:pt x="177" y="483"/>
                  </a:lnTo>
                  <a:lnTo>
                    <a:pt x="171" y="479"/>
                  </a:lnTo>
                  <a:lnTo>
                    <a:pt x="166" y="478"/>
                  </a:lnTo>
                  <a:lnTo>
                    <a:pt x="159" y="477"/>
                  </a:lnTo>
                  <a:lnTo>
                    <a:pt x="159" y="477"/>
                  </a:lnTo>
                  <a:lnTo>
                    <a:pt x="153" y="478"/>
                  </a:lnTo>
                  <a:lnTo>
                    <a:pt x="147" y="479"/>
                  </a:lnTo>
                  <a:lnTo>
                    <a:pt x="141" y="483"/>
                  </a:lnTo>
                  <a:lnTo>
                    <a:pt x="137" y="487"/>
                  </a:lnTo>
                  <a:lnTo>
                    <a:pt x="133" y="491"/>
                  </a:lnTo>
                  <a:lnTo>
                    <a:pt x="129" y="497"/>
                  </a:lnTo>
                  <a:lnTo>
                    <a:pt x="128" y="503"/>
                  </a:lnTo>
                  <a:lnTo>
                    <a:pt x="127" y="510"/>
                  </a:lnTo>
                  <a:lnTo>
                    <a:pt x="127" y="510"/>
                  </a:lnTo>
                  <a:lnTo>
                    <a:pt x="127" y="529"/>
                  </a:lnTo>
                  <a:lnTo>
                    <a:pt x="129" y="548"/>
                  </a:lnTo>
                  <a:lnTo>
                    <a:pt x="132" y="567"/>
                  </a:lnTo>
                  <a:lnTo>
                    <a:pt x="135" y="586"/>
                  </a:lnTo>
                  <a:lnTo>
                    <a:pt x="139" y="604"/>
                  </a:lnTo>
                  <a:lnTo>
                    <a:pt x="144" y="622"/>
                  </a:lnTo>
                  <a:lnTo>
                    <a:pt x="151" y="640"/>
                  </a:lnTo>
                  <a:lnTo>
                    <a:pt x="157" y="658"/>
                  </a:lnTo>
                  <a:lnTo>
                    <a:pt x="165" y="675"/>
                  </a:lnTo>
                  <a:lnTo>
                    <a:pt x="173" y="691"/>
                  </a:lnTo>
                  <a:lnTo>
                    <a:pt x="183" y="707"/>
                  </a:lnTo>
                  <a:lnTo>
                    <a:pt x="193" y="722"/>
                  </a:lnTo>
                  <a:lnTo>
                    <a:pt x="203" y="737"/>
                  </a:lnTo>
                  <a:lnTo>
                    <a:pt x="214" y="752"/>
                  </a:lnTo>
                  <a:lnTo>
                    <a:pt x="227" y="766"/>
                  </a:lnTo>
                  <a:lnTo>
                    <a:pt x="239" y="779"/>
                  </a:lnTo>
                  <a:lnTo>
                    <a:pt x="253" y="792"/>
                  </a:lnTo>
                  <a:lnTo>
                    <a:pt x="267" y="804"/>
                  </a:lnTo>
                  <a:lnTo>
                    <a:pt x="281" y="815"/>
                  </a:lnTo>
                  <a:lnTo>
                    <a:pt x="296" y="825"/>
                  </a:lnTo>
                  <a:lnTo>
                    <a:pt x="311" y="836"/>
                  </a:lnTo>
                  <a:lnTo>
                    <a:pt x="327" y="844"/>
                  </a:lnTo>
                  <a:lnTo>
                    <a:pt x="344" y="853"/>
                  </a:lnTo>
                  <a:lnTo>
                    <a:pt x="360" y="860"/>
                  </a:lnTo>
                  <a:lnTo>
                    <a:pt x="378" y="868"/>
                  </a:lnTo>
                  <a:lnTo>
                    <a:pt x="396" y="873"/>
                  </a:lnTo>
                  <a:lnTo>
                    <a:pt x="414" y="879"/>
                  </a:lnTo>
                  <a:lnTo>
                    <a:pt x="432" y="883"/>
                  </a:lnTo>
                  <a:lnTo>
                    <a:pt x="451" y="886"/>
                  </a:lnTo>
                  <a:lnTo>
                    <a:pt x="470" y="888"/>
                  </a:lnTo>
                  <a:lnTo>
                    <a:pt x="489" y="890"/>
                  </a:lnTo>
                  <a:lnTo>
                    <a:pt x="509" y="890"/>
                  </a:lnTo>
                  <a:lnTo>
                    <a:pt x="509" y="890"/>
                  </a:lnTo>
                  <a:lnTo>
                    <a:pt x="516" y="890"/>
                  </a:lnTo>
                  <a:lnTo>
                    <a:pt x="521" y="888"/>
                  </a:lnTo>
                  <a:lnTo>
                    <a:pt x="526" y="885"/>
                  </a:lnTo>
                  <a:lnTo>
                    <a:pt x="532" y="882"/>
                  </a:lnTo>
                  <a:lnTo>
                    <a:pt x="535" y="876"/>
                  </a:lnTo>
                  <a:lnTo>
                    <a:pt x="538" y="871"/>
                  </a:lnTo>
                  <a:lnTo>
                    <a:pt x="540" y="866"/>
                  </a:lnTo>
                  <a:lnTo>
                    <a:pt x="540" y="859"/>
                  </a:lnTo>
                  <a:lnTo>
                    <a:pt x="540" y="859"/>
                  </a:lnTo>
                  <a:lnTo>
                    <a:pt x="540" y="853"/>
                  </a:lnTo>
                  <a:lnTo>
                    <a:pt x="538" y="846"/>
                  </a:lnTo>
                  <a:lnTo>
                    <a:pt x="535" y="841"/>
                  </a:lnTo>
                  <a:lnTo>
                    <a:pt x="532" y="837"/>
                  </a:lnTo>
                  <a:lnTo>
                    <a:pt x="526" y="832"/>
                  </a:lnTo>
                  <a:lnTo>
                    <a:pt x="521" y="829"/>
                  </a:lnTo>
                  <a:lnTo>
                    <a:pt x="516" y="828"/>
                  </a:lnTo>
                  <a:lnTo>
                    <a:pt x="509" y="827"/>
                  </a:lnTo>
                  <a:lnTo>
                    <a:pt x="509" y="827"/>
                  </a:lnTo>
                  <a:close/>
                  <a:moveTo>
                    <a:pt x="509" y="128"/>
                  </a:moveTo>
                  <a:lnTo>
                    <a:pt x="509" y="128"/>
                  </a:lnTo>
                  <a:lnTo>
                    <a:pt x="503" y="128"/>
                  </a:lnTo>
                  <a:lnTo>
                    <a:pt x="496" y="130"/>
                  </a:lnTo>
                  <a:lnTo>
                    <a:pt x="491" y="133"/>
                  </a:lnTo>
                  <a:lnTo>
                    <a:pt x="487" y="137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8" y="153"/>
                  </a:lnTo>
                  <a:lnTo>
                    <a:pt x="477" y="160"/>
                  </a:lnTo>
                  <a:lnTo>
                    <a:pt x="477" y="160"/>
                  </a:lnTo>
                  <a:lnTo>
                    <a:pt x="478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7" y="181"/>
                  </a:lnTo>
                  <a:lnTo>
                    <a:pt x="491" y="186"/>
                  </a:lnTo>
                  <a:lnTo>
                    <a:pt x="496" y="189"/>
                  </a:lnTo>
                  <a:lnTo>
                    <a:pt x="503" y="191"/>
                  </a:lnTo>
                  <a:lnTo>
                    <a:pt x="509" y="191"/>
                  </a:lnTo>
                  <a:lnTo>
                    <a:pt x="509" y="191"/>
                  </a:lnTo>
                  <a:lnTo>
                    <a:pt x="525" y="192"/>
                  </a:lnTo>
                  <a:lnTo>
                    <a:pt x="541" y="193"/>
                  </a:lnTo>
                  <a:lnTo>
                    <a:pt x="558" y="195"/>
                  </a:lnTo>
                  <a:lnTo>
                    <a:pt x="573" y="197"/>
                  </a:lnTo>
                  <a:lnTo>
                    <a:pt x="589" y="202"/>
                  </a:lnTo>
                  <a:lnTo>
                    <a:pt x="604" y="206"/>
                  </a:lnTo>
                  <a:lnTo>
                    <a:pt x="619" y="210"/>
                  </a:lnTo>
                  <a:lnTo>
                    <a:pt x="633" y="216"/>
                  </a:lnTo>
                  <a:lnTo>
                    <a:pt x="647" y="222"/>
                  </a:lnTo>
                  <a:lnTo>
                    <a:pt x="661" y="230"/>
                  </a:lnTo>
                  <a:lnTo>
                    <a:pt x="673" y="237"/>
                  </a:lnTo>
                  <a:lnTo>
                    <a:pt x="686" y="246"/>
                  </a:lnTo>
                  <a:lnTo>
                    <a:pt x="699" y="254"/>
                  </a:lnTo>
                  <a:lnTo>
                    <a:pt x="711" y="264"/>
                  </a:lnTo>
                  <a:lnTo>
                    <a:pt x="723" y="273"/>
                  </a:lnTo>
                  <a:lnTo>
                    <a:pt x="734" y="284"/>
                  </a:lnTo>
                  <a:lnTo>
                    <a:pt x="744" y="295"/>
                  </a:lnTo>
                  <a:lnTo>
                    <a:pt x="754" y="307"/>
                  </a:lnTo>
                  <a:lnTo>
                    <a:pt x="764" y="319"/>
                  </a:lnTo>
                  <a:lnTo>
                    <a:pt x="772" y="331"/>
                  </a:lnTo>
                  <a:lnTo>
                    <a:pt x="781" y="344"/>
                  </a:lnTo>
                  <a:lnTo>
                    <a:pt x="788" y="357"/>
                  </a:lnTo>
                  <a:lnTo>
                    <a:pt x="796" y="371"/>
                  </a:lnTo>
                  <a:lnTo>
                    <a:pt x="802" y="385"/>
                  </a:lnTo>
                  <a:lnTo>
                    <a:pt x="808" y="400"/>
                  </a:lnTo>
                  <a:lnTo>
                    <a:pt x="813" y="415"/>
                  </a:lnTo>
                  <a:lnTo>
                    <a:pt x="817" y="430"/>
                  </a:lnTo>
                  <a:lnTo>
                    <a:pt x="820" y="445"/>
                  </a:lnTo>
                  <a:lnTo>
                    <a:pt x="824" y="461"/>
                  </a:lnTo>
                  <a:lnTo>
                    <a:pt x="826" y="476"/>
                  </a:lnTo>
                  <a:lnTo>
                    <a:pt x="827" y="492"/>
                  </a:lnTo>
                  <a:lnTo>
                    <a:pt x="827" y="510"/>
                  </a:lnTo>
                  <a:lnTo>
                    <a:pt x="827" y="510"/>
                  </a:lnTo>
                  <a:lnTo>
                    <a:pt x="828" y="516"/>
                  </a:lnTo>
                  <a:lnTo>
                    <a:pt x="829" y="521"/>
                  </a:lnTo>
                  <a:lnTo>
                    <a:pt x="832" y="527"/>
                  </a:lnTo>
                  <a:lnTo>
                    <a:pt x="837" y="532"/>
                  </a:lnTo>
                  <a:lnTo>
                    <a:pt x="841" y="535"/>
                  </a:lnTo>
                  <a:lnTo>
                    <a:pt x="846" y="539"/>
                  </a:lnTo>
                  <a:lnTo>
                    <a:pt x="853" y="541"/>
                  </a:lnTo>
                  <a:lnTo>
                    <a:pt x="859" y="541"/>
                  </a:lnTo>
                  <a:lnTo>
                    <a:pt x="859" y="541"/>
                  </a:lnTo>
                  <a:lnTo>
                    <a:pt x="865" y="541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2" y="532"/>
                  </a:lnTo>
                  <a:lnTo>
                    <a:pt x="885" y="527"/>
                  </a:lnTo>
                  <a:lnTo>
                    <a:pt x="888" y="521"/>
                  </a:lnTo>
                  <a:lnTo>
                    <a:pt x="890" y="516"/>
                  </a:lnTo>
                  <a:lnTo>
                    <a:pt x="890" y="510"/>
                  </a:lnTo>
                  <a:lnTo>
                    <a:pt x="890" y="510"/>
                  </a:lnTo>
                  <a:lnTo>
                    <a:pt x="890" y="489"/>
                  </a:lnTo>
                  <a:lnTo>
                    <a:pt x="889" y="470"/>
                  </a:lnTo>
                  <a:lnTo>
                    <a:pt x="886" y="451"/>
                  </a:lnTo>
                  <a:lnTo>
                    <a:pt x="883" y="432"/>
                  </a:lnTo>
                  <a:lnTo>
                    <a:pt x="878" y="414"/>
                  </a:lnTo>
                  <a:lnTo>
                    <a:pt x="873" y="396"/>
                  </a:lnTo>
                  <a:lnTo>
                    <a:pt x="868" y="378"/>
                  </a:lnTo>
                  <a:lnTo>
                    <a:pt x="860" y="360"/>
                  </a:lnTo>
                  <a:lnTo>
                    <a:pt x="853" y="344"/>
                  </a:lnTo>
                  <a:lnTo>
                    <a:pt x="844" y="327"/>
                  </a:lnTo>
                  <a:lnTo>
                    <a:pt x="835" y="311"/>
                  </a:lnTo>
                  <a:lnTo>
                    <a:pt x="826" y="296"/>
                  </a:lnTo>
                  <a:lnTo>
                    <a:pt x="815" y="281"/>
                  </a:lnTo>
                  <a:lnTo>
                    <a:pt x="803" y="266"/>
                  </a:lnTo>
                  <a:lnTo>
                    <a:pt x="791" y="253"/>
                  </a:lnTo>
                  <a:lnTo>
                    <a:pt x="779" y="239"/>
                  </a:lnTo>
                  <a:lnTo>
                    <a:pt x="766" y="226"/>
                  </a:lnTo>
                  <a:lnTo>
                    <a:pt x="752" y="214"/>
                  </a:lnTo>
                  <a:lnTo>
                    <a:pt x="737" y="204"/>
                  </a:lnTo>
                  <a:lnTo>
                    <a:pt x="722" y="193"/>
                  </a:lnTo>
                  <a:lnTo>
                    <a:pt x="707" y="182"/>
                  </a:lnTo>
                  <a:lnTo>
                    <a:pt x="691" y="174"/>
                  </a:lnTo>
                  <a:lnTo>
                    <a:pt x="675" y="165"/>
                  </a:lnTo>
                  <a:lnTo>
                    <a:pt x="657" y="158"/>
                  </a:lnTo>
                  <a:lnTo>
                    <a:pt x="640" y="150"/>
                  </a:lnTo>
                  <a:lnTo>
                    <a:pt x="622" y="145"/>
                  </a:lnTo>
                  <a:lnTo>
                    <a:pt x="605" y="139"/>
                  </a:lnTo>
                  <a:lnTo>
                    <a:pt x="585" y="135"/>
                  </a:lnTo>
                  <a:lnTo>
                    <a:pt x="567" y="132"/>
                  </a:lnTo>
                  <a:lnTo>
                    <a:pt x="548" y="130"/>
                  </a:lnTo>
                  <a:lnTo>
                    <a:pt x="529" y="128"/>
                  </a:lnTo>
                  <a:lnTo>
                    <a:pt x="509" y="128"/>
                  </a:lnTo>
                  <a:lnTo>
                    <a:pt x="509" y="12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3" name="Freeform 58"/>
            <p:cNvSpPr>
              <a:spLocks noEditPoints="1"/>
            </p:cNvSpPr>
            <p:nvPr/>
          </p:nvSpPr>
          <p:spPr bwMode="auto">
            <a:xfrm>
              <a:off x="7662592" y="1251563"/>
              <a:ext cx="315393" cy="389940"/>
            </a:xfrm>
            <a:custGeom>
              <a:avLst/>
              <a:gdLst>
                <a:gd name="T0" fmla="*/ 351 w 827"/>
                <a:gd name="T1" fmla="*/ 4 h 1018"/>
                <a:gd name="T2" fmla="*/ 252 w 827"/>
                <a:gd name="T3" fmla="*/ 32 h 1018"/>
                <a:gd name="T4" fmla="*/ 166 w 827"/>
                <a:gd name="T5" fmla="*/ 83 h 1018"/>
                <a:gd name="T6" fmla="*/ 95 w 827"/>
                <a:gd name="T7" fmla="*/ 150 h 1018"/>
                <a:gd name="T8" fmla="*/ 41 w 827"/>
                <a:gd name="T9" fmla="*/ 234 h 1018"/>
                <a:gd name="T10" fmla="*/ 9 w 827"/>
                <a:gd name="T11" fmla="*/ 330 h 1018"/>
                <a:gd name="T12" fmla="*/ 0 w 827"/>
                <a:gd name="T13" fmla="*/ 413 h 1018"/>
                <a:gd name="T14" fmla="*/ 25 w 827"/>
                <a:gd name="T15" fmla="*/ 574 h 1018"/>
                <a:gd name="T16" fmla="*/ 89 w 827"/>
                <a:gd name="T17" fmla="*/ 712 h 1018"/>
                <a:gd name="T18" fmla="*/ 174 w 827"/>
                <a:gd name="T19" fmla="*/ 826 h 1018"/>
                <a:gd name="T20" fmla="*/ 298 w 827"/>
                <a:gd name="T21" fmla="*/ 943 h 1018"/>
                <a:gd name="T22" fmla="*/ 397 w 827"/>
                <a:gd name="T23" fmla="*/ 1013 h 1018"/>
                <a:gd name="T24" fmla="*/ 429 w 827"/>
                <a:gd name="T25" fmla="*/ 1013 h 1018"/>
                <a:gd name="T26" fmla="*/ 529 w 827"/>
                <a:gd name="T27" fmla="*/ 943 h 1018"/>
                <a:gd name="T28" fmla="*/ 653 w 827"/>
                <a:gd name="T29" fmla="*/ 826 h 1018"/>
                <a:gd name="T30" fmla="*/ 738 w 827"/>
                <a:gd name="T31" fmla="*/ 712 h 1018"/>
                <a:gd name="T32" fmla="*/ 802 w 827"/>
                <a:gd name="T33" fmla="*/ 574 h 1018"/>
                <a:gd name="T34" fmla="*/ 827 w 827"/>
                <a:gd name="T35" fmla="*/ 413 h 1018"/>
                <a:gd name="T36" fmla="*/ 819 w 827"/>
                <a:gd name="T37" fmla="*/ 330 h 1018"/>
                <a:gd name="T38" fmla="*/ 786 w 827"/>
                <a:gd name="T39" fmla="*/ 234 h 1018"/>
                <a:gd name="T40" fmla="*/ 732 w 827"/>
                <a:gd name="T41" fmla="*/ 150 h 1018"/>
                <a:gd name="T42" fmla="*/ 661 w 827"/>
                <a:gd name="T43" fmla="*/ 83 h 1018"/>
                <a:gd name="T44" fmla="*/ 574 w 827"/>
                <a:gd name="T45" fmla="*/ 32 h 1018"/>
                <a:gd name="T46" fmla="*/ 477 w 827"/>
                <a:gd name="T47" fmla="*/ 4 h 1018"/>
                <a:gd name="T48" fmla="*/ 413 w 827"/>
                <a:gd name="T49" fmla="*/ 948 h 1018"/>
                <a:gd name="T50" fmla="*/ 301 w 827"/>
                <a:gd name="T51" fmla="*/ 862 h 1018"/>
                <a:gd name="T52" fmla="*/ 183 w 827"/>
                <a:gd name="T53" fmla="*/ 736 h 1018"/>
                <a:gd name="T54" fmla="*/ 119 w 827"/>
                <a:gd name="T55" fmla="*/ 634 h 1018"/>
                <a:gd name="T56" fmla="*/ 75 w 827"/>
                <a:gd name="T57" fmla="*/ 517 h 1018"/>
                <a:gd name="T58" fmla="*/ 63 w 827"/>
                <a:gd name="T59" fmla="*/ 413 h 1018"/>
                <a:gd name="T60" fmla="*/ 74 w 827"/>
                <a:gd name="T61" fmla="*/ 326 h 1018"/>
                <a:gd name="T62" fmla="*/ 105 w 827"/>
                <a:gd name="T63" fmla="*/ 247 h 1018"/>
                <a:gd name="T64" fmla="*/ 155 w 827"/>
                <a:gd name="T65" fmla="*/ 178 h 1018"/>
                <a:gd name="T66" fmla="*/ 218 w 827"/>
                <a:gd name="T67" fmla="*/ 123 h 1018"/>
                <a:gd name="T68" fmla="*/ 293 w 827"/>
                <a:gd name="T69" fmla="*/ 85 h 1018"/>
                <a:gd name="T70" fmla="*/ 378 w 827"/>
                <a:gd name="T71" fmla="*/ 65 h 1018"/>
                <a:gd name="T72" fmla="*/ 449 w 827"/>
                <a:gd name="T73" fmla="*/ 65 h 1018"/>
                <a:gd name="T74" fmla="*/ 533 w 827"/>
                <a:gd name="T75" fmla="*/ 85 h 1018"/>
                <a:gd name="T76" fmla="*/ 609 w 827"/>
                <a:gd name="T77" fmla="*/ 123 h 1018"/>
                <a:gd name="T78" fmla="*/ 672 w 827"/>
                <a:gd name="T79" fmla="*/ 178 h 1018"/>
                <a:gd name="T80" fmla="*/ 721 w 827"/>
                <a:gd name="T81" fmla="*/ 247 h 1018"/>
                <a:gd name="T82" fmla="*/ 752 w 827"/>
                <a:gd name="T83" fmla="*/ 326 h 1018"/>
                <a:gd name="T84" fmla="*/ 763 w 827"/>
                <a:gd name="T85" fmla="*/ 413 h 1018"/>
                <a:gd name="T86" fmla="*/ 751 w 827"/>
                <a:gd name="T87" fmla="*/ 517 h 1018"/>
                <a:gd name="T88" fmla="*/ 708 w 827"/>
                <a:gd name="T89" fmla="*/ 634 h 1018"/>
                <a:gd name="T90" fmla="*/ 644 w 827"/>
                <a:gd name="T91" fmla="*/ 735 h 1018"/>
                <a:gd name="T92" fmla="*/ 526 w 827"/>
                <a:gd name="T93" fmla="*/ 862 h 1018"/>
                <a:gd name="T94" fmla="*/ 413 w 827"/>
                <a:gd name="T95" fmla="*/ 948 h 1018"/>
                <a:gd name="T96" fmla="*/ 385 w 827"/>
                <a:gd name="T97" fmla="*/ 322 h 1018"/>
                <a:gd name="T98" fmla="*/ 346 w 827"/>
                <a:gd name="T99" fmla="*/ 345 h 1018"/>
                <a:gd name="T100" fmla="*/ 322 w 827"/>
                <a:gd name="T101" fmla="*/ 385 h 1018"/>
                <a:gd name="T102" fmla="*/ 319 w 827"/>
                <a:gd name="T103" fmla="*/ 423 h 1018"/>
                <a:gd name="T104" fmla="*/ 334 w 827"/>
                <a:gd name="T105" fmla="*/ 467 h 1018"/>
                <a:gd name="T106" fmla="*/ 368 w 827"/>
                <a:gd name="T107" fmla="*/ 497 h 1018"/>
                <a:gd name="T108" fmla="*/ 413 w 827"/>
                <a:gd name="T109" fmla="*/ 509 h 1018"/>
                <a:gd name="T110" fmla="*/ 451 w 827"/>
                <a:gd name="T111" fmla="*/ 501 h 1018"/>
                <a:gd name="T112" fmla="*/ 487 w 827"/>
                <a:gd name="T113" fmla="*/ 474 h 1018"/>
                <a:gd name="T114" fmla="*/ 507 w 827"/>
                <a:gd name="T115" fmla="*/ 432 h 1018"/>
                <a:gd name="T116" fmla="*/ 507 w 827"/>
                <a:gd name="T117" fmla="*/ 394 h 1018"/>
                <a:gd name="T118" fmla="*/ 487 w 827"/>
                <a:gd name="T119" fmla="*/ 353 h 1018"/>
                <a:gd name="T120" fmla="*/ 451 w 827"/>
                <a:gd name="T121" fmla="*/ 325 h 1018"/>
                <a:gd name="T122" fmla="*/ 413 w 827"/>
                <a:gd name="T123" fmla="*/ 318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7" h="1018">
                  <a:moveTo>
                    <a:pt x="413" y="0"/>
                  </a:moveTo>
                  <a:lnTo>
                    <a:pt x="413" y="0"/>
                  </a:lnTo>
                  <a:lnTo>
                    <a:pt x="392" y="0"/>
                  </a:lnTo>
                  <a:lnTo>
                    <a:pt x="371" y="2"/>
                  </a:lnTo>
                  <a:lnTo>
                    <a:pt x="351" y="4"/>
                  </a:lnTo>
                  <a:lnTo>
                    <a:pt x="331" y="9"/>
                  </a:lnTo>
                  <a:lnTo>
                    <a:pt x="310" y="13"/>
                  </a:lnTo>
                  <a:lnTo>
                    <a:pt x="291" y="18"/>
                  </a:lnTo>
                  <a:lnTo>
                    <a:pt x="272" y="25"/>
                  </a:lnTo>
                  <a:lnTo>
                    <a:pt x="252" y="32"/>
                  </a:lnTo>
                  <a:lnTo>
                    <a:pt x="234" y="41"/>
                  </a:lnTo>
                  <a:lnTo>
                    <a:pt x="217" y="50"/>
                  </a:lnTo>
                  <a:lnTo>
                    <a:pt x="199" y="60"/>
                  </a:lnTo>
                  <a:lnTo>
                    <a:pt x="183" y="71"/>
                  </a:lnTo>
                  <a:lnTo>
                    <a:pt x="166" y="83"/>
                  </a:lnTo>
                  <a:lnTo>
                    <a:pt x="150" y="94"/>
                  </a:lnTo>
                  <a:lnTo>
                    <a:pt x="135" y="107"/>
                  </a:lnTo>
                  <a:lnTo>
                    <a:pt x="121" y="121"/>
                  </a:lnTo>
                  <a:lnTo>
                    <a:pt x="107" y="135"/>
                  </a:lnTo>
                  <a:lnTo>
                    <a:pt x="95" y="150"/>
                  </a:lnTo>
                  <a:lnTo>
                    <a:pt x="82" y="166"/>
                  </a:lnTo>
                  <a:lnTo>
                    <a:pt x="71" y="182"/>
                  </a:lnTo>
                  <a:lnTo>
                    <a:pt x="60" y="200"/>
                  </a:lnTo>
                  <a:lnTo>
                    <a:pt x="50" y="217"/>
                  </a:lnTo>
                  <a:lnTo>
                    <a:pt x="41" y="234"/>
                  </a:lnTo>
                  <a:lnTo>
                    <a:pt x="32" y="252"/>
                  </a:lnTo>
                  <a:lnTo>
                    <a:pt x="25" y="271"/>
                  </a:lnTo>
                  <a:lnTo>
                    <a:pt x="18" y="291"/>
                  </a:lnTo>
                  <a:lnTo>
                    <a:pt x="13" y="310"/>
                  </a:lnTo>
                  <a:lnTo>
                    <a:pt x="9" y="330"/>
                  </a:lnTo>
                  <a:lnTo>
                    <a:pt x="4" y="351"/>
                  </a:lnTo>
                  <a:lnTo>
                    <a:pt x="2" y="371"/>
                  </a:lnTo>
                  <a:lnTo>
                    <a:pt x="0" y="393"/>
                  </a:lnTo>
                  <a:lnTo>
                    <a:pt x="0" y="413"/>
                  </a:lnTo>
                  <a:lnTo>
                    <a:pt x="0" y="413"/>
                  </a:lnTo>
                  <a:lnTo>
                    <a:pt x="1" y="447"/>
                  </a:lnTo>
                  <a:lnTo>
                    <a:pt x="4" y="480"/>
                  </a:lnTo>
                  <a:lnTo>
                    <a:pt x="10" y="512"/>
                  </a:lnTo>
                  <a:lnTo>
                    <a:pt x="16" y="543"/>
                  </a:lnTo>
                  <a:lnTo>
                    <a:pt x="25" y="574"/>
                  </a:lnTo>
                  <a:lnTo>
                    <a:pt x="36" y="603"/>
                  </a:lnTo>
                  <a:lnTo>
                    <a:pt x="47" y="632"/>
                  </a:lnTo>
                  <a:lnTo>
                    <a:pt x="60" y="660"/>
                  </a:lnTo>
                  <a:lnTo>
                    <a:pt x="74" y="686"/>
                  </a:lnTo>
                  <a:lnTo>
                    <a:pt x="89" y="712"/>
                  </a:lnTo>
                  <a:lnTo>
                    <a:pt x="104" y="737"/>
                  </a:lnTo>
                  <a:lnTo>
                    <a:pt x="121" y="761"/>
                  </a:lnTo>
                  <a:lnTo>
                    <a:pt x="139" y="783"/>
                  </a:lnTo>
                  <a:lnTo>
                    <a:pt x="157" y="806"/>
                  </a:lnTo>
                  <a:lnTo>
                    <a:pt x="174" y="826"/>
                  </a:lnTo>
                  <a:lnTo>
                    <a:pt x="192" y="847"/>
                  </a:lnTo>
                  <a:lnTo>
                    <a:pt x="210" y="865"/>
                  </a:lnTo>
                  <a:lnTo>
                    <a:pt x="229" y="883"/>
                  </a:lnTo>
                  <a:lnTo>
                    <a:pt x="264" y="915"/>
                  </a:lnTo>
                  <a:lnTo>
                    <a:pt x="298" y="943"/>
                  </a:lnTo>
                  <a:lnTo>
                    <a:pt x="328" y="967"/>
                  </a:lnTo>
                  <a:lnTo>
                    <a:pt x="354" y="986"/>
                  </a:lnTo>
                  <a:lnTo>
                    <a:pt x="376" y="1000"/>
                  </a:lnTo>
                  <a:lnTo>
                    <a:pt x="397" y="1013"/>
                  </a:lnTo>
                  <a:lnTo>
                    <a:pt x="397" y="1013"/>
                  </a:lnTo>
                  <a:lnTo>
                    <a:pt x="405" y="1016"/>
                  </a:lnTo>
                  <a:lnTo>
                    <a:pt x="413" y="1018"/>
                  </a:lnTo>
                  <a:lnTo>
                    <a:pt x="413" y="1018"/>
                  </a:lnTo>
                  <a:lnTo>
                    <a:pt x="422" y="1016"/>
                  </a:lnTo>
                  <a:lnTo>
                    <a:pt x="429" y="1013"/>
                  </a:lnTo>
                  <a:lnTo>
                    <a:pt x="429" y="1013"/>
                  </a:lnTo>
                  <a:lnTo>
                    <a:pt x="451" y="1000"/>
                  </a:lnTo>
                  <a:lnTo>
                    <a:pt x="472" y="986"/>
                  </a:lnTo>
                  <a:lnTo>
                    <a:pt x="498" y="967"/>
                  </a:lnTo>
                  <a:lnTo>
                    <a:pt x="529" y="943"/>
                  </a:lnTo>
                  <a:lnTo>
                    <a:pt x="562" y="915"/>
                  </a:lnTo>
                  <a:lnTo>
                    <a:pt x="598" y="883"/>
                  </a:lnTo>
                  <a:lnTo>
                    <a:pt x="616" y="865"/>
                  </a:lnTo>
                  <a:lnTo>
                    <a:pt x="634" y="847"/>
                  </a:lnTo>
                  <a:lnTo>
                    <a:pt x="653" y="826"/>
                  </a:lnTo>
                  <a:lnTo>
                    <a:pt x="671" y="806"/>
                  </a:lnTo>
                  <a:lnTo>
                    <a:pt x="688" y="783"/>
                  </a:lnTo>
                  <a:lnTo>
                    <a:pt x="705" y="761"/>
                  </a:lnTo>
                  <a:lnTo>
                    <a:pt x="722" y="737"/>
                  </a:lnTo>
                  <a:lnTo>
                    <a:pt x="738" y="712"/>
                  </a:lnTo>
                  <a:lnTo>
                    <a:pt x="753" y="686"/>
                  </a:lnTo>
                  <a:lnTo>
                    <a:pt x="767" y="660"/>
                  </a:lnTo>
                  <a:lnTo>
                    <a:pt x="780" y="632"/>
                  </a:lnTo>
                  <a:lnTo>
                    <a:pt x="792" y="603"/>
                  </a:lnTo>
                  <a:lnTo>
                    <a:pt x="802" y="574"/>
                  </a:lnTo>
                  <a:lnTo>
                    <a:pt x="810" y="543"/>
                  </a:lnTo>
                  <a:lnTo>
                    <a:pt x="818" y="512"/>
                  </a:lnTo>
                  <a:lnTo>
                    <a:pt x="823" y="480"/>
                  </a:lnTo>
                  <a:lnTo>
                    <a:pt x="825" y="447"/>
                  </a:lnTo>
                  <a:lnTo>
                    <a:pt x="827" y="413"/>
                  </a:lnTo>
                  <a:lnTo>
                    <a:pt x="827" y="413"/>
                  </a:lnTo>
                  <a:lnTo>
                    <a:pt x="826" y="393"/>
                  </a:lnTo>
                  <a:lnTo>
                    <a:pt x="825" y="371"/>
                  </a:lnTo>
                  <a:lnTo>
                    <a:pt x="822" y="351"/>
                  </a:lnTo>
                  <a:lnTo>
                    <a:pt x="819" y="330"/>
                  </a:lnTo>
                  <a:lnTo>
                    <a:pt x="813" y="310"/>
                  </a:lnTo>
                  <a:lnTo>
                    <a:pt x="808" y="291"/>
                  </a:lnTo>
                  <a:lnTo>
                    <a:pt x="802" y="271"/>
                  </a:lnTo>
                  <a:lnTo>
                    <a:pt x="794" y="252"/>
                  </a:lnTo>
                  <a:lnTo>
                    <a:pt x="786" y="234"/>
                  </a:lnTo>
                  <a:lnTo>
                    <a:pt x="777" y="217"/>
                  </a:lnTo>
                  <a:lnTo>
                    <a:pt x="767" y="200"/>
                  </a:lnTo>
                  <a:lnTo>
                    <a:pt x="757" y="182"/>
                  </a:lnTo>
                  <a:lnTo>
                    <a:pt x="745" y="166"/>
                  </a:lnTo>
                  <a:lnTo>
                    <a:pt x="732" y="150"/>
                  </a:lnTo>
                  <a:lnTo>
                    <a:pt x="719" y="135"/>
                  </a:lnTo>
                  <a:lnTo>
                    <a:pt x="706" y="121"/>
                  </a:lnTo>
                  <a:lnTo>
                    <a:pt x="691" y="107"/>
                  </a:lnTo>
                  <a:lnTo>
                    <a:pt x="676" y="94"/>
                  </a:lnTo>
                  <a:lnTo>
                    <a:pt x="661" y="83"/>
                  </a:lnTo>
                  <a:lnTo>
                    <a:pt x="644" y="71"/>
                  </a:lnTo>
                  <a:lnTo>
                    <a:pt x="628" y="60"/>
                  </a:lnTo>
                  <a:lnTo>
                    <a:pt x="611" y="50"/>
                  </a:lnTo>
                  <a:lnTo>
                    <a:pt x="592" y="41"/>
                  </a:lnTo>
                  <a:lnTo>
                    <a:pt x="574" y="32"/>
                  </a:lnTo>
                  <a:lnTo>
                    <a:pt x="556" y="25"/>
                  </a:lnTo>
                  <a:lnTo>
                    <a:pt x="537" y="18"/>
                  </a:lnTo>
                  <a:lnTo>
                    <a:pt x="516" y="13"/>
                  </a:lnTo>
                  <a:lnTo>
                    <a:pt x="497" y="9"/>
                  </a:lnTo>
                  <a:lnTo>
                    <a:pt x="477" y="4"/>
                  </a:lnTo>
                  <a:lnTo>
                    <a:pt x="455" y="2"/>
                  </a:lnTo>
                  <a:lnTo>
                    <a:pt x="435" y="0"/>
                  </a:lnTo>
                  <a:lnTo>
                    <a:pt x="413" y="0"/>
                  </a:lnTo>
                  <a:lnTo>
                    <a:pt x="413" y="0"/>
                  </a:lnTo>
                  <a:close/>
                  <a:moveTo>
                    <a:pt x="413" y="948"/>
                  </a:moveTo>
                  <a:lnTo>
                    <a:pt x="413" y="948"/>
                  </a:lnTo>
                  <a:lnTo>
                    <a:pt x="378" y="924"/>
                  </a:lnTo>
                  <a:lnTo>
                    <a:pt x="355" y="907"/>
                  </a:lnTo>
                  <a:lnTo>
                    <a:pt x="328" y="886"/>
                  </a:lnTo>
                  <a:lnTo>
                    <a:pt x="301" y="862"/>
                  </a:lnTo>
                  <a:lnTo>
                    <a:pt x="272" y="835"/>
                  </a:lnTo>
                  <a:lnTo>
                    <a:pt x="242" y="805"/>
                  </a:lnTo>
                  <a:lnTo>
                    <a:pt x="212" y="771"/>
                  </a:lnTo>
                  <a:lnTo>
                    <a:pt x="198" y="754"/>
                  </a:lnTo>
                  <a:lnTo>
                    <a:pt x="183" y="736"/>
                  </a:lnTo>
                  <a:lnTo>
                    <a:pt x="169" y="717"/>
                  </a:lnTo>
                  <a:lnTo>
                    <a:pt x="156" y="697"/>
                  </a:lnTo>
                  <a:lnTo>
                    <a:pt x="143" y="677"/>
                  </a:lnTo>
                  <a:lnTo>
                    <a:pt x="130" y="656"/>
                  </a:lnTo>
                  <a:lnTo>
                    <a:pt x="119" y="634"/>
                  </a:lnTo>
                  <a:lnTo>
                    <a:pt x="109" y="612"/>
                  </a:lnTo>
                  <a:lnTo>
                    <a:pt x="99" y="589"/>
                  </a:lnTo>
                  <a:lnTo>
                    <a:pt x="90" y="565"/>
                  </a:lnTo>
                  <a:lnTo>
                    <a:pt x="82" y="542"/>
                  </a:lnTo>
                  <a:lnTo>
                    <a:pt x="75" y="517"/>
                  </a:lnTo>
                  <a:lnTo>
                    <a:pt x="71" y="492"/>
                  </a:lnTo>
                  <a:lnTo>
                    <a:pt x="67" y="467"/>
                  </a:lnTo>
                  <a:lnTo>
                    <a:pt x="65" y="440"/>
                  </a:lnTo>
                  <a:lnTo>
                    <a:pt x="63" y="413"/>
                  </a:lnTo>
                  <a:lnTo>
                    <a:pt x="63" y="413"/>
                  </a:lnTo>
                  <a:lnTo>
                    <a:pt x="65" y="396"/>
                  </a:lnTo>
                  <a:lnTo>
                    <a:pt x="66" y="378"/>
                  </a:lnTo>
                  <a:lnTo>
                    <a:pt x="68" y="360"/>
                  </a:lnTo>
                  <a:lnTo>
                    <a:pt x="71" y="343"/>
                  </a:lnTo>
                  <a:lnTo>
                    <a:pt x="74" y="326"/>
                  </a:lnTo>
                  <a:lnTo>
                    <a:pt x="80" y="309"/>
                  </a:lnTo>
                  <a:lnTo>
                    <a:pt x="85" y="293"/>
                  </a:lnTo>
                  <a:lnTo>
                    <a:pt x="91" y="278"/>
                  </a:lnTo>
                  <a:lnTo>
                    <a:pt x="98" y="262"/>
                  </a:lnTo>
                  <a:lnTo>
                    <a:pt x="105" y="247"/>
                  </a:lnTo>
                  <a:lnTo>
                    <a:pt x="114" y="232"/>
                  </a:lnTo>
                  <a:lnTo>
                    <a:pt x="124" y="218"/>
                  </a:lnTo>
                  <a:lnTo>
                    <a:pt x="133" y="204"/>
                  </a:lnTo>
                  <a:lnTo>
                    <a:pt x="144" y="191"/>
                  </a:lnTo>
                  <a:lnTo>
                    <a:pt x="155" y="178"/>
                  </a:lnTo>
                  <a:lnTo>
                    <a:pt x="166" y="166"/>
                  </a:lnTo>
                  <a:lnTo>
                    <a:pt x="178" y="154"/>
                  </a:lnTo>
                  <a:lnTo>
                    <a:pt x="191" y="144"/>
                  </a:lnTo>
                  <a:lnTo>
                    <a:pt x="204" y="133"/>
                  </a:lnTo>
                  <a:lnTo>
                    <a:pt x="218" y="123"/>
                  </a:lnTo>
                  <a:lnTo>
                    <a:pt x="232" y="115"/>
                  </a:lnTo>
                  <a:lnTo>
                    <a:pt x="247" y="106"/>
                  </a:lnTo>
                  <a:lnTo>
                    <a:pt x="262" y="98"/>
                  </a:lnTo>
                  <a:lnTo>
                    <a:pt x="277" y="91"/>
                  </a:lnTo>
                  <a:lnTo>
                    <a:pt x="293" y="85"/>
                  </a:lnTo>
                  <a:lnTo>
                    <a:pt x="309" y="79"/>
                  </a:lnTo>
                  <a:lnTo>
                    <a:pt x="326" y="75"/>
                  </a:lnTo>
                  <a:lnTo>
                    <a:pt x="344" y="71"/>
                  </a:lnTo>
                  <a:lnTo>
                    <a:pt x="361" y="68"/>
                  </a:lnTo>
                  <a:lnTo>
                    <a:pt x="378" y="65"/>
                  </a:lnTo>
                  <a:lnTo>
                    <a:pt x="395" y="64"/>
                  </a:lnTo>
                  <a:lnTo>
                    <a:pt x="413" y="63"/>
                  </a:lnTo>
                  <a:lnTo>
                    <a:pt x="413" y="63"/>
                  </a:lnTo>
                  <a:lnTo>
                    <a:pt x="431" y="64"/>
                  </a:lnTo>
                  <a:lnTo>
                    <a:pt x="449" y="65"/>
                  </a:lnTo>
                  <a:lnTo>
                    <a:pt x="467" y="68"/>
                  </a:lnTo>
                  <a:lnTo>
                    <a:pt x="484" y="71"/>
                  </a:lnTo>
                  <a:lnTo>
                    <a:pt x="501" y="75"/>
                  </a:lnTo>
                  <a:lnTo>
                    <a:pt x="517" y="79"/>
                  </a:lnTo>
                  <a:lnTo>
                    <a:pt x="533" y="85"/>
                  </a:lnTo>
                  <a:lnTo>
                    <a:pt x="550" y="91"/>
                  </a:lnTo>
                  <a:lnTo>
                    <a:pt x="565" y="98"/>
                  </a:lnTo>
                  <a:lnTo>
                    <a:pt x="580" y="106"/>
                  </a:lnTo>
                  <a:lnTo>
                    <a:pt x="595" y="115"/>
                  </a:lnTo>
                  <a:lnTo>
                    <a:pt x="609" y="123"/>
                  </a:lnTo>
                  <a:lnTo>
                    <a:pt x="622" y="133"/>
                  </a:lnTo>
                  <a:lnTo>
                    <a:pt x="635" y="144"/>
                  </a:lnTo>
                  <a:lnTo>
                    <a:pt x="648" y="154"/>
                  </a:lnTo>
                  <a:lnTo>
                    <a:pt x="661" y="166"/>
                  </a:lnTo>
                  <a:lnTo>
                    <a:pt x="672" y="178"/>
                  </a:lnTo>
                  <a:lnTo>
                    <a:pt x="684" y="191"/>
                  </a:lnTo>
                  <a:lnTo>
                    <a:pt x="693" y="204"/>
                  </a:lnTo>
                  <a:lnTo>
                    <a:pt x="703" y="218"/>
                  </a:lnTo>
                  <a:lnTo>
                    <a:pt x="713" y="232"/>
                  </a:lnTo>
                  <a:lnTo>
                    <a:pt x="721" y="247"/>
                  </a:lnTo>
                  <a:lnTo>
                    <a:pt x="729" y="262"/>
                  </a:lnTo>
                  <a:lnTo>
                    <a:pt x="736" y="278"/>
                  </a:lnTo>
                  <a:lnTo>
                    <a:pt x="742" y="293"/>
                  </a:lnTo>
                  <a:lnTo>
                    <a:pt x="748" y="309"/>
                  </a:lnTo>
                  <a:lnTo>
                    <a:pt x="752" y="326"/>
                  </a:lnTo>
                  <a:lnTo>
                    <a:pt x="757" y="343"/>
                  </a:lnTo>
                  <a:lnTo>
                    <a:pt x="759" y="360"/>
                  </a:lnTo>
                  <a:lnTo>
                    <a:pt x="762" y="378"/>
                  </a:lnTo>
                  <a:lnTo>
                    <a:pt x="763" y="396"/>
                  </a:lnTo>
                  <a:lnTo>
                    <a:pt x="763" y="413"/>
                  </a:lnTo>
                  <a:lnTo>
                    <a:pt x="763" y="413"/>
                  </a:lnTo>
                  <a:lnTo>
                    <a:pt x="762" y="440"/>
                  </a:lnTo>
                  <a:lnTo>
                    <a:pt x="760" y="467"/>
                  </a:lnTo>
                  <a:lnTo>
                    <a:pt x="757" y="491"/>
                  </a:lnTo>
                  <a:lnTo>
                    <a:pt x="751" y="517"/>
                  </a:lnTo>
                  <a:lnTo>
                    <a:pt x="745" y="542"/>
                  </a:lnTo>
                  <a:lnTo>
                    <a:pt x="737" y="565"/>
                  </a:lnTo>
                  <a:lnTo>
                    <a:pt x="729" y="589"/>
                  </a:lnTo>
                  <a:lnTo>
                    <a:pt x="719" y="612"/>
                  </a:lnTo>
                  <a:lnTo>
                    <a:pt x="708" y="634"/>
                  </a:lnTo>
                  <a:lnTo>
                    <a:pt x="697" y="656"/>
                  </a:lnTo>
                  <a:lnTo>
                    <a:pt x="684" y="676"/>
                  </a:lnTo>
                  <a:lnTo>
                    <a:pt x="671" y="696"/>
                  </a:lnTo>
                  <a:lnTo>
                    <a:pt x="658" y="717"/>
                  </a:lnTo>
                  <a:lnTo>
                    <a:pt x="644" y="735"/>
                  </a:lnTo>
                  <a:lnTo>
                    <a:pt x="629" y="753"/>
                  </a:lnTo>
                  <a:lnTo>
                    <a:pt x="615" y="771"/>
                  </a:lnTo>
                  <a:lnTo>
                    <a:pt x="585" y="805"/>
                  </a:lnTo>
                  <a:lnTo>
                    <a:pt x="555" y="835"/>
                  </a:lnTo>
                  <a:lnTo>
                    <a:pt x="526" y="862"/>
                  </a:lnTo>
                  <a:lnTo>
                    <a:pt x="498" y="885"/>
                  </a:lnTo>
                  <a:lnTo>
                    <a:pt x="472" y="907"/>
                  </a:lnTo>
                  <a:lnTo>
                    <a:pt x="449" y="924"/>
                  </a:lnTo>
                  <a:lnTo>
                    <a:pt x="413" y="948"/>
                  </a:lnTo>
                  <a:lnTo>
                    <a:pt x="413" y="948"/>
                  </a:lnTo>
                  <a:close/>
                  <a:moveTo>
                    <a:pt x="413" y="318"/>
                  </a:moveTo>
                  <a:lnTo>
                    <a:pt x="413" y="318"/>
                  </a:lnTo>
                  <a:lnTo>
                    <a:pt x="404" y="319"/>
                  </a:lnTo>
                  <a:lnTo>
                    <a:pt x="394" y="320"/>
                  </a:lnTo>
                  <a:lnTo>
                    <a:pt x="385" y="322"/>
                  </a:lnTo>
                  <a:lnTo>
                    <a:pt x="377" y="325"/>
                  </a:lnTo>
                  <a:lnTo>
                    <a:pt x="368" y="329"/>
                  </a:lnTo>
                  <a:lnTo>
                    <a:pt x="360" y="335"/>
                  </a:lnTo>
                  <a:lnTo>
                    <a:pt x="353" y="340"/>
                  </a:lnTo>
                  <a:lnTo>
                    <a:pt x="346" y="345"/>
                  </a:lnTo>
                  <a:lnTo>
                    <a:pt x="340" y="353"/>
                  </a:lnTo>
                  <a:lnTo>
                    <a:pt x="334" y="360"/>
                  </a:lnTo>
                  <a:lnTo>
                    <a:pt x="330" y="368"/>
                  </a:lnTo>
                  <a:lnTo>
                    <a:pt x="325" y="377"/>
                  </a:lnTo>
                  <a:lnTo>
                    <a:pt x="322" y="385"/>
                  </a:lnTo>
                  <a:lnTo>
                    <a:pt x="320" y="394"/>
                  </a:lnTo>
                  <a:lnTo>
                    <a:pt x="319" y="403"/>
                  </a:lnTo>
                  <a:lnTo>
                    <a:pt x="318" y="413"/>
                  </a:lnTo>
                  <a:lnTo>
                    <a:pt x="318" y="413"/>
                  </a:lnTo>
                  <a:lnTo>
                    <a:pt x="319" y="423"/>
                  </a:lnTo>
                  <a:lnTo>
                    <a:pt x="320" y="432"/>
                  </a:lnTo>
                  <a:lnTo>
                    <a:pt x="322" y="442"/>
                  </a:lnTo>
                  <a:lnTo>
                    <a:pt x="325" y="451"/>
                  </a:lnTo>
                  <a:lnTo>
                    <a:pt x="330" y="459"/>
                  </a:lnTo>
                  <a:lnTo>
                    <a:pt x="334" y="467"/>
                  </a:lnTo>
                  <a:lnTo>
                    <a:pt x="340" y="474"/>
                  </a:lnTo>
                  <a:lnTo>
                    <a:pt x="346" y="481"/>
                  </a:lnTo>
                  <a:lnTo>
                    <a:pt x="353" y="487"/>
                  </a:lnTo>
                  <a:lnTo>
                    <a:pt x="360" y="492"/>
                  </a:lnTo>
                  <a:lnTo>
                    <a:pt x="368" y="497"/>
                  </a:lnTo>
                  <a:lnTo>
                    <a:pt x="377" y="501"/>
                  </a:lnTo>
                  <a:lnTo>
                    <a:pt x="385" y="504"/>
                  </a:lnTo>
                  <a:lnTo>
                    <a:pt x="394" y="506"/>
                  </a:lnTo>
                  <a:lnTo>
                    <a:pt x="404" y="509"/>
                  </a:lnTo>
                  <a:lnTo>
                    <a:pt x="413" y="509"/>
                  </a:lnTo>
                  <a:lnTo>
                    <a:pt x="413" y="509"/>
                  </a:lnTo>
                  <a:lnTo>
                    <a:pt x="423" y="509"/>
                  </a:lnTo>
                  <a:lnTo>
                    <a:pt x="433" y="506"/>
                  </a:lnTo>
                  <a:lnTo>
                    <a:pt x="442" y="504"/>
                  </a:lnTo>
                  <a:lnTo>
                    <a:pt x="451" y="501"/>
                  </a:lnTo>
                  <a:lnTo>
                    <a:pt x="459" y="497"/>
                  </a:lnTo>
                  <a:lnTo>
                    <a:pt x="467" y="492"/>
                  </a:lnTo>
                  <a:lnTo>
                    <a:pt x="474" y="487"/>
                  </a:lnTo>
                  <a:lnTo>
                    <a:pt x="481" y="481"/>
                  </a:lnTo>
                  <a:lnTo>
                    <a:pt x="487" y="474"/>
                  </a:lnTo>
                  <a:lnTo>
                    <a:pt x="493" y="467"/>
                  </a:lnTo>
                  <a:lnTo>
                    <a:pt x="497" y="459"/>
                  </a:lnTo>
                  <a:lnTo>
                    <a:pt x="501" y="451"/>
                  </a:lnTo>
                  <a:lnTo>
                    <a:pt x="504" y="442"/>
                  </a:lnTo>
                  <a:lnTo>
                    <a:pt x="507" y="432"/>
                  </a:lnTo>
                  <a:lnTo>
                    <a:pt x="509" y="423"/>
                  </a:lnTo>
                  <a:lnTo>
                    <a:pt x="509" y="413"/>
                  </a:lnTo>
                  <a:lnTo>
                    <a:pt x="509" y="413"/>
                  </a:lnTo>
                  <a:lnTo>
                    <a:pt x="509" y="403"/>
                  </a:lnTo>
                  <a:lnTo>
                    <a:pt x="507" y="394"/>
                  </a:lnTo>
                  <a:lnTo>
                    <a:pt x="504" y="385"/>
                  </a:lnTo>
                  <a:lnTo>
                    <a:pt x="501" y="377"/>
                  </a:lnTo>
                  <a:lnTo>
                    <a:pt x="497" y="368"/>
                  </a:lnTo>
                  <a:lnTo>
                    <a:pt x="493" y="360"/>
                  </a:lnTo>
                  <a:lnTo>
                    <a:pt x="487" y="353"/>
                  </a:lnTo>
                  <a:lnTo>
                    <a:pt x="481" y="345"/>
                  </a:lnTo>
                  <a:lnTo>
                    <a:pt x="474" y="340"/>
                  </a:lnTo>
                  <a:lnTo>
                    <a:pt x="467" y="335"/>
                  </a:lnTo>
                  <a:lnTo>
                    <a:pt x="459" y="329"/>
                  </a:lnTo>
                  <a:lnTo>
                    <a:pt x="451" y="325"/>
                  </a:lnTo>
                  <a:lnTo>
                    <a:pt x="442" y="322"/>
                  </a:lnTo>
                  <a:lnTo>
                    <a:pt x="433" y="320"/>
                  </a:lnTo>
                  <a:lnTo>
                    <a:pt x="423" y="319"/>
                  </a:lnTo>
                  <a:lnTo>
                    <a:pt x="413" y="318"/>
                  </a:lnTo>
                  <a:lnTo>
                    <a:pt x="413" y="31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4" name="Freeform 59"/>
            <p:cNvSpPr>
              <a:spLocks noEditPoints="1"/>
            </p:cNvSpPr>
            <p:nvPr/>
          </p:nvSpPr>
          <p:spPr bwMode="auto">
            <a:xfrm>
              <a:off x="8369073" y="5143320"/>
              <a:ext cx="242757" cy="388029"/>
            </a:xfrm>
            <a:custGeom>
              <a:avLst/>
              <a:gdLst>
                <a:gd name="T0" fmla="*/ 78 w 636"/>
                <a:gd name="T1" fmla="*/ 0 h 1017"/>
                <a:gd name="T2" fmla="*/ 46 w 636"/>
                <a:gd name="T3" fmla="*/ 10 h 1017"/>
                <a:gd name="T4" fmla="*/ 19 w 636"/>
                <a:gd name="T5" fmla="*/ 33 h 1017"/>
                <a:gd name="T6" fmla="*/ 4 w 636"/>
                <a:gd name="T7" fmla="*/ 63 h 1017"/>
                <a:gd name="T8" fmla="*/ 0 w 636"/>
                <a:gd name="T9" fmla="*/ 926 h 1017"/>
                <a:gd name="T10" fmla="*/ 4 w 636"/>
                <a:gd name="T11" fmla="*/ 952 h 1017"/>
                <a:gd name="T12" fmla="*/ 19 w 636"/>
                <a:gd name="T13" fmla="*/ 983 h 1017"/>
                <a:gd name="T14" fmla="*/ 46 w 636"/>
                <a:gd name="T15" fmla="*/ 1006 h 1017"/>
                <a:gd name="T16" fmla="*/ 78 w 636"/>
                <a:gd name="T17" fmla="*/ 1017 h 1017"/>
                <a:gd name="T18" fmla="*/ 557 w 636"/>
                <a:gd name="T19" fmla="*/ 1017 h 1017"/>
                <a:gd name="T20" fmla="*/ 590 w 636"/>
                <a:gd name="T21" fmla="*/ 1006 h 1017"/>
                <a:gd name="T22" fmla="*/ 616 w 636"/>
                <a:gd name="T23" fmla="*/ 983 h 1017"/>
                <a:gd name="T24" fmla="*/ 632 w 636"/>
                <a:gd name="T25" fmla="*/ 952 h 1017"/>
                <a:gd name="T26" fmla="*/ 636 w 636"/>
                <a:gd name="T27" fmla="*/ 91 h 1017"/>
                <a:gd name="T28" fmla="*/ 632 w 636"/>
                <a:gd name="T29" fmla="*/ 63 h 1017"/>
                <a:gd name="T30" fmla="*/ 616 w 636"/>
                <a:gd name="T31" fmla="*/ 33 h 1017"/>
                <a:gd name="T32" fmla="*/ 590 w 636"/>
                <a:gd name="T33" fmla="*/ 10 h 1017"/>
                <a:gd name="T34" fmla="*/ 557 w 636"/>
                <a:gd name="T35" fmla="*/ 0 h 1017"/>
                <a:gd name="T36" fmla="*/ 572 w 636"/>
                <a:gd name="T37" fmla="*/ 926 h 1017"/>
                <a:gd name="T38" fmla="*/ 565 w 636"/>
                <a:gd name="T39" fmla="*/ 945 h 1017"/>
                <a:gd name="T40" fmla="*/ 548 w 636"/>
                <a:gd name="T41" fmla="*/ 953 h 1017"/>
                <a:gd name="T42" fmla="*/ 78 w 636"/>
                <a:gd name="T43" fmla="*/ 951 h 1017"/>
                <a:gd name="T44" fmla="*/ 65 w 636"/>
                <a:gd name="T45" fmla="*/ 936 h 1017"/>
                <a:gd name="T46" fmla="*/ 572 w 636"/>
                <a:gd name="T47" fmla="*/ 795 h 1017"/>
                <a:gd name="T48" fmla="*/ 63 w 636"/>
                <a:gd name="T49" fmla="*/ 254 h 1017"/>
                <a:gd name="T50" fmla="*/ 63 w 636"/>
                <a:gd name="T51" fmla="*/ 189 h 1017"/>
                <a:gd name="T52" fmla="*/ 65 w 636"/>
                <a:gd name="T53" fmla="*/ 80 h 1017"/>
                <a:gd name="T54" fmla="*/ 78 w 636"/>
                <a:gd name="T55" fmla="*/ 65 h 1017"/>
                <a:gd name="T56" fmla="*/ 548 w 636"/>
                <a:gd name="T57" fmla="*/ 63 h 1017"/>
                <a:gd name="T58" fmla="*/ 565 w 636"/>
                <a:gd name="T59" fmla="*/ 70 h 1017"/>
                <a:gd name="T60" fmla="*/ 572 w 636"/>
                <a:gd name="T61" fmla="*/ 91 h 1017"/>
                <a:gd name="T62" fmla="*/ 327 w 636"/>
                <a:gd name="T63" fmla="*/ 920 h 1017"/>
                <a:gd name="T64" fmla="*/ 357 w 636"/>
                <a:gd name="T65" fmla="*/ 901 h 1017"/>
                <a:gd name="T66" fmla="*/ 366 w 636"/>
                <a:gd name="T67" fmla="*/ 874 h 1017"/>
                <a:gd name="T68" fmla="*/ 352 w 636"/>
                <a:gd name="T69" fmla="*/ 840 h 1017"/>
                <a:gd name="T70" fmla="*/ 318 w 636"/>
                <a:gd name="T71" fmla="*/ 826 h 1017"/>
                <a:gd name="T72" fmla="*/ 291 w 636"/>
                <a:gd name="T73" fmla="*/ 834 h 1017"/>
                <a:gd name="T74" fmla="*/ 271 w 636"/>
                <a:gd name="T75" fmla="*/ 864 h 1017"/>
                <a:gd name="T76" fmla="*/ 274 w 636"/>
                <a:gd name="T77" fmla="*/ 892 h 1017"/>
                <a:gd name="T78" fmla="*/ 299 w 636"/>
                <a:gd name="T79" fmla="*/ 918 h 1017"/>
                <a:gd name="T80" fmla="*/ 382 w 636"/>
                <a:gd name="T81" fmla="*/ 94 h 1017"/>
                <a:gd name="T82" fmla="*/ 241 w 636"/>
                <a:gd name="T83" fmla="*/ 97 h 1017"/>
                <a:gd name="T84" fmla="*/ 225 w 636"/>
                <a:gd name="T85" fmla="*/ 114 h 1017"/>
                <a:gd name="T86" fmla="*/ 223 w 636"/>
                <a:gd name="T87" fmla="*/ 133 h 1017"/>
                <a:gd name="T88" fmla="*/ 236 w 636"/>
                <a:gd name="T89" fmla="*/ 153 h 1017"/>
                <a:gd name="T90" fmla="*/ 382 w 636"/>
                <a:gd name="T91" fmla="*/ 158 h 1017"/>
                <a:gd name="T92" fmla="*/ 399 w 636"/>
                <a:gd name="T93" fmla="*/ 153 h 1017"/>
                <a:gd name="T94" fmla="*/ 413 w 636"/>
                <a:gd name="T95" fmla="*/ 133 h 1017"/>
                <a:gd name="T96" fmla="*/ 411 w 636"/>
                <a:gd name="T97" fmla="*/ 114 h 1017"/>
                <a:gd name="T98" fmla="*/ 394 w 636"/>
                <a:gd name="T99" fmla="*/ 9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36" h="1017">
                  <a:moveTo>
                    <a:pt x="548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78" y="0"/>
                  </a:lnTo>
                  <a:lnTo>
                    <a:pt x="70" y="1"/>
                  </a:lnTo>
                  <a:lnTo>
                    <a:pt x="61" y="3"/>
                  </a:lnTo>
                  <a:lnTo>
                    <a:pt x="54" y="6"/>
                  </a:lnTo>
                  <a:lnTo>
                    <a:pt x="46" y="10"/>
                  </a:lnTo>
                  <a:lnTo>
                    <a:pt x="39" y="15"/>
                  </a:lnTo>
                  <a:lnTo>
                    <a:pt x="32" y="20"/>
                  </a:lnTo>
                  <a:lnTo>
                    <a:pt x="26" y="26"/>
                  </a:lnTo>
                  <a:lnTo>
                    <a:pt x="19" y="33"/>
                  </a:lnTo>
                  <a:lnTo>
                    <a:pt x="15" y="39"/>
                  </a:lnTo>
                  <a:lnTo>
                    <a:pt x="11" y="47"/>
                  </a:lnTo>
                  <a:lnTo>
                    <a:pt x="6" y="55"/>
                  </a:lnTo>
                  <a:lnTo>
                    <a:pt x="4" y="63"/>
                  </a:lnTo>
                  <a:lnTo>
                    <a:pt x="2" y="73"/>
                  </a:lnTo>
                  <a:lnTo>
                    <a:pt x="0" y="81"/>
                  </a:lnTo>
                  <a:lnTo>
                    <a:pt x="0" y="91"/>
                  </a:lnTo>
                  <a:lnTo>
                    <a:pt x="0" y="926"/>
                  </a:lnTo>
                  <a:lnTo>
                    <a:pt x="0" y="926"/>
                  </a:lnTo>
                  <a:lnTo>
                    <a:pt x="0" y="935"/>
                  </a:lnTo>
                  <a:lnTo>
                    <a:pt x="2" y="944"/>
                  </a:lnTo>
                  <a:lnTo>
                    <a:pt x="4" y="952"/>
                  </a:lnTo>
                  <a:lnTo>
                    <a:pt x="6" y="961"/>
                  </a:lnTo>
                  <a:lnTo>
                    <a:pt x="11" y="968"/>
                  </a:lnTo>
                  <a:lnTo>
                    <a:pt x="15" y="976"/>
                  </a:lnTo>
                  <a:lnTo>
                    <a:pt x="19" y="983"/>
                  </a:lnTo>
                  <a:lnTo>
                    <a:pt x="26" y="990"/>
                  </a:lnTo>
                  <a:lnTo>
                    <a:pt x="32" y="996"/>
                  </a:lnTo>
                  <a:lnTo>
                    <a:pt x="39" y="1002"/>
                  </a:lnTo>
                  <a:lnTo>
                    <a:pt x="46" y="1006"/>
                  </a:lnTo>
                  <a:lnTo>
                    <a:pt x="54" y="1009"/>
                  </a:lnTo>
                  <a:lnTo>
                    <a:pt x="61" y="1012"/>
                  </a:lnTo>
                  <a:lnTo>
                    <a:pt x="70" y="1015"/>
                  </a:lnTo>
                  <a:lnTo>
                    <a:pt x="78" y="1017"/>
                  </a:lnTo>
                  <a:lnTo>
                    <a:pt x="87" y="1017"/>
                  </a:lnTo>
                  <a:lnTo>
                    <a:pt x="548" y="1017"/>
                  </a:lnTo>
                  <a:lnTo>
                    <a:pt x="548" y="1017"/>
                  </a:lnTo>
                  <a:lnTo>
                    <a:pt x="557" y="1017"/>
                  </a:lnTo>
                  <a:lnTo>
                    <a:pt x="567" y="1015"/>
                  </a:lnTo>
                  <a:lnTo>
                    <a:pt x="574" y="1012"/>
                  </a:lnTo>
                  <a:lnTo>
                    <a:pt x="583" y="1009"/>
                  </a:lnTo>
                  <a:lnTo>
                    <a:pt x="590" y="1006"/>
                  </a:lnTo>
                  <a:lnTo>
                    <a:pt x="598" y="1002"/>
                  </a:lnTo>
                  <a:lnTo>
                    <a:pt x="604" y="996"/>
                  </a:lnTo>
                  <a:lnTo>
                    <a:pt x="611" y="990"/>
                  </a:lnTo>
                  <a:lnTo>
                    <a:pt x="616" y="983"/>
                  </a:lnTo>
                  <a:lnTo>
                    <a:pt x="621" y="976"/>
                  </a:lnTo>
                  <a:lnTo>
                    <a:pt x="626" y="968"/>
                  </a:lnTo>
                  <a:lnTo>
                    <a:pt x="629" y="961"/>
                  </a:lnTo>
                  <a:lnTo>
                    <a:pt x="632" y="952"/>
                  </a:lnTo>
                  <a:lnTo>
                    <a:pt x="634" y="944"/>
                  </a:lnTo>
                  <a:lnTo>
                    <a:pt x="635" y="935"/>
                  </a:lnTo>
                  <a:lnTo>
                    <a:pt x="636" y="926"/>
                  </a:lnTo>
                  <a:lnTo>
                    <a:pt x="636" y="91"/>
                  </a:lnTo>
                  <a:lnTo>
                    <a:pt x="636" y="91"/>
                  </a:lnTo>
                  <a:lnTo>
                    <a:pt x="635" y="81"/>
                  </a:lnTo>
                  <a:lnTo>
                    <a:pt x="634" y="73"/>
                  </a:lnTo>
                  <a:lnTo>
                    <a:pt x="632" y="63"/>
                  </a:lnTo>
                  <a:lnTo>
                    <a:pt x="629" y="55"/>
                  </a:lnTo>
                  <a:lnTo>
                    <a:pt x="626" y="47"/>
                  </a:lnTo>
                  <a:lnTo>
                    <a:pt x="621" y="39"/>
                  </a:lnTo>
                  <a:lnTo>
                    <a:pt x="616" y="33"/>
                  </a:lnTo>
                  <a:lnTo>
                    <a:pt x="611" y="26"/>
                  </a:lnTo>
                  <a:lnTo>
                    <a:pt x="604" y="20"/>
                  </a:lnTo>
                  <a:lnTo>
                    <a:pt x="598" y="15"/>
                  </a:lnTo>
                  <a:lnTo>
                    <a:pt x="590" y="10"/>
                  </a:lnTo>
                  <a:lnTo>
                    <a:pt x="583" y="6"/>
                  </a:lnTo>
                  <a:lnTo>
                    <a:pt x="574" y="3"/>
                  </a:lnTo>
                  <a:lnTo>
                    <a:pt x="567" y="1"/>
                  </a:lnTo>
                  <a:lnTo>
                    <a:pt x="557" y="0"/>
                  </a:lnTo>
                  <a:lnTo>
                    <a:pt x="548" y="0"/>
                  </a:lnTo>
                  <a:lnTo>
                    <a:pt x="548" y="0"/>
                  </a:lnTo>
                  <a:close/>
                  <a:moveTo>
                    <a:pt x="572" y="926"/>
                  </a:moveTo>
                  <a:lnTo>
                    <a:pt x="572" y="926"/>
                  </a:lnTo>
                  <a:lnTo>
                    <a:pt x="572" y="931"/>
                  </a:lnTo>
                  <a:lnTo>
                    <a:pt x="571" y="936"/>
                  </a:lnTo>
                  <a:lnTo>
                    <a:pt x="569" y="941"/>
                  </a:lnTo>
                  <a:lnTo>
                    <a:pt x="565" y="945"/>
                  </a:lnTo>
                  <a:lnTo>
                    <a:pt x="562" y="948"/>
                  </a:lnTo>
                  <a:lnTo>
                    <a:pt x="558" y="951"/>
                  </a:lnTo>
                  <a:lnTo>
                    <a:pt x="554" y="952"/>
                  </a:lnTo>
                  <a:lnTo>
                    <a:pt x="548" y="953"/>
                  </a:lnTo>
                  <a:lnTo>
                    <a:pt x="87" y="953"/>
                  </a:lnTo>
                  <a:lnTo>
                    <a:pt x="87" y="953"/>
                  </a:lnTo>
                  <a:lnTo>
                    <a:pt x="83" y="952"/>
                  </a:lnTo>
                  <a:lnTo>
                    <a:pt x="78" y="951"/>
                  </a:lnTo>
                  <a:lnTo>
                    <a:pt x="74" y="948"/>
                  </a:lnTo>
                  <a:lnTo>
                    <a:pt x="71" y="945"/>
                  </a:lnTo>
                  <a:lnTo>
                    <a:pt x="68" y="941"/>
                  </a:lnTo>
                  <a:lnTo>
                    <a:pt x="65" y="936"/>
                  </a:lnTo>
                  <a:lnTo>
                    <a:pt x="64" y="931"/>
                  </a:lnTo>
                  <a:lnTo>
                    <a:pt x="63" y="926"/>
                  </a:lnTo>
                  <a:lnTo>
                    <a:pt x="63" y="795"/>
                  </a:lnTo>
                  <a:lnTo>
                    <a:pt x="572" y="795"/>
                  </a:lnTo>
                  <a:lnTo>
                    <a:pt x="572" y="926"/>
                  </a:lnTo>
                  <a:close/>
                  <a:moveTo>
                    <a:pt x="572" y="730"/>
                  </a:moveTo>
                  <a:lnTo>
                    <a:pt x="63" y="730"/>
                  </a:lnTo>
                  <a:lnTo>
                    <a:pt x="63" y="254"/>
                  </a:lnTo>
                  <a:lnTo>
                    <a:pt x="572" y="254"/>
                  </a:lnTo>
                  <a:lnTo>
                    <a:pt x="572" y="730"/>
                  </a:lnTo>
                  <a:close/>
                  <a:moveTo>
                    <a:pt x="572" y="189"/>
                  </a:moveTo>
                  <a:lnTo>
                    <a:pt x="63" y="189"/>
                  </a:lnTo>
                  <a:lnTo>
                    <a:pt x="63" y="91"/>
                  </a:lnTo>
                  <a:lnTo>
                    <a:pt x="63" y="91"/>
                  </a:lnTo>
                  <a:lnTo>
                    <a:pt x="64" y="85"/>
                  </a:lnTo>
                  <a:lnTo>
                    <a:pt x="65" y="80"/>
                  </a:lnTo>
                  <a:lnTo>
                    <a:pt x="68" y="75"/>
                  </a:lnTo>
                  <a:lnTo>
                    <a:pt x="71" y="70"/>
                  </a:lnTo>
                  <a:lnTo>
                    <a:pt x="74" y="67"/>
                  </a:lnTo>
                  <a:lnTo>
                    <a:pt x="78" y="65"/>
                  </a:lnTo>
                  <a:lnTo>
                    <a:pt x="83" y="63"/>
                  </a:lnTo>
                  <a:lnTo>
                    <a:pt x="87" y="63"/>
                  </a:lnTo>
                  <a:lnTo>
                    <a:pt x="548" y="63"/>
                  </a:lnTo>
                  <a:lnTo>
                    <a:pt x="548" y="63"/>
                  </a:lnTo>
                  <a:lnTo>
                    <a:pt x="554" y="63"/>
                  </a:lnTo>
                  <a:lnTo>
                    <a:pt x="558" y="65"/>
                  </a:lnTo>
                  <a:lnTo>
                    <a:pt x="562" y="67"/>
                  </a:lnTo>
                  <a:lnTo>
                    <a:pt x="565" y="70"/>
                  </a:lnTo>
                  <a:lnTo>
                    <a:pt x="569" y="75"/>
                  </a:lnTo>
                  <a:lnTo>
                    <a:pt x="571" y="80"/>
                  </a:lnTo>
                  <a:lnTo>
                    <a:pt x="572" y="85"/>
                  </a:lnTo>
                  <a:lnTo>
                    <a:pt x="572" y="91"/>
                  </a:lnTo>
                  <a:lnTo>
                    <a:pt x="572" y="189"/>
                  </a:lnTo>
                  <a:close/>
                  <a:moveTo>
                    <a:pt x="318" y="921"/>
                  </a:moveTo>
                  <a:lnTo>
                    <a:pt x="318" y="921"/>
                  </a:lnTo>
                  <a:lnTo>
                    <a:pt x="327" y="920"/>
                  </a:lnTo>
                  <a:lnTo>
                    <a:pt x="337" y="918"/>
                  </a:lnTo>
                  <a:lnTo>
                    <a:pt x="344" y="914"/>
                  </a:lnTo>
                  <a:lnTo>
                    <a:pt x="352" y="907"/>
                  </a:lnTo>
                  <a:lnTo>
                    <a:pt x="357" y="901"/>
                  </a:lnTo>
                  <a:lnTo>
                    <a:pt x="362" y="892"/>
                  </a:lnTo>
                  <a:lnTo>
                    <a:pt x="365" y="884"/>
                  </a:lnTo>
                  <a:lnTo>
                    <a:pt x="366" y="874"/>
                  </a:lnTo>
                  <a:lnTo>
                    <a:pt x="366" y="874"/>
                  </a:lnTo>
                  <a:lnTo>
                    <a:pt x="365" y="864"/>
                  </a:lnTo>
                  <a:lnTo>
                    <a:pt x="362" y="855"/>
                  </a:lnTo>
                  <a:lnTo>
                    <a:pt x="357" y="847"/>
                  </a:lnTo>
                  <a:lnTo>
                    <a:pt x="352" y="840"/>
                  </a:lnTo>
                  <a:lnTo>
                    <a:pt x="344" y="834"/>
                  </a:lnTo>
                  <a:lnTo>
                    <a:pt x="337" y="830"/>
                  </a:lnTo>
                  <a:lnTo>
                    <a:pt x="327" y="827"/>
                  </a:lnTo>
                  <a:lnTo>
                    <a:pt x="318" y="826"/>
                  </a:lnTo>
                  <a:lnTo>
                    <a:pt x="318" y="826"/>
                  </a:lnTo>
                  <a:lnTo>
                    <a:pt x="308" y="827"/>
                  </a:lnTo>
                  <a:lnTo>
                    <a:pt x="299" y="830"/>
                  </a:lnTo>
                  <a:lnTo>
                    <a:pt x="291" y="834"/>
                  </a:lnTo>
                  <a:lnTo>
                    <a:pt x="284" y="840"/>
                  </a:lnTo>
                  <a:lnTo>
                    <a:pt x="278" y="847"/>
                  </a:lnTo>
                  <a:lnTo>
                    <a:pt x="274" y="855"/>
                  </a:lnTo>
                  <a:lnTo>
                    <a:pt x="271" y="864"/>
                  </a:lnTo>
                  <a:lnTo>
                    <a:pt x="270" y="874"/>
                  </a:lnTo>
                  <a:lnTo>
                    <a:pt x="270" y="874"/>
                  </a:lnTo>
                  <a:lnTo>
                    <a:pt x="271" y="884"/>
                  </a:lnTo>
                  <a:lnTo>
                    <a:pt x="274" y="892"/>
                  </a:lnTo>
                  <a:lnTo>
                    <a:pt x="278" y="901"/>
                  </a:lnTo>
                  <a:lnTo>
                    <a:pt x="284" y="907"/>
                  </a:lnTo>
                  <a:lnTo>
                    <a:pt x="291" y="914"/>
                  </a:lnTo>
                  <a:lnTo>
                    <a:pt x="299" y="918"/>
                  </a:lnTo>
                  <a:lnTo>
                    <a:pt x="308" y="920"/>
                  </a:lnTo>
                  <a:lnTo>
                    <a:pt x="318" y="921"/>
                  </a:lnTo>
                  <a:lnTo>
                    <a:pt x="318" y="921"/>
                  </a:lnTo>
                  <a:close/>
                  <a:moveTo>
                    <a:pt x="382" y="94"/>
                  </a:moveTo>
                  <a:lnTo>
                    <a:pt x="254" y="94"/>
                  </a:lnTo>
                  <a:lnTo>
                    <a:pt x="254" y="94"/>
                  </a:lnTo>
                  <a:lnTo>
                    <a:pt x="248" y="95"/>
                  </a:lnTo>
                  <a:lnTo>
                    <a:pt x="241" y="97"/>
                  </a:lnTo>
                  <a:lnTo>
                    <a:pt x="236" y="100"/>
                  </a:lnTo>
                  <a:lnTo>
                    <a:pt x="232" y="104"/>
                  </a:lnTo>
                  <a:lnTo>
                    <a:pt x="228" y="109"/>
                  </a:lnTo>
                  <a:lnTo>
                    <a:pt x="225" y="114"/>
                  </a:lnTo>
                  <a:lnTo>
                    <a:pt x="223" y="120"/>
                  </a:lnTo>
                  <a:lnTo>
                    <a:pt x="222" y="126"/>
                  </a:lnTo>
                  <a:lnTo>
                    <a:pt x="222" y="126"/>
                  </a:lnTo>
                  <a:lnTo>
                    <a:pt x="223" y="133"/>
                  </a:lnTo>
                  <a:lnTo>
                    <a:pt x="225" y="139"/>
                  </a:lnTo>
                  <a:lnTo>
                    <a:pt x="228" y="144"/>
                  </a:lnTo>
                  <a:lnTo>
                    <a:pt x="232" y="149"/>
                  </a:lnTo>
                  <a:lnTo>
                    <a:pt x="236" y="153"/>
                  </a:lnTo>
                  <a:lnTo>
                    <a:pt x="241" y="155"/>
                  </a:lnTo>
                  <a:lnTo>
                    <a:pt x="248" y="157"/>
                  </a:lnTo>
                  <a:lnTo>
                    <a:pt x="254" y="158"/>
                  </a:lnTo>
                  <a:lnTo>
                    <a:pt x="382" y="158"/>
                  </a:lnTo>
                  <a:lnTo>
                    <a:pt x="382" y="158"/>
                  </a:lnTo>
                  <a:lnTo>
                    <a:pt x="388" y="157"/>
                  </a:lnTo>
                  <a:lnTo>
                    <a:pt x="394" y="155"/>
                  </a:lnTo>
                  <a:lnTo>
                    <a:pt x="399" y="153"/>
                  </a:lnTo>
                  <a:lnTo>
                    <a:pt x="405" y="149"/>
                  </a:lnTo>
                  <a:lnTo>
                    <a:pt x="408" y="144"/>
                  </a:lnTo>
                  <a:lnTo>
                    <a:pt x="411" y="139"/>
                  </a:lnTo>
                  <a:lnTo>
                    <a:pt x="413" y="133"/>
                  </a:lnTo>
                  <a:lnTo>
                    <a:pt x="413" y="126"/>
                  </a:lnTo>
                  <a:lnTo>
                    <a:pt x="413" y="126"/>
                  </a:lnTo>
                  <a:lnTo>
                    <a:pt x="413" y="120"/>
                  </a:lnTo>
                  <a:lnTo>
                    <a:pt x="411" y="114"/>
                  </a:lnTo>
                  <a:lnTo>
                    <a:pt x="408" y="109"/>
                  </a:lnTo>
                  <a:lnTo>
                    <a:pt x="405" y="104"/>
                  </a:lnTo>
                  <a:lnTo>
                    <a:pt x="399" y="100"/>
                  </a:lnTo>
                  <a:lnTo>
                    <a:pt x="394" y="97"/>
                  </a:lnTo>
                  <a:lnTo>
                    <a:pt x="388" y="95"/>
                  </a:lnTo>
                  <a:lnTo>
                    <a:pt x="382" y="94"/>
                  </a:lnTo>
                  <a:lnTo>
                    <a:pt x="382" y="9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5" name="Freeform 60"/>
            <p:cNvSpPr>
              <a:spLocks noEditPoints="1"/>
            </p:cNvSpPr>
            <p:nvPr/>
          </p:nvSpPr>
          <p:spPr bwMode="auto">
            <a:xfrm>
              <a:off x="7649212" y="5143320"/>
              <a:ext cx="340243" cy="388029"/>
            </a:xfrm>
            <a:custGeom>
              <a:avLst/>
              <a:gdLst>
                <a:gd name="T0" fmla="*/ 88 w 891"/>
                <a:gd name="T1" fmla="*/ 0 h 1017"/>
                <a:gd name="T2" fmla="*/ 61 w 891"/>
                <a:gd name="T3" fmla="*/ 3 h 1017"/>
                <a:gd name="T4" fmla="*/ 39 w 891"/>
                <a:gd name="T5" fmla="*/ 15 h 1017"/>
                <a:gd name="T6" fmla="*/ 20 w 891"/>
                <a:gd name="T7" fmla="*/ 33 h 1017"/>
                <a:gd name="T8" fmla="*/ 7 w 891"/>
                <a:gd name="T9" fmla="*/ 55 h 1017"/>
                <a:gd name="T10" fmla="*/ 1 w 891"/>
                <a:gd name="T11" fmla="*/ 81 h 1017"/>
                <a:gd name="T12" fmla="*/ 0 w 891"/>
                <a:gd name="T13" fmla="*/ 926 h 1017"/>
                <a:gd name="T14" fmla="*/ 4 w 891"/>
                <a:gd name="T15" fmla="*/ 952 h 1017"/>
                <a:gd name="T16" fmla="*/ 15 w 891"/>
                <a:gd name="T17" fmla="*/ 976 h 1017"/>
                <a:gd name="T18" fmla="*/ 32 w 891"/>
                <a:gd name="T19" fmla="*/ 996 h 1017"/>
                <a:gd name="T20" fmla="*/ 54 w 891"/>
                <a:gd name="T21" fmla="*/ 1009 h 1017"/>
                <a:gd name="T22" fmla="*/ 78 w 891"/>
                <a:gd name="T23" fmla="*/ 1017 h 1017"/>
                <a:gd name="T24" fmla="*/ 804 w 891"/>
                <a:gd name="T25" fmla="*/ 1017 h 1017"/>
                <a:gd name="T26" fmla="*/ 829 w 891"/>
                <a:gd name="T27" fmla="*/ 1012 h 1017"/>
                <a:gd name="T28" fmla="*/ 852 w 891"/>
                <a:gd name="T29" fmla="*/ 1002 h 1017"/>
                <a:gd name="T30" fmla="*/ 871 w 891"/>
                <a:gd name="T31" fmla="*/ 983 h 1017"/>
                <a:gd name="T32" fmla="*/ 884 w 891"/>
                <a:gd name="T33" fmla="*/ 961 h 1017"/>
                <a:gd name="T34" fmla="*/ 891 w 891"/>
                <a:gd name="T35" fmla="*/ 935 h 1017"/>
                <a:gd name="T36" fmla="*/ 891 w 891"/>
                <a:gd name="T37" fmla="*/ 91 h 1017"/>
                <a:gd name="T38" fmla="*/ 886 w 891"/>
                <a:gd name="T39" fmla="*/ 63 h 1017"/>
                <a:gd name="T40" fmla="*/ 875 w 891"/>
                <a:gd name="T41" fmla="*/ 39 h 1017"/>
                <a:gd name="T42" fmla="*/ 858 w 891"/>
                <a:gd name="T43" fmla="*/ 20 h 1017"/>
                <a:gd name="T44" fmla="*/ 837 w 891"/>
                <a:gd name="T45" fmla="*/ 6 h 1017"/>
                <a:gd name="T46" fmla="*/ 812 w 891"/>
                <a:gd name="T47" fmla="*/ 0 h 1017"/>
                <a:gd name="T48" fmla="*/ 827 w 891"/>
                <a:gd name="T49" fmla="*/ 926 h 1017"/>
                <a:gd name="T50" fmla="*/ 825 w 891"/>
                <a:gd name="T51" fmla="*/ 936 h 1017"/>
                <a:gd name="T52" fmla="*/ 816 w 891"/>
                <a:gd name="T53" fmla="*/ 948 h 1017"/>
                <a:gd name="T54" fmla="*/ 804 w 891"/>
                <a:gd name="T55" fmla="*/ 953 h 1017"/>
                <a:gd name="T56" fmla="*/ 83 w 891"/>
                <a:gd name="T57" fmla="*/ 952 h 1017"/>
                <a:gd name="T58" fmla="*/ 71 w 891"/>
                <a:gd name="T59" fmla="*/ 945 h 1017"/>
                <a:gd name="T60" fmla="*/ 64 w 891"/>
                <a:gd name="T61" fmla="*/ 931 h 1017"/>
                <a:gd name="T62" fmla="*/ 827 w 891"/>
                <a:gd name="T63" fmla="*/ 795 h 1017"/>
                <a:gd name="T64" fmla="*/ 63 w 891"/>
                <a:gd name="T65" fmla="*/ 730 h 1017"/>
                <a:gd name="T66" fmla="*/ 827 w 891"/>
                <a:gd name="T67" fmla="*/ 730 h 1017"/>
                <a:gd name="T68" fmla="*/ 63 w 891"/>
                <a:gd name="T69" fmla="*/ 91 h 1017"/>
                <a:gd name="T70" fmla="*/ 65 w 891"/>
                <a:gd name="T71" fmla="*/ 80 h 1017"/>
                <a:gd name="T72" fmla="*/ 74 w 891"/>
                <a:gd name="T73" fmla="*/ 67 h 1017"/>
                <a:gd name="T74" fmla="*/ 88 w 891"/>
                <a:gd name="T75" fmla="*/ 63 h 1017"/>
                <a:gd name="T76" fmla="*/ 808 w 891"/>
                <a:gd name="T77" fmla="*/ 63 h 1017"/>
                <a:gd name="T78" fmla="*/ 820 w 891"/>
                <a:gd name="T79" fmla="*/ 70 h 1017"/>
                <a:gd name="T80" fmla="*/ 826 w 891"/>
                <a:gd name="T81" fmla="*/ 85 h 1017"/>
                <a:gd name="T82" fmla="*/ 445 w 891"/>
                <a:gd name="T83" fmla="*/ 921 h 1017"/>
                <a:gd name="T84" fmla="*/ 463 w 891"/>
                <a:gd name="T85" fmla="*/ 918 h 1017"/>
                <a:gd name="T86" fmla="*/ 485 w 891"/>
                <a:gd name="T87" fmla="*/ 901 h 1017"/>
                <a:gd name="T88" fmla="*/ 494 w 891"/>
                <a:gd name="T89" fmla="*/ 874 h 1017"/>
                <a:gd name="T90" fmla="*/ 489 w 891"/>
                <a:gd name="T91" fmla="*/ 855 h 1017"/>
                <a:gd name="T92" fmla="*/ 472 w 891"/>
                <a:gd name="T93" fmla="*/ 834 h 1017"/>
                <a:gd name="T94" fmla="*/ 445 w 891"/>
                <a:gd name="T95" fmla="*/ 826 h 1017"/>
                <a:gd name="T96" fmla="*/ 427 w 891"/>
                <a:gd name="T97" fmla="*/ 830 h 1017"/>
                <a:gd name="T98" fmla="*/ 406 w 891"/>
                <a:gd name="T99" fmla="*/ 847 h 1017"/>
                <a:gd name="T100" fmla="*/ 398 w 891"/>
                <a:gd name="T101" fmla="*/ 874 h 1017"/>
                <a:gd name="T102" fmla="*/ 401 w 891"/>
                <a:gd name="T103" fmla="*/ 892 h 1017"/>
                <a:gd name="T104" fmla="*/ 418 w 891"/>
                <a:gd name="T105" fmla="*/ 914 h 1017"/>
                <a:gd name="T106" fmla="*/ 445 w 891"/>
                <a:gd name="T107" fmla="*/ 92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1" h="1017">
                  <a:moveTo>
                    <a:pt x="804" y="0"/>
                  </a:moveTo>
                  <a:lnTo>
                    <a:pt x="88" y="0"/>
                  </a:lnTo>
                  <a:lnTo>
                    <a:pt x="88" y="0"/>
                  </a:lnTo>
                  <a:lnTo>
                    <a:pt x="78" y="0"/>
                  </a:lnTo>
                  <a:lnTo>
                    <a:pt x="70" y="1"/>
                  </a:lnTo>
                  <a:lnTo>
                    <a:pt x="61" y="3"/>
                  </a:lnTo>
                  <a:lnTo>
                    <a:pt x="54" y="6"/>
                  </a:lnTo>
                  <a:lnTo>
                    <a:pt x="46" y="10"/>
                  </a:lnTo>
                  <a:lnTo>
                    <a:pt x="39" y="15"/>
                  </a:lnTo>
                  <a:lnTo>
                    <a:pt x="32" y="20"/>
                  </a:lnTo>
                  <a:lnTo>
                    <a:pt x="26" y="26"/>
                  </a:lnTo>
                  <a:lnTo>
                    <a:pt x="20" y="33"/>
                  </a:lnTo>
                  <a:lnTo>
                    <a:pt x="15" y="39"/>
                  </a:lnTo>
                  <a:lnTo>
                    <a:pt x="11" y="47"/>
                  </a:lnTo>
                  <a:lnTo>
                    <a:pt x="7" y="55"/>
                  </a:lnTo>
                  <a:lnTo>
                    <a:pt x="4" y="63"/>
                  </a:lnTo>
                  <a:lnTo>
                    <a:pt x="2" y="73"/>
                  </a:lnTo>
                  <a:lnTo>
                    <a:pt x="1" y="81"/>
                  </a:lnTo>
                  <a:lnTo>
                    <a:pt x="0" y="91"/>
                  </a:lnTo>
                  <a:lnTo>
                    <a:pt x="0" y="926"/>
                  </a:lnTo>
                  <a:lnTo>
                    <a:pt x="0" y="926"/>
                  </a:lnTo>
                  <a:lnTo>
                    <a:pt x="1" y="935"/>
                  </a:lnTo>
                  <a:lnTo>
                    <a:pt x="2" y="944"/>
                  </a:lnTo>
                  <a:lnTo>
                    <a:pt x="4" y="952"/>
                  </a:lnTo>
                  <a:lnTo>
                    <a:pt x="7" y="961"/>
                  </a:lnTo>
                  <a:lnTo>
                    <a:pt x="11" y="968"/>
                  </a:lnTo>
                  <a:lnTo>
                    <a:pt x="15" y="976"/>
                  </a:lnTo>
                  <a:lnTo>
                    <a:pt x="20" y="983"/>
                  </a:lnTo>
                  <a:lnTo>
                    <a:pt x="26" y="990"/>
                  </a:lnTo>
                  <a:lnTo>
                    <a:pt x="32" y="996"/>
                  </a:lnTo>
                  <a:lnTo>
                    <a:pt x="39" y="1002"/>
                  </a:lnTo>
                  <a:lnTo>
                    <a:pt x="46" y="1006"/>
                  </a:lnTo>
                  <a:lnTo>
                    <a:pt x="54" y="1009"/>
                  </a:lnTo>
                  <a:lnTo>
                    <a:pt x="61" y="1012"/>
                  </a:lnTo>
                  <a:lnTo>
                    <a:pt x="70" y="1015"/>
                  </a:lnTo>
                  <a:lnTo>
                    <a:pt x="78" y="1017"/>
                  </a:lnTo>
                  <a:lnTo>
                    <a:pt x="88" y="1017"/>
                  </a:lnTo>
                  <a:lnTo>
                    <a:pt x="804" y="1017"/>
                  </a:lnTo>
                  <a:lnTo>
                    <a:pt x="804" y="1017"/>
                  </a:lnTo>
                  <a:lnTo>
                    <a:pt x="812" y="1017"/>
                  </a:lnTo>
                  <a:lnTo>
                    <a:pt x="821" y="1015"/>
                  </a:lnTo>
                  <a:lnTo>
                    <a:pt x="829" y="1012"/>
                  </a:lnTo>
                  <a:lnTo>
                    <a:pt x="837" y="1009"/>
                  </a:lnTo>
                  <a:lnTo>
                    <a:pt x="844" y="1006"/>
                  </a:lnTo>
                  <a:lnTo>
                    <a:pt x="852" y="1002"/>
                  </a:lnTo>
                  <a:lnTo>
                    <a:pt x="858" y="996"/>
                  </a:lnTo>
                  <a:lnTo>
                    <a:pt x="865" y="990"/>
                  </a:lnTo>
                  <a:lnTo>
                    <a:pt x="871" y="983"/>
                  </a:lnTo>
                  <a:lnTo>
                    <a:pt x="875" y="976"/>
                  </a:lnTo>
                  <a:lnTo>
                    <a:pt x="880" y="968"/>
                  </a:lnTo>
                  <a:lnTo>
                    <a:pt x="884" y="961"/>
                  </a:lnTo>
                  <a:lnTo>
                    <a:pt x="886" y="952"/>
                  </a:lnTo>
                  <a:lnTo>
                    <a:pt x="888" y="944"/>
                  </a:lnTo>
                  <a:lnTo>
                    <a:pt x="891" y="935"/>
                  </a:lnTo>
                  <a:lnTo>
                    <a:pt x="891" y="926"/>
                  </a:lnTo>
                  <a:lnTo>
                    <a:pt x="891" y="91"/>
                  </a:lnTo>
                  <a:lnTo>
                    <a:pt x="891" y="91"/>
                  </a:lnTo>
                  <a:lnTo>
                    <a:pt x="891" y="81"/>
                  </a:lnTo>
                  <a:lnTo>
                    <a:pt x="888" y="73"/>
                  </a:lnTo>
                  <a:lnTo>
                    <a:pt x="886" y="63"/>
                  </a:lnTo>
                  <a:lnTo>
                    <a:pt x="884" y="55"/>
                  </a:lnTo>
                  <a:lnTo>
                    <a:pt x="880" y="47"/>
                  </a:lnTo>
                  <a:lnTo>
                    <a:pt x="875" y="39"/>
                  </a:lnTo>
                  <a:lnTo>
                    <a:pt x="871" y="33"/>
                  </a:lnTo>
                  <a:lnTo>
                    <a:pt x="865" y="26"/>
                  </a:lnTo>
                  <a:lnTo>
                    <a:pt x="858" y="20"/>
                  </a:lnTo>
                  <a:lnTo>
                    <a:pt x="852" y="15"/>
                  </a:lnTo>
                  <a:lnTo>
                    <a:pt x="844" y="10"/>
                  </a:lnTo>
                  <a:lnTo>
                    <a:pt x="837" y="6"/>
                  </a:lnTo>
                  <a:lnTo>
                    <a:pt x="829" y="3"/>
                  </a:lnTo>
                  <a:lnTo>
                    <a:pt x="821" y="1"/>
                  </a:lnTo>
                  <a:lnTo>
                    <a:pt x="812" y="0"/>
                  </a:lnTo>
                  <a:lnTo>
                    <a:pt x="804" y="0"/>
                  </a:lnTo>
                  <a:lnTo>
                    <a:pt x="804" y="0"/>
                  </a:lnTo>
                  <a:close/>
                  <a:moveTo>
                    <a:pt x="827" y="926"/>
                  </a:moveTo>
                  <a:lnTo>
                    <a:pt x="827" y="926"/>
                  </a:lnTo>
                  <a:lnTo>
                    <a:pt x="826" y="931"/>
                  </a:lnTo>
                  <a:lnTo>
                    <a:pt x="825" y="936"/>
                  </a:lnTo>
                  <a:lnTo>
                    <a:pt x="823" y="941"/>
                  </a:lnTo>
                  <a:lnTo>
                    <a:pt x="820" y="945"/>
                  </a:lnTo>
                  <a:lnTo>
                    <a:pt x="816" y="948"/>
                  </a:lnTo>
                  <a:lnTo>
                    <a:pt x="812" y="951"/>
                  </a:lnTo>
                  <a:lnTo>
                    <a:pt x="808" y="952"/>
                  </a:lnTo>
                  <a:lnTo>
                    <a:pt x="804" y="953"/>
                  </a:lnTo>
                  <a:lnTo>
                    <a:pt x="88" y="953"/>
                  </a:lnTo>
                  <a:lnTo>
                    <a:pt x="88" y="953"/>
                  </a:lnTo>
                  <a:lnTo>
                    <a:pt x="83" y="952"/>
                  </a:lnTo>
                  <a:lnTo>
                    <a:pt x="78" y="951"/>
                  </a:lnTo>
                  <a:lnTo>
                    <a:pt x="74" y="948"/>
                  </a:lnTo>
                  <a:lnTo>
                    <a:pt x="71" y="945"/>
                  </a:lnTo>
                  <a:lnTo>
                    <a:pt x="68" y="941"/>
                  </a:lnTo>
                  <a:lnTo>
                    <a:pt x="65" y="936"/>
                  </a:lnTo>
                  <a:lnTo>
                    <a:pt x="64" y="931"/>
                  </a:lnTo>
                  <a:lnTo>
                    <a:pt x="63" y="926"/>
                  </a:lnTo>
                  <a:lnTo>
                    <a:pt x="63" y="795"/>
                  </a:lnTo>
                  <a:lnTo>
                    <a:pt x="827" y="795"/>
                  </a:lnTo>
                  <a:lnTo>
                    <a:pt x="827" y="926"/>
                  </a:lnTo>
                  <a:close/>
                  <a:moveTo>
                    <a:pt x="827" y="730"/>
                  </a:moveTo>
                  <a:lnTo>
                    <a:pt x="63" y="730"/>
                  </a:lnTo>
                  <a:lnTo>
                    <a:pt x="63" y="189"/>
                  </a:lnTo>
                  <a:lnTo>
                    <a:pt x="827" y="189"/>
                  </a:lnTo>
                  <a:lnTo>
                    <a:pt x="827" y="730"/>
                  </a:lnTo>
                  <a:close/>
                  <a:moveTo>
                    <a:pt x="827" y="126"/>
                  </a:moveTo>
                  <a:lnTo>
                    <a:pt x="63" y="126"/>
                  </a:lnTo>
                  <a:lnTo>
                    <a:pt x="63" y="91"/>
                  </a:lnTo>
                  <a:lnTo>
                    <a:pt x="63" y="91"/>
                  </a:lnTo>
                  <a:lnTo>
                    <a:pt x="64" y="85"/>
                  </a:lnTo>
                  <a:lnTo>
                    <a:pt x="65" y="80"/>
                  </a:lnTo>
                  <a:lnTo>
                    <a:pt x="68" y="75"/>
                  </a:lnTo>
                  <a:lnTo>
                    <a:pt x="71" y="70"/>
                  </a:lnTo>
                  <a:lnTo>
                    <a:pt x="74" y="67"/>
                  </a:lnTo>
                  <a:lnTo>
                    <a:pt x="78" y="65"/>
                  </a:lnTo>
                  <a:lnTo>
                    <a:pt x="83" y="63"/>
                  </a:lnTo>
                  <a:lnTo>
                    <a:pt x="88" y="63"/>
                  </a:lnTo>
                  <a:lnTo>
                    <a:pt x="804" y="63"/>
                  </a:lnTo>
                  <a:lnTo>
                    <a:pt x="804" y="63"/>
                  </a:lnTo>
                  <a:lnTo>
                    <a:pt x="808" y="63"/>
                  </a:lnTo>
                  <a:lnTo>
                    <a:pt x="812" y="65"/>
                  </a:lnTo>
                  <a:lnTo>
                    <a:pt x="816" y="67"/>
                  </a:lnTo>
                  <a:lnTo>
                    <a:pt x="820" y="70"/>
                  </a:lnTo>
                  <a:lnTo>
                    <a:pt x="823" y="75"/>
                  </a:lnTo>
                  <a:lnTo>
                    <a:pt x="825" y="80"/>
                  </a:lnTo>
                  <a:lnTo>
                    <a:pt x="826" y="85"/>
                  </a:lnTo>
                  <a:lnTo>
                    <a:pt x="827" y="91"/>
                  </a:lnTo>
                  <a:lnTo>
                    <a:pt x="827" y="126"/>
                  </a:lnTo>
                  <a:close/>
                  <a:moveTo>
                    <a:pt x="445" y="921"/>
                  </a:moveTo>
                  <a:lnTo>
                    <a:pt x="445" y="921"/>
                  </a:lnTo>
                  <a:lnTo>
                    <a:pt x="455" y="920"/>
                  </a:lnTo>
                  <a:lnTo>
                    <a:pt x="463" y="918"/>
                  </a:lnTo>
                  <a:lnTo>
                    <a:pt x="472" y="914"/>
                  </a:lnTo>
                  <a:lnTo>
                    <a:pt x="480" y="907"/>
                  </a:lnTo>
                  <a:lnTo>
                    <a:pt x="485" y="901"/>
                  </a:lnTo>
                  <a:lnTo>
                    <a:pt x="489" y="892"/>
                  </a:lnTo>
                  <a:lnTo>
                    <a:pt x="492" y="884"/>
                  </a:lnTo>
                  <a:lnTo>
                    <a:pt x="494" y="874"/>
                  </a:lnTo>
                  <a:lnTo>
                    <a:pt x="494" y="874"/>
                  </a:lnTo>
                  <a:lnTo>
                    <a:pt x="492" y="864"/>
                  </a:lnTo>
                  <a:lnTo>
                    <a:pt x="489" y="855"/>
                  </a:lnTo>
                  <a:lnTo>
                    <a:pt x="485" y="847"/>
                  </a:lnTo>
                  <a:lnTo>
                    <a:pt x="480" y="840"/>
                  </a:lnTo>
                  <a:lnTo>
                    <a:pt x="472" y="834"/>
                  </a:lnTo>
                  <a:lnTo>
                    <a:pt x="463" y="830"/>
                  </a:lnTo>
                  <a:lnTo>
                    <a:pt x="455" y="827"/>
                  </a:lnTo>
                  <a:lnTo>
                    <a:pt x="445" y="826"/>
                  </a:lnTo>
                  <a:lnTo>
                    <a:pt x="445" y="826"/>
                  </a:lnTo>
                  <a:lnTo>
                    <a:pt x="436" y="827"/>
                  </a:lnTo>
                  <a:lnTo>
                    <a:pt x="427" y="830"/>
                  </a:lnTo>
                  <a:lnTo>
                    <a:pt x="418" y="834"/>
                  </a:lnTo>
                  <a:lnTo>
                    <a:pt x="412" y="840"/>
                  </a:lnTo>
                  <a:lnTo>
                    <a:pt x="406" y="847"/>
                  </a:lnTo>
                  <a:lnTo>
                    <a:pt x="401" y="855"/>
                  </a:lnTo>
                  <a:lnTo>
                    <a:pt x="399" y="864"/>
                  </a:lnTo>
                  <a:lnTo>
                    <a:pt x="398" y="874"/>
                  </a:lnTo>
                  <a:lnTo>
                    <a:pt x="398" y="874"/>
                  </a:lnTo>
                  <a:lnTo>
                    <a:pt x="399" y="884"/>
                  </a:lnTo>
                  <a:lnTo>
                    <a:pt x="401" y="892"/>
                  </a:lnTo>
                  <a:lnTo>
                    <a:pt x="406" y="901"/>
                  </a:lnTo>
                  <a:lnTo>
                    <a:pt x="412" y="907"/>
                  </a:lnTo>
                  <a:lnTo>
                    <a:pt x="418" y="914"/>
                  </a:lnTo>
                  <a:lnTo>
                    <a:pt x="427" y="918"/>
                  </a:lnTo>
                  <a:lnTo>
                    <a:pt x="436" y="920"/>
                  </a:lnTo>
                  <a:lnTo>
                    <a:pt x="445" y="921"/>
                  </a:lnTo>
                  <a:lnTo>
                    <a:pt x="445" y="92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6" name="Freeform 61"/>
            <p:cNvSpPr>
              <a:spLocks noEditPoints="1"/>
            </p:cNvSpPr>
            <p:nvPr/>
          </p:nvSpPr>
          <p:spPr bwMode="auto">
            <a:xfrm>
              <a:off x="5512128" y="5921291"/>
              <a:ext cx="388029" cy="388029"/>
            </a:xfrm>
            <a:custGeom>
              <a:avLst/>
              <a:gdLst>
                <a:gd name="T0" fmla="*/ 890 w 1018"/>
                <a:gd name="T1" fmla="*/ 61 h 1017"/>
                <a:gd name="T2" fmla="*/ 876 w 1018"/>
                <a:gd name="T3" fmla="*/ 5 h 1017"/>
                <a:gd name="T4" fmla="*/ 147 w 1018"/>
                <a:gd name="T5" fmla="*/ 2 h 1017"/>
                <a:gd name="T6" fmla="*/ 127 w 1018"/>
                <a:gd name="T7" fmla="*/ 31 h 1017"/>
                <a:gd name="T8" fmla="*/ 131 w 1018"/>
                <a:gd name="T9" fmla="*/ 148 h 1017"/>
                <a:gd name="T10" fmla="*/ 24 w 1018"/>
                <a:gd name="T11" fmla="*/ 243 h 1017"/>
                <a:gd name="T12" fmla="*/ 3 w 1018"/>
                <a:gd name="T13" fmla="*/ 383 h 1017"/>
                <a:gd name="T14" fmla="*/ 61 w 1018"/>
                <a:gd name="T15" fmla="*/ 493 h 1017"/>
                <a:gd name="T16" fmla="*/ 170 w 1018"/>
                <a:gd name="T17" fmla="*/ 551 h 1017"/>
                <a:gd name="T18" fmla="*/ 274 w 1018"/>
                <a:gd name="T19" fmla="*/ 546 h 1017"/>
                <a:gd name="T20" fmla="*/ 382 w 1018"/>
                <a:gd name="T21" fmla="*/ 690 h 1017"/>
                <a:gd name="T22" fmla="*/ 410 w 1018"/>
                <a:gd name="T23" fmla="*/ 735 h 1017"/>
                <a:gd name="T24" fmla="*/ 410 w 1018"/>
                <a:gd name="T25" fmla="*/ 791 h 1017"/>
                <a:gd name="T26" fmla="*/ 379 w 1018"/>
                <a:gd name="T27" fmla="*/ 837 h 1017"/>
                <a:gd name="T28" fmla="*/ 318 w 1018"/>
                <a:gd name="T29" fmla="*/ 858 h 1017"/>
                <a:gd name="T30" fmla="*/ 248 w 1018"/>
                <a:gd name="T31" fmla="*/ 880 h 1017"/>
                <a:gd name="T32" fmla="*/ 197 w 1018"/>
                <a:gd name="T33" fmla="*/ 948 h 1017"/>
                <a:gd name="T34" fmla="*/ 196 w 1018"/>
                <a:gd name="T35" fmla="*/ 1003 h 1017"/>
                <a:gd name="T36" fmla="*/ 795 w 1018"/>
                <a:gd name="T37" fmla="*/ 1017 h 1017"/>
                <a:gd name="T38" fmla="*/ 826 w 1018"/>
                <a:gd name="T39" fmla="*/ 992 h 1017"/>
                <a:gd name="T40" fmla="*/ 812 w 1018"/>
                <a:gd name="T41" fmla="*/ 925 h 1017"/>
                <a:gd name="T42" fmla="*/ 750 w 1018"/>
                <a:gd name="T43" fmla="*/ 869 h 1017"/>
                <a:gd name="T44" fmla="*/ 681 w 1018"/>
                <a:gd name="T45" fmla="*/ 856 h 1017"/>
                <a:gd name="T46" fmla="*/ 633 w 1018"/>
                <a:gd name="T47" fmla="*/ 830 h 1017"/>
                <a:gd name="T48" fmla="*/ 605 w 1018"/>
                <a:gd name="T49" fmla="*/ 772 h 1017"/>
                <a:gd name="T50" fmla="*/ 616 w 1018"/>
                <a:gd name="T51" fmla="*/ 718 h 1017"/>
                <a:gd name="T52" fmla="*/ 639 w 1018"/>
                <a:gd name="T53" fmla="*/ 683 h 1017"/>
                <a:gd name="T54" fmla="*/ 774 w 1018"/>
                <a:gd name="T55" fmla="*/ 554 h 1017"/>
                <a:gd name="T56" fmla="*/ 887 w 1018"/>
                <a:gd name="T57" fmla="*/ 540 h 1017"/>
                <a:gd name="T58" fmla="*/ 983 w 1018"/>
                <a:gd name="T59" fmla="*/ 461 h 1017"/>
                <a:gd name="T60" fmla="*/ 1018 w 1018"/>
                <a:gd name="T61" fmla="*/ 342 h 1017"/>
                <a:gd name="T62" fmla="*/ 971 w 1018"/>
                <a:gd name="T63" fmla="*/ 210 h 1017"/>
                <a:gd name="T64" fmla="*/ 154 w 1018"/>
                <a:gd name="T65" fmla="*/ 481 h 1017"/>
                <a:gd name="T66" fmla="*/ 88 w 1018"/>
                <a:gd name="T67" fmla="*/ 426 h 1017"/>
                <a:gd name="T68" fmla="*/ 63 w 1018"/>
                <a:gd name="T69" fmla="*/ 345 h 1017"/>
                <a:gd name="T70" fmla="*/ 92 w 1018"/>
                <a:gd name="T71" fmla="*/ 256 h 1017"/>
                <a:gd name="T72" fmla="*/ 152 w 1018"/>
                <a:gd name="T73" fmla="*/ 252 h 1017"/>
                <a:gd name="T74" fmla="*/ 241 w 1018"/>
                <a:gd name="T75" fmla="*/ 488 h 1017"/>
                <a:gd name="T76" fmla="*/ 176 w 1018"/>
                <a:gd name="T77" fmla="*/ 487 h 1017"/>
                <a:gd name="T78" fmla="*/ 717 w 1018"/>
                <a:gd name="T79" fmla="*/ 925 h 1017"/>
                <a:gd name="T80" fmla="*/ 263 w 1018"/>
                <a:gd name="T81" fmla="*/ 954 h 1017"/>
                <a:gd name="T82" fmla="*/ 301 w 1018"/>
                <a:gd name="T83" fmla="*/ 925 h 1017"/>
                <a:gd name="T84" fmla="*/ 380 w 1018"/>
                <a:gd name="T85" fmla="*/ 910 h 1017"/>
                <a:gd name="T86" fmla="*/ 448 w 1018"/>
                <a:gd name="T87" fmla="*/ 854 h 1017"/>
                <a:gd name="T88" fmla="*/ 476 w 1018"/>
                <a:gd name="T89" fmla="*/ 778 h 1017"/>
                <a:gd name="T90" fmla="*/ 509 w 1018"/>
                <a:gd name="T91" fmla="*/ 795 h 1017"/>
                <a:gd name="T92" fmla="*/ 543 w 1018"/>
                <a:gd name="T93" fmla="*/ 778 h 1017"/>
                <a:gd name="T94" fmla="*/ 578 w 1018"/>
                <a:gd name="T95" fmla="*/ 865 h 1017"/>
                <a:gd name="T96" fmla="*/ 653 w 1018"/>
                <a:gd name="T97" fmla="*/ 915 h 1017"/>
                <a:gd name="T98" fmla="*/ 494 w 1018"/>
                <a:gd name="T99" fmla="*/ 709 h 1017"/>
                <a:gd name="T100" fmla="*/ 329 w 1018"/>
                <a:gd name="T101" fmla="*/ 511 h 1017"/>
                <a:gd name="T102" fmla="*/ 247 w 1018"/>
                <a:gd name="T103" fmla="*/ 342 h 1017"/>
                <a:gd name="T104" fmla="*/ 196 w 1018"/>
                <a:gd name="T105" fmla="*/ 132 h 1017"/>
                <a:gd name="T106" fmla="*/ 817 w 1018"/>
                <a:gd name="T107" fmla="*/ 164 h 1017"/>
                <a:gd name="T108" fmla="*/ 762 w 1018"/>
                <a:gd name="T109" fmla="*/ 369 h 1017"/>
                <a:gd name="T110" fmla="*/ 663 w 1018"/>
                <a:gd name="T111" fmla="*/ 550 h 1017"/>
                <a:gd name="T112" fmla="*/ 509 w 1018"/>
                <a:gd name="T113" fmla="*/ 722 h 1017"/>
                <a:gd name="T114" fmla="*/ 911 w 1018"/>
                <a:gd name="T115" fmla="*/ 448 h 1017"/>
                <a:gd name="T116" fmla="*/ 842 w 1018"/>
                <a:gd name="T117" fmla="*/ 487 h 1017"/>
                <a:gd name="T118" fmla="*/ 777 w 1018"/>
                <a:gd name="T119" fmla="*/ 489 h 1017"/>
                <a:gd name="T120" fmla="*/ 866 w 1018"/>
                <a:gd name="T121" fmla="*/ 252 h 1017"/>
                <a:gd name="T122" fmla="*/ 926 w 1018"/>
                <a:gd name="T123" fmla="*/ 257 h 1017"/>
                <a:gd name="T124" fmla="*/ 955 w 1018"/>
                <a:gd name="T125" fmla="*/ 34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887" y="148"/>
                  </a:moveTo>
                  <a:lnTo>
                    <a:pt x="887" y="148"/>
                  </a:lnTo>
                  <a:lnTo>
                    <a:pt x="884" y="147"/>
                  </a:lnTo>
                  <a:lnTo>
                    <a:pt x="884" y="147"/>
                  </a:lnTo>
                  <a:lnTo>
                    <a:pt x="887" y="119"/>
                  </a:lnTo>
                  <a:lnTo>
                    <a:pt x="889" y="90"/>
                  </a:lnTo>
                  <a:lnTo>
                    <a:pt x="890" y="61"/>
                  </a:lnTo>
                  <a:lnTo>
                    <a:pt x="890" y="31"/>
                  </a:lnTo>
                  <a:lnTo>
                    <a:pt x="890" y="31"/>
                  </a:lnTo>
                  <a:lnTo>
                    <a:pt x="890" y="26"/>
                  </a:lnTo>
                  <a:lnTo>
                    <a:pt x="888" y="19"/>
                  </a:lnTo>
                  <a:lnTo>
                    <a:pt x="885" y="14"/>
                  </a:lnTo>
                  <a:lnTo>
                    <a:pt x="882" y="10"/>
                  </a:lnTo>
                  <a:lnTo>
                    <a:pt x="876" y="5"/>
                  </a:lnTo>
                  <a:lnTo>
                    <a:pt x="871" y="2"/>
                  </a:lnTo>
                  <a:lnTo>
                    <a:pt x="866" y="0"/>
                  </a:lnTo>
                  <a:lnTo>
                    <a:pt x="859" y="0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53" y="0"/>
                  </a:lnTo>
                  <a:lnTo>
                    <a:pt x="147" y="2"/>
                  </a:lnTo>
                  <a:lnTo>
                    <a:pt x="141" y="5"/>
                  </a:lnTo>
                  <a:lnTo>
                    <a:pt x="137" y="10"/>
                  </a:lnTo>
                  <a:lnTo>
                    <a:pt x="133" y="14"/>
                  </a:lnTo>
                  <a:lnTo>
                    <a:pt x="130" y="19"/>
                  </a:lnTo>
                  <a:lnTo>
                    <a:pt x="129" y="26"/>
                  </a:lnTo>
                  <a:lnTo>
                    <a:pt x="127" y="31"/>
                  </a:lnTo>
                  <a:lnTo>
                    <a:pt x="127" y="31"/>
                  </a:lnTo>
                  <a:lnTo>
                    <a:pt x="127" y="61"/>
                  </a:lnTo>
                  <a:lnTo>
                    <a:pt x="130" y="90"/>
                  </a:lnTo>
                  <a:lnTo>
                    <a:pt x="132" y="119"/>
                  </a:lnTo>
                  <a:lnTo>
                    <a:pt x="134" y="147"/>
                  </a:lnTo>
                  <a:lnTo>
                    <a:pt x="134" y="147"/>
                  </a:lnTo>
                  <a:lnTo>
                    <a:pt x="131" y="148"/>
                  </a:lnTo>
                  <a:lnTo>
                    <a:pt x="131" y="148"/>
                  </a:lnTo>
                  <a:lnTo>
                    <a:pt x="110" y="157"/>
                  </a:lnTo>
                  <a:lnTo>
                    <a:pt x="93" y="168"/>
                  </a:lnTo>
                  <a:lnTo>
                    <a:pt x="76" y="180"/>
                  </a:lnTo>
                  <a:lnTo>
                    <a:pt x="61" y="194"/>
                  </a:lnTo>
                  <a:lnTo>
                    <a:pt x="47" y="210"/>
                  </a:lnTo>
                  <a:lnTo>
                    <a:pt x="35" y="226"/>
                  </a:lnTo>
                  <a:lnTo>
                    <a:pt x="24" y="243"/>
                  </a:lnTo>
                  <a:lnTo>
                    <a:pt x="16" y="263"/>
                  </a:lnTo>
                  <a:lnTo>
                    <a:pt x="8" y="281"/>
                  </a:lnTo>
                  <a:lnTo>
                    <a:pt x="4" y="301"/>
                  </a:lnTo>
                  <a:lnTo>
                    <a:pt x="1" y="322"/>
                  </a:lnTo>
                  <a:lnTo>
                    <a:pt x="0" y="342"/>
                  </a:lnTo>
                  <a:lnTo>
                    <a:pt x="0" y="363"/>
                  </a:lnTo>
                  <a:lnTo>
                    <a:pt x="3" y="383"/>
                  </a:lnTo>
                  <a:lnTo>
                    <a:pt x="8" y="404"/>
                  </a:lnTo>
                  <a:lnTo>
                    <a:pt x="15" y="425"/>
                  </a:lnTo>
                  <a:lnTo>
                    <a:pt x="15" y="425"/>
                  </a:lnTo>
                  <a:lnTo>
                    <a:pt x="24" y="443"/>
                  </a:lnTo>
                  <a:lnTo>
                    <a:pt x="35" y="461"/>
                  </a:lnTo>
                  <a:lnTo>
                    <a:pt x="47" y="478"/>
                  </a:lnTo>
                  <a:lnTo>
                    <a:pt x="61" y="493"/>
                  </a:lnTo>
                  <a:lnTo>
                    <a:pt x="76" y="507"/>
                  </a:lnTo>
                  <a:lnTo>
                    <a:pt x="93" y="519"/>
                  </a:lnTo>
                  <a:lnTo>
                    <a:pt x="110" y="530"/>
                  </a:lnTo>
                  <a:lnTo>
                    <a:pt x="130" y="540"/>
                  </a:lnTo>
                  <a:lnTo>
                    <a:pt x="130" y="540"/>
                  </a:lnTo>
                  <a:lnTo>
                    <a:pt x="150" y="546"/>
                  </a:lnTo>
                  <a:lnTo>
                    <a:pt x="170" y="551"/>
                  </a:lnTo>
                  <a:lnTo>
                    <a:pt x="191" y="555"/>
                  </a:lnTo>
                  <a:lnTo>
                    <a:pt x="211" y="556"/>
                  </a:lnTo>
                  <a:lnTo>
                    <a:pt x="211" y="556"/>
                  </a:lnTo>
                  <a:lnTo>
                    <a:pt x="227" y="555"/>
                  </a:lnTo>
                  <a:lnTo>
                    <a:pt x="243" y="554"/>
                  </a:lnTo>
                  <a:lnTo>
                    <a:pt x="259" y="550"/>
                  </a:lnTo>
                  <a:lnTo>
                    <a:pt x="274" y="546"/>
                  </a:lnTo>
                  <a:lnTo>
                    <a:pt x="274" y="546"/>
                  </a:lnTo>
                  <a:lnTo>
                    <a:pt x="301" y="586"/>
                  </a:lnTo>
                  <a:lnTo>
                    <a:pt x="327" y="621"/>
                  </a:lnTo>
                  <a:lnTo>
                    <a:pt x="353" y="654"/>
                  </a:lnTo>
                  <a:lnTo>
                    <a:pt x="379" y="683"/>
                  </a:lnTo>
                  <a:lnTo>
                    <a:pt x="379" y="683"/>
                  </a:lnTo>
                  <a:lnTo>
                    <a:pt x="382" y="690"/>
                  </a:lnTo>
                  <a:lnTo>
                    <a:pt x="386" y="695"/>
                  </a:lnTo>
                  <a:lnTo>
                    <a:pt x="386" y="695"/>
                  </a:lnTo>
                  <a:lnTo>
                    <a:pt x="393" y="703"/>
                  </a:lnTo>
                  <a:lnTo>
                    <a:pt x="398" y="710"/>
                  </a:lnTo>
                  <a:lnTo>
                    <a:pt x="402" y="718"/>
                  </a:lnTo>
                  <a:lnTo>
                    <a:pt x="406" y="726"/>
                  </a:lnTo>
                  <a:lnTo>
                    <a:pt x="410" y="735"/>
                  </a:lnTo>
                  <a:lnTo>
                    <a:pt x="412" y="744"/>
                  </a:lnTo>
                  <a:lnTo>
                    <a:pt x="413" y="753"/>
                  </a:lnTo>
                  <a:lnTo>
                    <a:pt x="414" y="763"/>
                  </a:lnTo>
                  <a:lnTo>
                    <a:pt x="414" y="763"/>
                  </a:lnTo>
                  <a:lnTo>
                    <a:pt x="413" y="772"/>
                  </a:lnTo>
                  <a:lnTo>
                    <a:pt x="412" y="782"/>
                  </a:lnTo>
                  <a:lnTo>
                    <a:pt x="410" y="791"/>
                  </a:lnTo>
                  <a:lnTo>
                    <a:pt x="406" y="799"/>
                  </a:lnTo>
                  <a:lnTo>
                    <a:pt x="402" y="808"/>
                  </a:lnTo>
                  <a:lnTo>
                    <a:pt x="398" y="816"/>
                  </a:lnTo>
                  <a:lnTo>
                    <a:pt x="393" y="824"/>
                  </a:lnTo>
                  <a:lnTo>
                    <a:pt x="386" y="830"/>
                  </a:lnTo>
                  <a:lnTo>
                    <a:pt x="386" y="830"/>
                  </a:lnTo>
                  <a:lnTo>
                    <a:pt x="379" y="837"/>
                  </a:lnTo>
                  <a:lnTo>
                    <a:pt x="371" y="842"/>
                  </a:lnTo>
                  <a:lnTo>
                    <a:pt x="364" y="847"/>
                  </a:lnTo>
                  <a:lnTo>
                    <a:pt x="355" y="851"/>
                  </a:lnTo>
                  <a:lnTo>
                    <a:pt x="346" y="854"/>
                  </a:lnTo>
                  <a:lnTo>
                    <a:pt x="337" y="856"/>
                  </a:lnTo>
                  <a:lnTo>
                    <a:pt x="328" y="858"/>
                  </a:lnTo>
                  <a:lnTo>
                    <a:pt x="318" y="858"/>
                  </a:lnTo>
                  <a:lnTo>
                    <a:pt x="318" y="858"/>
                  </a:lnTo>
                  <a:lnTo>
                    <a:pt x="306" y="859"/>
                  </a:lnTo>
                  <a:lnTo>
                    <a:pt x="293" y="861"/>
                  </a:lnTo>
                  <a:lnTo>
                    <a:pt x="281" y="865"/>
                  </a:lnTo>
                  <a:lnTo>
                    <a:pt x="269" y="869"/>
                  </a:lnTo>
                  <a:lnTo>
                    <a:pt x="257" y="874"/>
                  </a:lnTo>
                  <a:lnTo>
                    <a:pt x="248" y="880"/>
                  </a:lnTo>
                  <a:lnTo>
                    <a:pt x="237" y="887"/>
                  </a:lnTo>
                  <a:lnTo>
                    <a:pt x="228" y="896"/>
                  </a:lnTo>
                  <a:lnTo>
                    <a:pt x="220" y="904"/>
                  </a:lnTo>
                  <a:lnTo>
                    <a:pt x="212" y="915"/>
                  </a:lnTo>
                  <a:lnTo>
                    <a:pt x="207" y="925"/>
                  </a:lnTo>
                  <a:lnTo>
                    <a:pt x="202" y="937"/>
                  </a:lnTo>
                  <a:lnTo>
                    <a:pt x="197" y="948"/>
                  </a:lnTo>
                  <a:lnTo>
                    <a:pt x="194" y="960"/>
                  </a:lnTo>
                  <a:lnTo>
                    <a:pt x="192" y="973"/>
                  </a:lnTo>
                  <a:lnTo>
                    <a:pt x="191" y="986"/>
                  </a:lnTo>
                  <a:lnTo>
                    <a:pt x="191" y="986"/>
                  </a:lnTo>
                  <a:lnTo>
                    <a:pt x="192" y="992"/>
                  </a:lnTo>
                  <a:lnTo>
                    <a:pt x="194" y="998"/>
                  </a:lnTo>
                  <a:lnTo>
                    <a:pt x="196" y="1003"/>
                  </a:lnTo>
                  <a:lnTo>
                    <a:pt x="200" y="1008"/>
                  </a:lnTo>
                  <a:lnTo>
                    <a:pt x="205" y="1012"/>
                  </a:lnTo>
                  <a:lnTo>
                    <a:pt x="210" y="1015"/>
                  </a:lnTo>
                  <a:lnTo>
                    <a:pt x="217" y="1017"/>
                  </a:lnTo>
                  <a:lnTo>
                    <a:pt x="223" y="1017"/>
                  </a:lnTo>
                  <a:lnTo>
                    <a:pt x="795" y="1017"/>
                  </a:lnTo>
                  <a:lnTo>
                    <a:pt x="795" y="1017"/>
                  </a:lnTo>
                  <a:lnTo>
                    <a:pt x="801" y="1017"/>
                  </a:lnTo>
                  <a:lnTo>
                    <a:pt x="808" y="1015"/>
                  </a:lnTo>
                  <a:lnTo>
                    <a:pt x="813" y="1012"/>
                  </a:lnTo>
                  <a:lnTo>
                    <a:pt x="817" y="1008"/>
                  </a:lnTo>
                  <a:lnTo>
                    <a:pt x="822" y="1003"/>
                  </a:lnTo>
                  <a:lnTo>
                    <a:pt x="825" y="998"/>
                  </a:lnTo>
                  <a:lnTo>
                    <a:pt x="826" y="992"/>
                  </a:lnTo>
                  <a:lnTo>
                    <a:pt x="827" y="986"/>
                  </a:lnTo>
                  <a:lnTo>
                    <a:pt x="827" y="986"/>
                  </a:lnTo>
                  <a:lnTo>
                    <a:pt x="826" y="973"/>
                  </a:lnTo>
                  <a:lnTo>
                    <a:pt x="825" y="960"/>
                  </a:lnTo>
                  <a:lnTo>
                    <a:pt x="822" y="948"/>
                  </a:lnTo>
                  <a:lnTo>
                    <a:pt x="817" y="937"/>
                  </a:lnTo>
                  <a:lnTo>
                    <a:pt x="812" y="925"/>
                  </a:lnTo>
                  <a:lnTo>
                    <a:pt x="806" y="915"/>
                  </a:lnTo>
                  <a:lnTo>
                    <a:pt x="798" y="904"/>
                  </a:lnTo>
                  <a:lnTo>
                    <a:pt x="790" y="896"/>
                  </a:lnTo>
                  <a:lnTo>
                    <a:pt x="781" y="887"/>
                  </a:lnTo>
                  <a:lnTo>
                    <a:pt x="771" y="880"/>
                  </a:lnTo>
                  <a:lnTo>
                    <a:pt x="761" y="874"/>
                  </a:lnTo>
                  <a:lnTo>
                    <a:pt x="750" y="869"/>
                  </a:lnTo>
                  <a:lnTo>
                    <a:pt x="738" y="865"/>
                  </a:lnTo>
                  <a:lnTo>
                    <a:pt x="725" y="861"/>
                  </a:lnTo>
                  <a:lnTo>
                    <a:pt x="713" y="859"/>
                  </a:lnTo>
                  <a:lnTo>
                    <a:pt x="699" y="858"/>
                  </a:lnTo>
                  <a:lnTo>
                    <a:pt x="699" y="858"/>
                  </a:lnTo>
                  <a:lnTo>
                    <a:pt x="691" y="858"/>
                  </a:lnTo>
                  <a:lnTo>
                    <a:pt x="681" y="856"/>
                  </a:lnTo>
                  <a:lnTo>
                    <a:pt x="673" y="854"/>
                  </a:lnTo>
                  <a:lnTo>
                    <a:pt x="663" y="851"/>
                  </a:lnTo>
                  <a:lnTo>
                    <a:pt x="655" y="847"/>
                  </a:lnTo>
                  <a:lnTo>
                    <a:pt x="647" y="842"/>
                  </a:lnTo>
                  <a:lnTo>
                    <a:pt x="639" y="837"/>
                  </a:lnTo>
                  <a:lnTo>
                    <a:pt x="633" y="830"/>
                  </a:lnTo>
                  <a:lnTo>
                    <a:pt x="633" y="830"/>
                  </a:lnTo>
                  <a:lnTo>
                    <a:pt x="626" y="824"/>
                  </a:lnTo>
                  <a:lnTo>
                    <a:pt x="620" y="816"/>
                  </a:lnTo>
                  <a:lnTo>
                    <a:pt x="616" y="808"/>
                  </a:lnTo>
                  <a:lnTo>
                    <a:pt x="611" y="799"/>
                  </a:lnTo>
                  <a:lnTo>
                    <a:pt x="608" y="791"/>
                  </a:lnTo>
                  <a:lnTo>
                    <a:pt x="606" y="782"/>
                  </a:lnTo>
                  <a:lnTo>
                    <a:pt x="605" y="772"/>
                  </a:lnTo>
                  <a:lnTo>
                    <a:pt x="605" y="763"/>
                  </a:lnTo>
                  <a:lnTo>
                    <a:pt x="605" y="763"/>
                  </a:lnTo>
                  <a:lnTo>
                    <a:pt x="605" y="753"/>
                  </a:lnTo>
                  <a:lnTo>
                    <a:pt x="606" y="744"/>
                  </a:lnTo>
                  <a:lnTo>
                    <a:pt x="608" y="735"/>
                  </a:lnTo>
                  <a:lnTo>
                    <a:pt x="611" y="726"/>
                  </a:lnTo>
                  <a:lnTo>
                    <a:pt x="616" y="718"/>
                  </a:lnTo>
                  <a:lnTo>
                    <a:pt x="620" y="710"/>
                  </a:lnTo>
                  <a:lnTo>
                    <a:pt x="626" y="703"/>
                  </a:lnTo>
                  <a:lnTo>
                    <a:pt x="633" y="695"/>
                  </a:lnTo>
                  <a:lnTo>
                    <a:pt x="633" y="695"/>
                  </a:lnTo>
                  <a:lnTo>
                    <a:pt x="637" y="690"/>
                  </a:lnTo>
                  <a:lnTo>
                    <a:pt x="639" y="683"/>
                  </a:lnTo>
                  <a:lnTo>
                    <a:pt x="639" y="683"/>
                  </a:lnTo>
                  <a:lnTo>
                    <a:pt x="665" y="654"/>
                  </a:lnTo>
                  <a:lnTo>
                    <a:pt x="691" y="622"/>
                  </a:lnTo>
                  <a:lnTo>
                    <a:pt x="718" y="586"/>
                  </a:lnTo>
                  <a:lnTo>
                    <a:pt x="743" y="546"/>
                  </a:lnTo>
                  <a:lnTo>
                    <a:pt x="743" y="546"/>
                  </a:lnTo>
                  <a:lnTo>
                    <a:pt x="758" y="550"/>
                  </a:lnTo>
                  <a:lnTo>
                    <a:pt x="774" y="554"/>
                  </a:lnTo>
                  <a:lnTo>
                    <a:pt x="791" y="555"/>
                  </a:lnTo>
                  <a:lnTo>
                    <a:pt x="806" y="556"/>
                  </a:lnTo>
                  <a:lnTo>
                    <a:pt x="806" y="556"/>
                  </a:lnTo>
                  <a:lnTo>
                    <a:pt x="827" y="555"/>
                  </a:lnTo>
                  <a:lnTo>
                    <a:pt x="847" y="551"/>
                  </a:lnTo>
                  <a:lnTo>
                    <a:pt x="868" y="546"/>
                  </a:lnTo>
                  <a:lnTo>
                    <a:pt x="887" y="540"/>
                  </a:lnTo>
                  <a:lnTo>
                    <a:pt x="887" y="540"/>
                  </a:lnTo>
                  <a:lnTo>
                    <a:pt x="906" y="530"/>
                  </a:lnTo>
                  <a:lnTo>
                    <a:pt x="925" y="519"/>
                  </a:lnTo>
                  <a:lnTo>
                    <a:pt x="941" y="507"/>
                  </a:lnTo>
                  <a:lnTo>
                    <a:pt x="956" y="493"/>
                  </a:lnTo>
                  <a:lnTo>
                    <a:pt x="970" y="478"/>
                  </a:lnTo>
                  <a:lnTo>
                    <a:pt x="983" y="461"/>
                  </a:lnTo>
                  <a:lnTo>
                    <a:pt x="993" y="443"/>
                  </a:lnTo>
                  <a:lnTo>
                    <a:pt x="1002" y="425"/>
                  </a:lnTo>
                  <a:lnTo>
                    <a:pt x="1002" y="425"/>
                  </a:lnTo>
                  <a:lnTo>
                    <a:pt x="1009" y="404"/>
                  </a:lnTo>
                  <a:lnTo>
                    <a:pt x="1014" y="383"/>
                  </a:lnTo>
                  <a:lnTo>
                    <a:pt x="1017" y="363"/>
                  </a:lnTo>
                  <a:lnTo>
                    <a:pt x="1018" y="342"/>
                  </a:lnTo>
                  <a:lnTo>
                    <a:pt x="1017" y="322"/>
                  </a:lnTo>
                  <a:lnTo>
                    <a:pt x="1014" y="301"/>
                  </a:lnTo>
                  <a:lnTo>
                    <a:pt x="1008" y="281"/>
                  </a:lnTo>
                  <a:lnTo>
                    <a:pt x="1002" y="263"/>
                  </a:lnTo>
                  <a:lnTo>
                    <a:pt x="993" y="243"/>
                  </a:lnTo>
                  <a:lnTo>
                    <a:pt x="983" y="226"/>
                  </a:lnTo>
                  <a:lnTo>
                    <a:pt x="971" y="210"/>
                  </a:lnTo>
                  <a:lnTo>
                    <a:pt x="957" y="194"/>
                  </a:lnTo>
                  <a:lnTo>
                    <a:pt x="942" y="180"/>
                  </a:lnTo>
                  <a:lnTo>
                    <a:pt x="925" y="168"/>
                  </a:lnTo>
                  <a:lnTo>
                    <a:pt x="906" y="157"/>
                  </a:lnTo>
                  <a:lnTo>
                    <a:pt x="887" y="148"/>
                  </a:lnTo>
                  <a:lnTo>
                    <a:pt x="887" y="148"/>
                  </a:lnTo>
                  <a:close/>
                  <a:moveTo>
                    <a:pt x="154" y="481"/>
                  </a:moveTo>
                  <a:lnTo>
                    <a:pt x="154" y="481"/>
                  </a:lnTo>
                  <a:lnTo>
                    <a:pt x="140" y="474"/>
                  </a:lnTo>
                  <a:lnTo>
                    <a:pt x="129" y="467"/>
                  </a:lnTo>
                  <a:lnTo>
                    <a:pt x="117" y="458"/>
                  </a:lnTo>
                  <a:lnTo>
                    <a:pt x="106" y="448"/>
                  </a:lnTo>
                  <a:lnTo>
                    <a:pt x="96" y="438"/>
                  </a:lnTo>
                  <a:lnTo>
                    <a:pt x="88" y="426"/>
                  </a:lnTo>
                  <a:lnTo>
                    <a:pt x="80" y="413"/>
                  </a:lnTo>
                  <a:lnTo>
                    <a:pt x="74" y="400"/>
                  </a:lnTo>
                  <a:lnTo>
                    <a:pt x="74" y="400"/>
                  </a:lnTo>
                  <a:lnTo>
                    <a:pt x="70" y="386"/>
                  </a:lnTo>
                  <a:lnTo>
                    <a:pt x="66" y="373"/>
                  </a:lnTo>
                  <a:lnTo>
                    <a:pt x="64" y="359"/>
                  </a:lnTo>
                  <a:lnTo>
                    <a:pt x="63" y="345"/>
                  </a:lnTo>
                  <a:lnTo>
                    <a:pt x="63" y="331"/>
                  </a:lnTo>
                  <a:lnTo>
                    <a:pt x="65" y="319"/>
                  </a:lnTo>
                  <a:lnTo>
                    <a:pt x="68" y="305"/>
                  </a:lnTo>
                  <a:lnTo>
                    <a:pt x="73" y="292"/>
                  </a:lnTo>
                  <a:lnTo>
                    <a:pt x="78" y="280"/>
                  </a:lnTo>
                  <a:lnTo>
                    <a:pt x="85" y="268"/>
                  </a:lnTo>
                  <a:lnTo>
                    <a:pt x="92" y="256"/>
                  </a:lnTo>
                  <a:lnTo>
                    <a:pt x="101" y="247"/>
                  </a:lnTo>
                  <a:lnTo>
                    <a:pt x="110" y="236"/>
                  </a:lnTo>
                  <a:lnTo>
                    <a:pt x="120" y="227"/>
                  </a:lnTo>
                  <a:lnTo>
                    <a:pt x="132" y="219"/>
                  </a:lnTo>
                  <a:lnTo>
                    <a:pt x="144" y="212"/>
                  </a:lnTo>
                  <a:lnTo>
                    <a:pt x="144" y="212"/>
                  </a:lnTo>
                  <a:lnTo>
                    <a:pt x="152" y="252"/>
                  </a:lnTo>
                  <a:lnTo>
                    <a:pt x="162" y="290"/>
                  </a:lnTo>
                  <a:lnTo>
                    <a:pt x="173" y="326"/>
                  </a:lnTo>
                  <a:lnTo>
                    <a:pt x="184" y="361"/>
                  </a:lnTo>
                  <a:lnTo>
                    <a:pt x="197" y="395"/>
                  </a:lnTo>
                  <a:lnTo>
                    <a:pt x="211" y="428"/>
                  </a:lnTo>
                  <a:lnTo>
                    <a:pt x="226" y="459"/>
                  </a:lnTo>
                  <a:lnTo>
                    <a:pt x="241" y="488"/>
                  </a:lnTo>
                  <a:lnTo>
                    <a:pt x="241" y="488"/>
                  </a:lnTo>
                  <a:lnTo>
                    <a:pt x="230" y="490"/>
                  </a:lnTo>
                  <a:lnTo>
                    <a:pt x="220" y="491"/>
                  </a:lnTo>
                  <a:lnTo>
                    <a:pt x="209" y="491"/>
                  </a:lnTo>
                  <a:lnTo>
                    <a:pt x="197" y="491"/>
                  </a:lnTo>
                  <a:lnTo>
                    <a:pt x="187" y="490"/>
                  </a:lnTo>
                  <a:lnTo>
                    <a:pt x="176" y="487"/>
                  </a:lnTo>
                  <a:lnTo>
                    <a:pt x="165" y="485"/>
                  </a:lnTo>
                  <a:lnTo>
                    <a:pt x="154" y="481"/>
                  </a:lnTo>
                  <a:lnTo>
                    <a:pt x="154" y="481"/>
                  </a:lnTo>
                  <a:close/>
                  <a:moveTo>
                    <a:pt x="699" y="922"/>
                  </a:moveTo>
                  <a:lnTo>
                    <a:pt x="699" y="922"/>
                  </a:lnTo>
                  <a:lnTo>
                    <a:pt x="709" y="923"/>
                  </a:lnTo>
                  <a:lnTo>
                    <a:pt x="717" y="925"/>
                  </a:lnTo>
                  <a:lnTo>
                    <a:pt x="725" y="927"/>
                  </a:lnTo>
                  <a:lnTo>
                    <a:pt x="733" y="931"/>
                  </a:lnTo>
                  <a:lnTo>
                    <a:pt x="739" y="935"/>
                  </a:lnTo>
                  <a:lnTo>
                    <a:pt x="746" y="941"/>
                  </a:lnTo>
                  <a:lnTo>
                    <a:pt x="751" y="947"/>
                  </a:lnTo>
                  <a:lnTo>
                    <a:pt x="755" y="954"/>
                  </a:lnTo>
                  <a:lnTo>
                    <a:pt x="263" y="954"/>
                  </a:lnTo>
                  <a:lnTo>
                    <a:pt x="263" y="954"/>
                  </a:lnTo>
                  <a:lnTo>
                    <a:pt x="268" y="947"/>
                  </a:lnTo>
                  <a:lnTo>
                    <a:pt x="273" y="941"/>
                  </a:lnTo>
                  <a:lnTo>
                    <a:pt x="279" y="935"/>
                  </a:lnTo>
                  <a:lnTo>
                    <a:pt x="286" y="931"/>
                  </a:lnTo>
                  <a:lnTo>
                    <a:pt x="294" y="927"/>
                  </a:lnTo>
                  <a:lnTo>
                    <a:pt x="301" y="925"/>
                  </a:lnTo>
                  <a:lnTo>
                    <a:pt x="310" y="923"/>
                  </a:lnTo>
                  <a:lnTo>
                    <a:pt x="318" y="922"/>
                  </a:lnTo>
                  <a:lnTo>
                    <a:pt x="318" y="922"/>
                  </a:lnTo>
                  <a:lnTo>
                    <a:pt x="333" y="922"/>
                  </a:lnTo>
                  <a:lnTo>
                    <a:pt x="350" y="919"/>
                  </a:lnTo>
                  <a:lnTo>
                    <a:pt x="365" y="915"/>
                  </a:lnTo>
                  <a:lnTo>
                    <a:pt x="380" y="910"/>
                  </a:lnTo>
                  <a:lnTo>
                    <a:pt x="394" y="903"/>
                  </a:lnTo>
                  <a:lnTo>
                    <a:pt x="406" y="896"/>
                  </a:lnTo>
                  <a:lnTo>
                    <a:pt x="419" y="886"/>
                  </a:lnTo>
                  <a:lnTo>
                    <a:pt x="431" y="875"/>
                  </a:lnTo>
                  <a:lnTo>
                    <a:pt x="431" y="875"/>
                  </a:lnTo>
                  <a:lnTo>
                    <a:pt x="440" y="865"/>
                  </a:lnTo>
                  <a:lnTo>
                    <a:pt x="448" y="854"/>
                  </a:lnTo>
                  <a:lnTo>
                    <a:pt x="456" y="842"/>
                  </a:lnTo>
                  <a:lnTo>
                    <a:pt x="462" y="830"/>
                  </a:lnTo>
                  <a:lnTo>
                    <a:pt x="468" y="817"/>
                  </a:lnTo>
                  <a:lnTo>
                    <a:pt x="471" y="805"/>
                  </a:lnTo>
                  <a:lnTo>
                    <a:pt x="474" y="792"/>
                  </a:lnTo>
                  <a:lnTo>
                    <a:pt x="476" y="778"/>
                  </a:lnTo>
                  <a:lnTo>
                    <a:pt x="476" y="778"/>
                  </a:lnTo>
                  <a:lnTo>
                    <a:pt x="490" y="788"/>
                  </a:lnTo>
                  <a:lnTo>
                    <a:pt x="490" y="788"/>
                  </a:lnTo>
                  <a:lnTo>
                    <a:pt x="494" y="792"/>
                  </a:lnTo>
                  <a:lnTo>
                    <a:pt x="500" y="793"/>
                  </a:lnTo>
                  <a:lnTo>
                    <a:pt x="504" y="795"/>
                  </a:lnTo>
                  <a:lnTo>
                    <a:pt x="509" y="795"/>
                  </a:lnTo>
                  <a:lnTo>
                    <a:pt x="509" y="795"/>
                  </a:lnTo>
                  <a:lnTo>
                    <a:pt x="514" y="795"/>
                  </a:lnTo>
                  <a:lnTo>
                    <a:pt x="519" y="793"/>
                  </a:lnTo>
                  <a:lnTo>
                    <a:pt x="523" y="792"/>
                  </a:lnTo>
                  <a:lnTo>
                    <a:pt x="528" y="788"/>
                  </a:lnTo>
                  <a:lnTo>
                    <a:pt x="528" y="788"/>
                  </a:lnTo>
                  <a:lnTo>
                    <a:pt x="543" y="778"/>
                  </a:lnTo>
                  <a:lnTo>
                    <a:pt x="543" y="778"/>
                  </a:lnTo>
                  <a:lnTo>
                    <a:pt x="544" y="792"/>
                  </a:lnTo>
                  <a:lnTo>
                    <a:pt x="547" y="805"/>
                  </a:lnTo>
                  <a:lnTo>
                    <a:pt x="551" y="817"/>
                  </a:lnTo>
                  <a:lnTo>
                    <a:pt x="557" y="830"/>
                  </a:lnTo>
                  <a:lnTo>
                    <a:pt x="562" y="842"/>
                  </a:lnTo>
                  <a:lnTo>
                    <a:pt x="570" y="854"/>
                  </a:lnTo>
                  <a:lnTo>
                    <a:pt x="578" y="865"/>
                  </a:lnTo>
                  <a:lnTo>
                    <a:pt x="588" y="875"/>
                  </a:lnTo>
                  <a:lnTo>
                    <a:pt x="588" y="875"/>
                  </a:lnTo>
                  <a:lnTo>
                    <a:pt x="600" y="886"/>
                  </a:lnTo>
                  <a:lnTo>
                    <a:pt x="611" y="896"/>
                  </a:lnTo>
                  <a:lnTo>
                    <a:pt x="625" y="903"/>
                  </a:lnTo>
                  <a:lnTo>
                    <a:pt x="639" y="910"/>
                  </a:lnTo>
                  <a:lnTo>
                    <a:pt x="653" y="915"/>
                  </a:lnTo>
                  <a:lnTo>
                    <a:pt x="668" y="919"/>
                  </a:lnTo>
                  <a:lnTo>
                    <a:pt x="684" y="922"/>
                  </a:lnTo>
                  <a:lnTo>
                    <a:pt x="699" y="922"/>
                  </a:lnTo>
                  <a:lnTo>
                    <a:pt x="699" y="922"/>
                  </a:lnTo>
                  <a:close/>
                  <a:moveTo>
                    <a:pt x="509" y="722"/>
                  </a:moveTo>
                  <a:lnTo>
                    <a:pt x="509" y="722"/>
                  </a:lnTo>
                  <a:lnTo>
                    <a:pt x="494" y="709"/>
                  </a:lnTo>
                  <a:lnTo>
                    <a:pt x="476" y="692"/>
                  </a:lnTo>
                  <a:lnTo>
                    <a:pt x="456" y="672"/>
                  </a:lnTo>
                  <a:lnTo>
                    <a:pt x="432" y="647"/>
                  </a:lnTo>
                  <a:lnTo>
                    <a:pt x="408" y="618"/>
                  </a:lnTo>
                  <a:lnTo>
                    <a:pt x="382" y="586"/>
                  </a:lnTo>
                  <a:lnTo>
                    <a:pt x="355" y="550"/>
                  </a:lnTo>
                  <a:lnTo>
                    <a:pt x="329" y="511"/>
                  </a:lnTo>
                  <a:lnTo>
                    <a:pt x="316" y="489"/>
                  </a:lnTo>
                  <a:lnTo>
                    <a:pt x="303" y="467"/>
                  </a:lnTo>
                  <a:lnTo>
                    <a:pt x="292" y="444"/>
                  </a:lnTo>
                  <a:lnTo>
                    <a:pt x="280" y="420"/>
                  </a:lnTo>
                  <a:lnTo>
                    <a:pt x="268" y="395"/>
                  </a:lnTo>
                  <a:lnTo>
                    <a:pt x="257" y="369"/>
                  </a:lnTo>
                  <a:lnTo>
                    <a:pt x="247" y="342"/>
                  </a:lnTo>
                  <a:lnTo>
                    <a:pt x="237" y="315"/>
                  </a:lnTo>
                  <a:lnTo>
                    <a:pt x="228" y="286"/>
                  </a:lnTo>
                  <a:lnTo>
                    <a:pt x="220" y="257"/>
                  </a:lnTo>
                  <a:lnTo>
                    <a:pt x="212" y="227"/>
                  </a:lnTo>
                  <a:lnTo>
                    <a:pt x="206" y="196"/>
                  </a:lnTo>
                  <a:lnTo>
                    <a:pt x="200" y="164"/>
                  </a:lnTo>
                  <a:lnTo>
                    <a:pt x="196" y="132"/>
                  </a:lnTo>
                  <a:lnTo>
                    <a:pt x="193" y="98"/>
                  </a:lnTo>
                  <a:lnTo>
                    <a:pt x="192" y="63"/>
                  </a:lnTo>
                  <a:lnTo>
                    <a:pt x="827" y="63"/>
                  </a:lnTo>
                  <a:lnTo>
                    <a:pt x="827" y="63"/>
                  </a:lnTo>
                  <a:lnTo>
                    <a:pt x="825" y="98"/>
                  </a:lnTo>
                  <a:lnTo>
                    <a:pt x="822" y="132"/>
                  </a:lnTo>
                  <a:lnTo>
                    <a:pt x="817" y="164"/>
                  </a:lnTo>
                  <a:lnTo>
                    <a:pt x="812" y="196"/>
                  </a:lnTo>
                  <a:lnTo>
                    <a:pt x="806" y="227"/>
                  </a:lnTo>
                  <a:lnTo>
                    <a:pt x="798" y="257"/>
                  </a:lnTo>
                  <a:lnTo>
                    <a:pt x="791" y="286"/>
                  </a:lnTo>
                  <a:lnTo>
                    <a:pt x="781" y="315"/>
                  </a:lnTo>
                  <a:lnTo>
                    <a:pt x="771" y="342"/>
                  </a:lnTo>
                  <a:lnTo>
                    <a:pt x="762" y="369"/>
                  </a:lnTo>
                  <a:lnTo>
                    <a:pt x="750" y="395"/>
                  </a:lnTo>
                  <a:lnTo>
                    <a:pt x="739" y="420"/>
                  </a:lnTo>
                  <a:lnTo>
                    <a:pt x="726" y="444"/>
                  </a:lnTo>
                  <a:lnTo>
                    <a:pt x="714" y="467"/>
                  </a:lnTo>
                  <a:lnTo>
                    <a:pt x="702" y="489"/>
                  </a:lnTo>
                  <a:lnTo>
                    <a:pt x="689" y="511"/>
                  </a:lnTo>
                  <a:lnTo>
                    <a:pt x="663" y="550"/>
                  </a:lnTo>
                  <a:lnTo>
                    <a:pt x="636" y="586"/>
                  </a:lnTo>
                  <a:lnTo>
                    <a:pt x="610" y="618"/>
                  </a:lnTo>
                  <a:lnTo>
                    <a:pt x="586" y="647"/>
                  </a:lnTo>
                  <a:lnTo>
                    <a:pt x="563" y="672"/>
                  </a:lnTo>
                  <a:lnTo>
                    <a:pt x="542" y="692"/>
                  </a:lnTo>
                  <a:lnTo>
                    <a:pt x="523" y="709"/>
                  </a:lnTo>
                  <a:lnTo>
                    <a:pt x="509" y="722"/>
                  </a:lnTo>
                  <a:lnTo>
                    <a:pt x="509" y="722"/>
                  </a:lnTo>
                  <a:close/>
                  <a:moveTo>
                    <a:pt x="943" y="400"/>
                  </a:moveTo>
                  <a:lnTo>
                    <a:pt x="943" y="400"/>
                  </a:lnTo>
                  <a:lnTo>
                    <a:pt x="936" y="413"/>
                  </a:lnTo>
                  <a:lnTo>
                    <a:pt x="929" y="426"/>
                  </a:lnTo>
                  <a:lnTo>
                    <a:pt x="920" y="438"/>
                  </a:lnTo>
                  <a:lnTo>
                    <a:pt x="911" y="448"/>
                  </a:lnTo>
                  <a:lnTo>
                    <a:pt x="900" y="458"/>
                  </a:lnTo>
                  <a:lnTo>
                    <a:pt x="889" y="467"/>
                  </a:lnTo>
                  <a:lnTo>
                    <a:pt x="876" y="474"/>
                  </a:lnTo>
                  <a:lnTo>
                    <a:pt x="864" y="481"/>
                  </a:lnTo>
                  <a:lnTo>
                    <a:pt x="864" y="481"/>
                  </a:lnTo>
                  <a:lnTo>
                    <a:pt x="853" y="485"/>
                  </a:lnTo>
                  <a:lnTo>
                    <a:pt x="842" y="487"/>
                  </a:lnTo>
                  <a:lnTo>
                    <a:pt x="831" y="490"/>
                  </a:lnTo>
                  <a:lnTo>
                    <a:pt x="821" y="491"/>
                  </a:lnTo>
                  <a:lnTo>
                    <a:pt x="809" y="491"/>
                  </a:lnTo>
                  <a:lnTo>
                    <a:pt x="798" y="491"/>
                  </a:lnTo>
                  <a:lnTo>
                    <a:pt x="787" y="490"/>
                  </a:lnTo>
                  <a:lnTo>
                    <a:pt x="777" y="489"/>
                  </a:lnTo>
                  <a:lnTo>
                    <a:pt x="777" y="489"/>
                  </a:lnTo>
                  <a:lnTo>
                    <a:pt x="792" y="459"/>
                  </a:lnTo>
                  <a:lnTo>
                    <a:pt x="807" y="428"/>
                  </a:lnTo>
                  <a:lnTo>
                    <a:pt x="821" y="396"/>
                  </a:lnTo>
                  <a:lnTo>
                    <a:pt x="833" y="361"/>
                  </a:lnTo>
                  <a:lnTo>
                    <a:pt x="845" y="326"/>
                  </a:lnTo>
                  <a:lnTo>
                    <a:pt x="856" y="290"/>
                  </a:lnTo>
                  <a:lnTo>
                    <a:pt x="866" y="252"/>
                  </a:lnTo>
                  <a:lnTo>
                    <a:pt x="874" y="212"/>
                  </a:lnTo>
                  <a:lnTo>
                    <a:pt x="874" y="212"/>
                  </a:lnTo>
                  <a:lnTo>
                    <a:pt x="886" y="220"/>
                  </a:lnTo>
                  <a:lnTo>
                    <a:pt x="898" y="227"/>
                  </a:lnTo>
                  <a:lnTo>
                    <a:pt x="908" y="237"/>
                  </a:lnTo>
                  <a:lnTo>
                    <a:pt x="917" y="247"/>
                  </a:lnTo>
                  <a:lnTo>
                    <a:pt x="926" y="257"/>
                  </a:lnTo>
                  <a:lnTo>
                    <a:pt x="933" y="268"/>
                  </a:lnTo>
                  <a:lnTo>
                    <a:pt x="940" y="280"/>
                  </a:lnTo>
                  <a:lnTo>
                    <a:pt x="945" y="293"/>
                  </a:lnTo>
                  <a:lnTo>
                    <a:pt x="949" y="306"/>
                  </a:lnTo>
                  <a:lnTo>
                    <a:pt x="952" y="319"/>
                  </a:lnTo>
                  <a:lnTo>
                    <a:pt x="954" y="332"/>
                  </a:lnTo>
                  <a:lnTo>
                    <a:pt x="955" y="345"/>
                  </a:lnTo>
                  <a:lnTo>
                    <a:pt x="954" y="359"/>
                  </a:lnTo>
                  <a:lnTo>
                    <a:pt x="952" y="373"/>
                  </a:lnTo>
                  <a:lnTo>
                    <a:pt x="948" y="386"/>
                  </a:lnTo>
                  <a:lnTo>
                    <a:pt x="943" y="400"/>
                  </a:lnTo>
                  <a:lnTo>
                    <a:pt x="943" y="40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7" name="Freeform 62"/>
            <p:cNvSpPr>
              <a:spLocks noEditPoints="1"/>
            </p:cNvSpPr>
            <p:nvPr/>
          </p:nvSpPr>
          <p:spPr bwMode="auto">
            <a:xfrm>
              <a:off x="1479680" y="2807502"/>
              <a:ext cx="389940" cy="389940"/>
            </a:xfrm>
            <a:custGeom>
              <a:avLst/>
              <a:gdLst>
                <a:gd name="T0" fmla="*/ 986 w 1019"/>
                <a:gd name="T1" fmla="*/ 0 h 1018"/>
                <a:gd name="T2" fmla="*/ 793 w 1019"/>
                <a:gd name="T3" fmla="*/ 118 h 1018"/>
                <a:gd name="T4" fmla="*/ 758 w 1019"/>
                <a:gd name="T5" fmla="*/ 97 h 1018"/>
                <a:gd name="T6" fmla="*/ 711 w 1019"/>
                <a:gd name="T7" fmla="*/ 97 h 1018"/>
                <a:gd name="T8" fmla="*/ 478 w 1019"/>
                <a:gd name="T9" fmla="*/ 315 h 1018"/>
                <a:gd name="T10" fmla="*/ 457 w 1019"/>
                <a:gd name="T11" fmla="*/ 349 h 1018"/>
                <a:gd name="T12" fmla="*/ 455 w 1019"/>
                <a:gd name="T13" fmla="*/ 390 h 1018"/>
                <a:gd name="T14" fmla="*/ 478 w 1019"/>
                <a:gd name="T15" fmla="*/ 432 h 1018"/>
                <a:gd name="T16" fmla="*/ 420 w 1019"/>
                <a:gd name="T17" fmla="*/ 467 h 1018"/>
                <a:gd name="T18" fmla="*/ 375 w 1019"/>
                <a:gd name="T19" fmla="*/ 453 h 1018"/>
                <a:gd name="T20" fmla="*/ 329 w 1019"/>
                <a:gd name="T21" fmla="*/ 467 h 1018"/>
                <a:gd name="T22" fmla="*/ 108 w 1019"/>
                <a:gd name="T23" fmla="*/ 688 h 1018"/>
                <a:gd name="T24" fmla="*/ 94 w 1019"/>
                <a:gd name="T25" fmla="*/ 733 h 1018"/>
                <a:gd name="T26" fmla="*/ 108 w 1019"/>
                <a:gd name="T27" fmla="*/ 780 h 1018"/>
                <a:gd name="T28" fmla="*/ 6 w 1019"/>
                <a:gd name="T29" fmla="*/ 968 h 1018"/>
                <a:gd name="T30" fmla="*/ 6 w 1019"/>
                <a:gd name="T31" fmla="*/ 1004 h 1018"/>
                <a:gd name="T32" fmla="*/ 33 w 1019"/>
                <a:gd name="T33" fmla="*/ 1018 h 1018"/>
                <a:gd name="T34" fmla="*/ 195 w 1019"/>
                <a:gd name="T35" fmla="*/ 869 h 1018"/>
                <a:gd name="T36" fmla="*/ 253 w 1019"/>
                <a:gd name="T37" fmla="*/ 918 h 1018"/>
                <a:gd name="T38" fmla="*/ 293 w 1019"/>
                <a:gd name="T39" fmla="*/ 924 h 1018"/>
                <a:gd name="T40" fmla="*/ 337 w 1019"/>
                <a:gd name="T41" fmla="*/ 906 h 1018"/>
                <a:gd name="T42" fmla="*/ 556 w 1019"/>
                <a:gd name="T43" fmla="*/ 682 h 1018"/>
                <a:gd name="T44" fmla="*/ 565 w 1019"/>
                <a:gd name="T45" fmla="*/ 636 h 1018"/>
                <a:gd name="T46" fmla="*/ 547 w 1019"/>
                <a:gd name="T47" fmla="*/ 592 h 1018"/>
                <a:gd name="T48" fmla="*/ 592 w 1019"/>
                <a:gd name="T49" fmla="*/ 546 h 1018"/>
                <a:gd name="T50" fmla="*/ 637 w 1019"/>
                <a:gd name="T51" fmla="*/ 564 h 1018"/>
                <a:gd name="T52" fmla="*/ 676 w 1019"/>
                <a:gd name="T53" fmla="*/ 559 h 1018"/>
                <a:gd name="T54" fmla="*/ 901 w 1019"/>
                <a:gd name="T55" fmla="*/ 343 h 1018"/>
                <a:gd name="T56" fmla="*/ 923 w 1019"/>
                <a:gd name="T57" fmla="*/ 300 h 1018"/>
                <a:gd name="T58" fmla="*/ 919 w 1019"/>
                <a:gd name="T59" fmla="*/ 253 h 1018"/>
                <a:gd name="T60" fmla="*/ 1009 w 1019"/>
                <a:gd name="T61" fmla="*/ 54 h 1018"/>
                <a:gd name="T62" fmla="*/ 1018 w 1019"/>
                <a:gd name="T63" fmla="*/ 25 h 1018"/>
                <a:gd name="T64" fmla="*/ 298 w 1019"/>
                <a:gd name="T65" fmla="*/ 855 h 1018"/>
                <a:gd name="T66" fmla="*/ 280 w 1019"/>
                <a:gd name="T67" fmla="*/ 860 h 1018"/>
                <a:gd name="T68" fmla="*/ 315 w 1019"/>
                <a:gd name="T69" fmla="*/ 748 h 1018"/>
                <a:gd name="T70" fmla="*/ 322 w 1019"/>
                <a:gd name="T71" fmla="*/ 714 h 1018"/>
                <a:gd name="T72" fmla="*/ 299 w 1019"/>
                <a:gd name="T73" fmla="*/ 695 h 1018"/>
                <a:gd name="T74" fmla="*/ 195 w 1019"/>
                <a:gd name="T75" fmla="*/ 779 h 1018"/>
                <a:gd name="T76" fmla="*/ 158 w 1019"/>
                <a:gd name="T77" fmla="*/ 733 h 1018"/>
                <a:gd name="T78" fmla="*/ 361 w 1019"/>
                <a:gd name="T79" fmla="*/ 522 h 1018"/>
                <a:gd name="T80" fmla="*/ 378 w 1019"/>
                <a:gd name="T81" fmla="*/ 517 h 1018"/>
                <a:gd name="T82" fmla="*/ 352 w 1019"/>
                <a:gd name="T83" fmla="*/ 621 h 1018"/>
                <a:gd name="T84" fmla="*/ 345 w 1019"/>
                <a:gd name="T85" fmla="*/ 656 h 1018"/>
                <a:gd name="T86" fmla="*/ 368 w 1019"/>
                <a:gd name="T87" fmla="*/ 676 h 1018"/>
                <a:gd name="T88" fmla="*/ 397 w 1019"/>
                <a:gd name="T89" fmla="*/ 666 h 1018"/>
                <a:gd name="T90" fmla="*/ 501 w 1019"/>
                <a:gd name="T91" fmla="*/ 640 h 1018"/>
                <a:gd name="T92" fmla="*/ 496 w 1019"/>
                <a:gd name="T93" fmla="*/ 657 h 1018"/>
                <a:gd name="T94" fmla="*/ 648 w 1019"/>
                <a:gd name="T95" fmla="*/ 501 h 1018"/>
                <a:gd name="T96" fmla="*/ 599 w 1019"/>
                <a:gd name="T97" fmla="*/ 464 h 1018"/>
                <a:gd name="T98" fmla="*/ 676 w 1019"/>
                <a:gd name="T99" fmla="*/ 374 h 1018"/>
                <a:gd name="T100" fmla="*/ 662 w 1019"/>
                <a:gd name="T101" fmla="*/ 347 h 1018"/>
                <a:gd name="T102" fmla="*/ 627 w 1019"/>
                <a:gd name="T103" fmla="*/ 347 h 1018"/>
                <a:gd name="T104" fmla="*/ 519 w 1019"/>
                <a:gd name="T105" fmla="*/ 382 h 1018"/>
                <a:gd name="T106" fmla="*/ 521 w 1019"/>
                <a:gd name="T107" fmla="*/ 363 h 1018"/>
                <a:gd name="T108" fmla="*/ 731 w 1019"/>
                <a:gd name="T109" fmla="*/ 157 h 1018"/>
                <a:gd name="T110" fmla="*/ 748 w 1019"/>
                <a:gd name="T111" fmla="*/ 163 h 1018"/>
                <a:gd name="T112" fmla="*/ 696 w 1019"/>
                <a:gd name="T113" fmla="*/ 286 h 1018"/>
                <a:gd name="T114" fmla="*/ 704 w 1019"/>
                <a:gd name="T115" fmla="*/ 314 h 1018"/>
                <a:gd name="T116" fmla="*/ 732 w 1019"/>
                <a:gd name="T117" fmla="*/ 324 h 1018"/>
                <a:gd name="T118" fmla="*/ 856 w 1019"/>
                <a:gd name="T119" fmla="*/ 270 h 1018"/>
                <a:gd name="T120" fmla="*/ 860 w 1019"/>
                <a:gd name="T121" fmla="*/ 291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9" h="1018">
                  <a:moveTo>
                    <a:pt x="1009" y="9"/>
                  </a:moveTo>
                  <a:lnTo>
                    <a:pt x="1009" y="9"/>
                  </a:lnTo>
                  <a:lnTo>
                    <a:pt x="1004" y="5"/>
                  </a:lnTo>
                  <a:lnTo>
                    <a:pt x="998" y="3"/>
                  </a:lnTo>
                  <a:lnTo>
                    <a:pt x="993" y="1"/>
                  </a:lnTo>
                  <a:lnTo>
                    <a:pt x="986" y="0"/>
                  </a:lnTo>
                  <a:lnTo>
                    <a:pt x="980" y="1"/>
                  </a:lnTo>
                  <a:lnTo>
                    <a:pt x="975" y="3"/>
                  </a:lnTo>
                  <a:lnTo>
                    <a:pt x="969" y="5"/>
                  </a:lnTo>
                  <a:lnTo>
                    <a:pt x="964" y="9"/>
                  </a:lnTo>
                  <a:lnTo>
                    <a:pt x="824" y="149"/>
                  </a:lnTo>
                  <a:lnTo>
                    <a:pt x="793" y="118"/>
                  </a:lnTo>
                  <a:lnTo>
                    <a:pt x="793" y="118"/>
                  </a:lnTo>
                  <a:lnTo>
                    <a:pt x="787" y="112"/>
                  </a:lnTo>
                  <a:lnTo>
                    <a:pt x="780" y="107"/>
                  </a:lnTo>
                  <a:lnTo>
                    <a:pt x="773" y="104"/>
                  </a:lnTo>
                  <a:lnTo>
                    <a:pt x="765" y="100"/>
                  </a:lnTo>
                  <a:lnTo>
                    <a:pt x="758" y="97"/>
                  </a:lnTo>
                  <a:lnTo>
                    <a:pt x="750" y="95"/>
                  </a:lnTo>
                  <a:lnTo>
                    <a:pt x="743" y="94"/>
                  </a:lnTo>
                  <a:lnTo>
                    <a:pt x="734" y="94"/>
                  </a:lnTo>
                  <a:lnTo>
                    <a:pt x="727" y="94"/>
                  </a:lnTo>
                  <a:lnTo>
                    <a:pt x="718" y="95"/>
                  </a:lnTo>
                  <a:lnTo>
                    <a:pt x="711" y="97"/>
                  </a:lnTo>
                  <a:lnTo>
                    <a:pt x="703" y="100"/>
                  </a:lnTo>
                  <a:lnTo>
                    <a:pt x="696" y="104"/>
                  </a:lnTo>
                  <a:lnTo>
                    <a:pt x="688" y="107"/>
                  </a:lnTo>
                  <a:lnTo>
                    <a:pt x="682" y="112"/>
                  </a:lnTo>
                  <a:lnTo>
                    <a:pt x="676" y="118"/>
                  </a:lnTo>
                  <a:lnTo>
                    <a:pt x="478" y="315"/>
                  </a:lnTo>
                  <a:lnTo>
                    <a:pt x="478" y="315"/>
                  </a:lnTo>
                  <a:lnTo>
                    <a:pt x="472" y="321"/>
                  </a:lnTo>
                  <a:lnTo>
                    <a:pt x="467" y="328"/>
                  </a:lnTo>
                  <a:lnTo>
                    <a:pt x="464" y="335"/>
                  </a:lnTo>
                  <a:lnTo>
                    <a:pt x="460" y="342"/>
                  </a:lnTo>
                  <a:lnTo>
                    <a:pt x="457" y="349"/>
                  </a:lnTo>
                  <a:lnTo>
                    <a:pt x="455" y="358"/>
                  </a:lnTo>
                  <a:lnTo>
                    <a:pt x="454" y="365"/>
                  </a:lnTo>
                  <a:lnTo>
                    <a:pt x="454" y="374"/>
                  </a:lnTo>
                  <a:lnTo>
                    <a:pt x="454" y="374"/>
                  </a:lnTo>
                  <a:lnTo>
                    <a:pt x="454" y="383"/>
                  </a:lnTo>
                  <a:lnTo>
                    <a:pt x="455" y="390"/>
                  </a:lnTo>
                  <a:lnTo>
                    <a:pt x="457" y="398"/>
                  </a:lnTo>
                  <a:lnTo>
                    <a:pt x="460" y="405"/>
                  </a:lnTo>
                  <a:lnTo>
                    <a:pt x="464" y="413"/>
                  </a:lnTo>
                  <a:lnTo>
                    <a:pt x="467" y="420"/>
                  </a:lnTo>
                  <a:lnTo>
                    <a:pt x="472" y="427"/>
                  </a:lnTo>
                  <a:lnTo>
                    <a:pt x="478" y="432"/>
                  </a:lnTo>
                  <a:lnTo>
                    <a:pt x="510" y="464"/>
                  </a:lnTo>
                  <a:lnTo>
                    <a:pt x="465" y="509"/>
                  </a:lnTo>
                  <a:lnTo>
                    <a:pt x="433" y="477"/>
                  </a:lnTo>
                  <a:lnTo>
                    <a:pt x="433" y="477"/>
                  </a:lnTo>
                  <a:lnTo>
                    <a:pt x="427" y="472"/>
                  </a:lnTo>
                  <a:lnTo>
                    <a:pt x="420" y="467"/>
                  </a:lnTo>
                  <a:lnTo>
                    <a:pt x="413" y="463"/>
                  </a:lnTo>
                  <a:lnTo>
                    <a:pt x="406" y="460"/>
                  </a:lnTo>
                  <a:lnTo>
                    <a:pt x="398" y="458"/>
                  </a:lnTo>
                  <a:lnTo>
                    <a:pt x="391" y="456"/>
                  </a:lnTo>
                  <a:lnTo>
                    <a:pt x="382" y="455"/>
                  </a:lnTo>
                  <a:lnTo>
                    <a:pt x="375" y="453"/>
                  </a:lnTo>
                  <a:lnTo>
                    <a:pt x="366" y="455"/>
                  </a:lnTo>
                  <a:lnTo>
                    <a:pt x="359" y="456"/>
                  </a:lnTo>
                  <a:lnTo>
                    <a:pt x="351" y="458"/>
                  </a:lnTo>
                  <a:lnTo>
                    <a:pt x="343" y="460"/>
                  </a:lnTo>
                  <a:lnTo>
                    <a:pt x="336" y="463"/>
                  </a:lnTo>
                  <a:lnTo>
                    <a:pt x="329" y="467"/>
                  </a:lnTo>
                  <a:lnTo>
                    <a:pt x="322" y="472"/>
                  </a:lnTo>
                  <a:lnTo>
                    <a:pt x="316" y="477"/>
                  </a:lnTo>
                  <a:lnTo>
                    <a:pt x="118" y="676"/>
                  </a:lnTo>
                  <a:lnTo>
                    <a:pt x="118" y="676"/>
                  </a:lnTo>
                  <a:lnTo>
                    <a:pt x="113" y="682"/>
                  </a:lnTo>
                  <a:lnTo>
                    <a:pt x="108" y="688"/>
                  </a:lnTo>
                  <a:lnTo>
                    <a:pt x="103" y="695"/>
                  </a:lnTo>
                  <a:lnTo>
                    <a:pt x="100" y="702"/>
                  </a:lnTo>
                  <a:lnTo>
                    <a:pt x="97" y="710"/>
                  </a:lnTo>
                  <a:lnTo>
                    <a:pt x="96" y="718"/>
                  </a:lnTo>
                  <a:lnTo>
                    <a:pt x="95" y="726"/>
                  </a:lnTo>
                  <a:lnTo>
                    <a:pt x="94" y="733"/>
                  </a:lnTo>
                  <a:lnTo>
                    <a:pt x="95" y="742"/>
                  </a:lnTo>
                  <a:lnTo>
                    <a:pt x="96" y="750"/>
                  </a:lnTo>
                  <a:lnTo>
                    <a:pt x="97" y="757"/>
                  </a:lnTo>
                  <a:lnTo>
                    <a:pt x="100" y="765"/>
                  </a:lnTo>
                  <a:lnTo>
                    <a:pt x="103" y="772"/>
                  </a:lnTo>
                  <a:lnTo>
                    <a:pt x="108" y="780"/>
                  </a:lnTo>
                  <a:lnTo>
                    <a:pt x="113" y="786"/>
                  </a:lnTo>
                  <a:lnTo>
                    <a:pt x="118" y="792"/>
                  </a:lnTo>
                  <a:lnTo>
                    <a:pt x="150" y="824"/>
                  </a:lnTo>
                  <a:lnTo>
                    <a:pt x="10" y="963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3" y="974"/>
                  </a:lnTo>
                  <a:lnTo>
                    <a:pt x="1" y="980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3" y="997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0" y="1008"/>
                  </a:lnTo>
                  <a:lnTo>
                    <a:pt x="15" y="1012"/>
                  </a:lnTo>
                  <a:lnTo>
                    <a:pt x="21" y="1016"/>
                  </a:lnTo>
                  <a:lnTo>
                    <a:pt x="26" y="1017"/>
                  </a:lnTo>
                  <a:lnTo>
                    <a:pt x="33" y="1018"/>
                  </a:lnTo>
                  <a:lnTo>
                    <a:pt x="33" y="1018"/>
                  </a:lnTo>
                  <a:lnTo>
                    <a:pt x="39" y="1017"/>
                  </a:lnTo>
                  <a:lnTo>
                    <a:pt x="44" y="1016"/>
                  </a:lnTo>
                  <a:lnTo>
                    <a:pt x="50" y="1012"/>
                  </a:lnTo>
                  <a:lnTo>
                    <a:pt x="55" y="1008"/>
                  </a:lnTo>
                  <a:lnTo>
                    <a:pt x="195" y="869"/>
                  </a:lnTo>
                  <a:lnTo>
                    <a:pt x="226" y="900"/>
                  </a:lnTo>
                  <a:lnTo>
                    <a:pt x="226" y="900"/>
                  </a:lnTo>
                  <a:lnTo>
                    <a:pt x="232" y="906"/>
                  </a:lnTo>
                  <a:lnTo>
                    <a:pt x="239" y="911"/>
                  </a:lnTo>
                  <a:lnTo>
                    <a:pt x="246" y="915"/>
                  </a:lnTo>
                  <a:lnTo>
                    <a:pt x="253" y="918"/>
                  </a:lnTo>
                  <a:lnTo>
                    <a:pt x="260" y="921"/>
                  </a:lnTo>
                  <a:lnTo>
                    <a:pt x="269" y="922"/>
                  </a:lnTo>
                  <a:lnTo>
                    <a:pt x="276" y="924"/>
                  </a:lnTo>
                  <a:lnTo>
                    <a:pt x="285" y="924"/>
                  </a:lnTo>
                  <a:lnTo>
                    <a:pt x="285" y="924"/>
                  </a:lnTo>
                  <a:lnTo>
                    <a:pt x="293" y="924"/>
                  </a:lnTo>
                  <a:lnTo>
                    <a:pt x="301" y="922"/>
                  </a:lnTo>
                  <a:lnTo>
                    <a:pt x="308" y="921"/>
                  </a:lnTo>
                  <a:lnTo>
                    <a:pt x="316" y="918"/>
                  </a:lnTo>
                  <a:lnTo>
                    <a:pt x="323" y="915"/>
                  </a:lnTo>
                  <a:lnTo>
                    <a:pt x="331" y="911"/>
                  </a:lnTo>
                  <a:lnTo>
                    <a:pt x="337" y="906"/>
                  </a:lnTo>
                  <a:lnTo>
                    <a:pt x="343" y="900"/>
                  </a:lnTo>
                  <a:lnTo>
                    <a:pt x="541" y="702"/>
                  </a:lnTo>
                  <a:lnTo>
                    <a:pt x="541" y="702"/>
                  </a:lnTo>
                  <a:lnTo>
                    <a:pt x="547" y="696"/>
                  </a:lnTo>
                  <a:lnTo>
                    <a:pt x="552" y="689"/>
                  </a:lnTo>
                  <a:lnTo>
                    <a:pt x="556" y="682"/>
                  </a:lnTo>
                  <a:lnTo>
                    <a:pt x="559" y="674"/>
                  </a:lnTo>
                  <a:lnTo>
                    <a:pt x="562" y="667"/>
                  </a:lnTo>
                  <a:lnTo>
                    <a:pt x="564" y="659"/>
                  </a:lnTo>
                  <a:lnTo>
                    <a:pt x="565" y="652"/>
                  </a:lnTo>
                  <a:lnTo>
                    <a:pt x="565" y="643"/>
                  </a:lnTo>
                  <a:lnTo>
                    <a:pt x="565" y="636"/>
                  </a:lnTo>
                  <a:lnTo>
                    <a:pt x="564" y="628"/>
                  </a:lnTo>
                  <a:lnTo>
                    <a:pt x="562" y="620"/>
                  </a:lnTo>
                  <a:lnTo>
                    <a:pt x="559" y="612"/>
                  </a:lnTo>
                  <a:lnTo>
                    <a:pt x="556" y="606"/>
                  </a:lnTo>
                  <a:lnTo>
                    <a:pt x="552" y="598"/>
                  </a:lnTo>
                  <a:lnTo>
                    <a:pt x="547" y="592"/>
                  </a:lnTo>
                  <a:lnTo>
                    <a:pt x="541" y="585"/>
                  </a:lnTo>
                  <a:lnTo>
                    <a:pt x="510" y="554"/>
                  </a:lnTo>
                  <a:lnTo>
                    <a:pt x="554" y="509"/>
                  </a:lnTo>
                  <a:lnTo>
                    <a:pt x="586" y="540"/>
                  </a:lnTo>
                  <a:lnTo>
                    <a:pt x="586" y="540"/>
                  </a:lnTo>
                  <a:lnTo>
                    <a:pt x="592" y="546"/>
                  </a:lnTo>
                  <a:lnTo>
                    <a:pt x="599" y="551"/>
                  </a:lnTo>
                  <a:lnTo>
                    <a:pt x="606" y="555"/>
                  </a:lnTo>
                  <a:lnTo>
                    <a:pt x="613" y="559"/>
                  </a:lnTo>
                  <a:lnTo>
                    <a:pt x="621" y="561"/>
                  </a:lnTo>
                  <a:lnTo>
                    <a:pt x="628" y="563"/>
                  </a:lnTo>
                  <a:lnTo>
                    <a:pt x="637" y="564"/>
                  </a:lnTo>
                  <a:lnTo>
                    <a:pt x="644" y="565"/>
                  </a:lnTo>
                  <a:lnTo>
                    <a:pt x="644" y="565"/>
                  </a:lnTo>
                  <a:lnTo>
                    <a:pt x="653" y="564"/>
                  </a:lnTo>
                  <a:lnTo>
                    <a:pt x="660" y="563"/>
                  </a:lnTo>
                  <a:lnTo>
                    <a:pt x="669" y="561"/>
                  </a:lnTo>
                  <a:lnTo>
                    <a:pt x="676" y="559"/>
                  </a:lnTo>
                  <a:lnTo>
                    <a:pt x="684" y="555"/>
                  </a:lnTo>
                  <a:lnTo>
                    <a:pt x="690" y="551"/>
                  </a:lnTo>
                  <a:lnTo>
                    <a:pt x="697" y="546"/>
                  </a:lnTo>
                  <a:lnTo>
                    <a:pt x="703" y="540"/>
                  </a:lnTo>
                  <a:lnTo>
                    <a:pt x="901" y="343"/>
                  </a:lnTo>
                  <a:lnTo>
                    <a:pt x="901" y="343"/>
                  </a:lnTo>
                  <a:lnTo>
                    <a:pt x="907" y="336"/>
                  </a:lnTo>
                  <a:lnTo>
                    <a:pt x="911" y="329"/>
                  </a:lnTo>
                  <a:lnTo>
                    <a:pt x="916" y="323"/>
                  </a:lnTo>
                  <a:lnTo>
                    <a:pt x="919" y="315"/>
                  </a:lnTo>
                  <a:lnTo>
                    <a:pt x="922" y="308"/>
                  </a:lnTo>
                  <a:lnTo>
                    <a:pt x="923" y="300"/>
                  </a:lnTo>
                  <a:lnTo>
                    <a:pt x="924" y="291"/>
                  </a:lnTo>
                  <a:lnTo>
                    <a:pt x="925" y="284"/>
                  </a:lnTo>
                  <a:lnTo>
                    <a:pt x="924" y="276"/>
                  </a:lnTo>
                  <a:lnTo>
                    <a:pt x="923" y="268"/>
                  </a:lnTo>
                  <a:lnTo>
                    <a:pt x="922" y="260"/>
                  </a:lnTo>
                  <a:lnTo>
                    <a:pt x="919" y="253"/>
                  </a:lnTo>
                  <a:lnTo>
                    <a:pt x="916" y="245"/>
                  </a:lnTo>
                  <a:lnTo>
                    <a:pt x="911" y="239"/>
                  </a:lnTo>
                  <a:lnTo>
                    <a:pt x="907" y="231"/>
                  </a:lnTo>
                  <a:lnTo>
                    <a:pt x="901" y="226"/>
                  </a:lnTo>
                  <a:lnTo>
                    <a:pt x="869" y="194"/>
                  </a:lnTo>
                  <a:lnTo>
                    <a:pt x="1009" y="54"/>
                  </a:lnTo>
                  <a:lnTo>
                    <a:pt x="1009" y="54"/>
                  </a:lnTo>
                  <a:lnTo>
                    <a:pt x="1013" y="49"/>
                  </a:lnTo>
                  <a:lnTo>
                    <a:pt x="1016" y="44"/>
                  </a:lnTo>
                  <a:lnTo>
                    <a:pt x="1018" y="38"/>
                  </a:lnTo>
                  <a:lnTo>
                    <a:pt x="1019" y="32"/>
                  </a:lnTo>
                  <a:lnTo>
                    <a:pt x="1018" y="25"/>
                  </a:lnTo>
                  <a:lnTo>
                    <a:pt x="1016" y="20"/>
                  </a:lnTo>
                  <a:lnTo>
                    <a:pt x="1013" y="15"/>
                  </a:lnTo>
                  <a:lnTo>
                    <a:pt x="1009" y="9"/>
                  </a:lnTo>
                  <a:lnTo>
                    <a:pt x="1009" y="9"/>
                  </a:lnTo>
                  <a:close/>
                  <a:moveTo>
                    <a:pt x="496" y="657"/>
                  </a:moveTo>
                  <a:lnTo>
                    <a:pt x="298" y="855"/>
                  </a:lnTo>
                  <a:lnTo>
                    <a:pt x="298" y="855"/>
                  </a:lnTo>
                  <a:lnTo>
                    <a:pt x="295" y="858"/>
                  </a:lnTo>
                  <a:lnTo>
                    <a:pt x="292" y="859"/>
                  </a:lnTo>
                  <a:lnTo>
                    <a:pt x="288" y="860"/>
                  </a:lnTo>
                  <a:lnTo>
                    <a:pt x="285" y="860"/>
                  </a:lnTo>
                  <a:lnTo>
                    <a:pt x="280" y="860"/>
                  </a:lnTo>
                  <a:lnTo>
                    <a:pt x="277" y="859"/>
                  </a:lnTo>
                  <a:lnTo>
                    <a:pt x="274" y="858"/>
                  </a:lnTo>
                  <a:lnTo>
                    <a:pt x="271" y="855"/>
                  </a:lnTo>
                  <a:lnTo>
                    <a:pt x="240" y="824"/>
                  </a:lnTo>
                  <a:lnTo>
                    <a:pt x="315" y="748"/>
                  </a:lnTo>
                  <a:lnTo>
                    <a:pt x="315" y="748"/>
                  </a:lnTo>
                  <a:lnTo>
                    <a:pt x="319" y="743"/>
                  </a:lnTo>
                  <a:lnTo>
                    <a:pt x="322" y="738"/>
                  </a:lnTo>
                  <a:lnTo>
                    <a:pt x="323" y="732"/>
                  </a:lnTo>
                  <a:lnTo>
                    <a:pt x="324" y="726"/>
                  </a:lnTo>
                  <a:lnTo>
                    <a:pt x="323" y="720"/>
                  </a:lnTo>
                  <a:lnTo>
                    <a:pt x="322" y="714"/>
                  </a:lnTo>
                  <a:lnTo>
                    <a:pt x="319" y="709"/>
                  </a:lnTo>
                  <a:lnTo>
                    <a:pt x="315" y="703"/>
                  </a:lnTo>
                  <a:lnTo>
                    <a:pt x="315" y="703"/>
                  </a:lnTo>
                  <a:lnTo>
                    <a:pt x="310" y="699"/>
                  </a:lnTo>
                  <a:lnTo>
                    <a:pt x="304" y="696"/>
                  </a:lnTo>
                  <a:lnTo>
                    <a:pt x="299" y="695"/>
                  </a:lnTo>
                  <a:lnTo>
                    <a:pt x="292" y="694"/>
                  </a:lnTo>
                  <a:lnTo>
                    <a:pt x="287" y="695"/>
                  </a:lnTo>
                  <a:lnTo>
                    <a:pt x="280" y="696"/>
                  </a:lnTo>
                  <a:lnTo>
                    <a:pt x="275" y="699"/>
                  </a:lnTo>
                  <a:lnTo>
                    <a:pt x="270" y="703"/>
                  </a:lnTo>
                  <a:lnTo>
                    <a:pt x="195" y="779"/>
                  </a:lnTo>
                  <a:lnTo>
                    <a:pt x="163" y="747"/>
                  </a:lnTo>
                  <a:lnTo>
                    <a:pt x="163" y="747"/>
                  </a:lnTo>
                  <a:lnTo>
                    <a:pt x="160" y="744"/>
                  </a:lnTo>
                  <a:lnTo>
                    <a:pt x="159" y="741"/>
                  </a:lnTo>
                  <a:lnTo>
                    <a:pt x="158" y="738"/>
                  </a:lnTo>
                  <a:lnTo>
                    <a:pt x="158" y="733"/>
                  </a:lnTo>
                  <a:lnTo>
                    <a:pt x="158" y="730"/>
                  </a:lnTo>
                  <a:lnTo>
                    <a:pt x="159" y="727"/>
                  </a:lnTo>
                  <a:lnTo>
                    <a:pt x="160" y="723"/>
                  </a:lnTo>
                  <a:lnTo>
                    <a:pt x="163" y="721"/>
                  </a:lnTo>
                  <a:lnTo>
                    <a:pt x="361" y="522"/>
                  </a:lnTo>
                  <a:lnTo>
                    <a:pt x="361" y="522"/>
                  </a:lnTo>
                  <a:lnTo>
                    <a:pt x="364" y="520"/>
                  </a:lnTo>
                  <a:lnTo>
                    <a:pt x="367" y="518"/>
                  </a:lnTo>
                  <a:lnTo>
                    <a:pt x="371" y="517"/>
                  </a:lnTo>
                  <a:lnTo>
                    <a:pt x="375" y="517"/>
                  </a:lnTo>
                  <a:lnTo>
                    <a:pt x="375" y="517"/>
                  </a:lnTo>
                  <a:lnTo>
                    <a:pt x="378" y="517"/>
                  </a:lnTo>
                  <a:lnTo>
                    <a:pt x="382" y="518"/>
                  </a:lnTo>
                  <a:lnTo>
                    <a:pt x="386" y="520"/>
                  </a:lnTo>
                  <a:lnTo>
                    <a:pt x="388" y="522"/>
                  </a:lnTo>
                  <a:lnTo>
                    <a:pt x="420" y="554"/>
                  </a:lnTo>
                  <a:lnTo>
                    <a:pt x="352" y="621"/>
                  </a:lnTo>
                  <a:lnTo>
                    <a:pt x="352" y="621"/>
                  </a:lnTo>
                  <a:lnTo>
                    <a:pt x="348" y="626"/>
                  </a:lnTo>
                  <a:lnTo>
                    <a:pt x="345" y="632"/>
                  </a:lnTo>
                  <a:lnTo>
                    <a:pt x="344" y="638"/>
                  </a:lnTo>
                  <a:lnTo>
                    <a:pt x="343" y="643"/>
                  </a:lnTo>
                  <a:lnTo>
                    <a:pt x="344" y="650"/>
                  </a:lnTo>
                  <a:lnTo>
                    <a:pt x="345" y="656"/>
                  </a:lnTo>
                  <a:lnTo>
                    <a:pt x="348" y="662"/>
                  </a:lnTo>
                  <a:lnTo>
                    <a:pt x="352" y="666"/>
                  </a:lnTo>
                  <a:lnTo>
                    <a:pt x="352" y="666"/>
                  </a:lnTo>
                  <a:lnTo>
                    <a:pt x="357" y="670"/>
                  </a:lnTo>
                  <a:lnTo>
                    <a:pt x="363" y="673"/>
                  </a:lnTo>
                  <a:lnTo>
                    <a:pt x="368" y="676"/>
                  </a:lnTo>
                  <a:lnTo>
                    <a:pt x="375" y="676"/>
                  </a:lnTo>
                  <a:lnTo>
                    <a:pt x="375" y="676"/>
                  </a:lnTo>
                  <a:lnTo>
                    <a:pt x="380" y="676"/>
                  </a:lnTo>
                  <a:lnTo>
                    <a:pt x="387" y="673"/>
                  </a:lnTo>
                  <a:lnTo>
                    <a:pt x="392" y="670"/>
                  </a:lnTo>
                  <a:lnTo>
                    <a:pt x="397" y="666"/>
                  </a:lnTo>
                  <a:lnTo>
                    <a:pt x="465" y="598"/>
                  </a:lnTo>
                  <a:lnTo>
                    <a:pt x="496" y="630"/>
                  </a:lnTo>
                  <a:lnTo>
                    <a:pt x="496" y="630"/>
                  </a:lnTo>
                  <a:lnTo>
                    <a:pt x="498" y="634"/>
                  </a:lnTo>
                  <a:lnTo>
                    <a:pt x="500" y="637"/>
                  </a:lnTo>
                  <a:lnTo>
                    <a:pt x="501" y="640"/>
                  </a:lnTo>
                  <a:lnTo>
                    <a:pt x="501" y="643"/>
                  </a:lnTo>
                  <a:lnTo>
                    <a:pt x="501" y="648"/>
                  </a:lnTo>
                  <a:lnTo>
                    <a:pt x="500" y="651"/>
                  </a:lnTo>
                  <a:lnTo>
                    <a:pt x="498" y="654"/>
                  </a:lnTo>
                  <a:lnTo>
                    <a:pt x="496" y="657"/>
                  </a:lnTo>
                  <a:lnTo>
                    <a:pt x="496" y="657"/>
                  </a:lnTo>
                  <a:close/>
                  <a:moveTo>
                    <a:pt x="856" y="298"/>
                  </a:moveTo>
                  <a:lnTo>
                    <a:pt x="658" y="495"/>
                  </a:lnTo>
                  <a:lnTo>
                    <a:pt x="658" y="495"/>
                  </a:lnTo>
                  <a:lnTo>
                    <a:pt x="655" y="497"/>
                  </a:lnTo>
                  <a:lnTo>
                    <a:pt x="652" y="500"/>
                  </a:lnTo>
                  <a:lnTo>
                    <a:pt x="648" y="501"/>
                  </a:lnTo>
                  <a:lnTo>
                    <a:pt x="644" y="501"/>
                  </a:lnTo>
                  <a:lnTo>
                    <a:pt x="641" y="501"/>
                  </a:lnTo>
                  <a:lnTo>
                    <a:pt x="638" y="500"/>
                  </a:lnTo>
                  <a:lnTo>
                    <a:pt x="633" y="497"/>
                  </a:lnTo>
                  <a:lnTo>
                    <a:pt x="631" y="495"/>
                  </a:lnTo>
                  <a:lnTo>
                    <a:pt x="599" y="464"/>
                  </a:lnTo>
                  <a:lnTo>
                    <a:pt x="667" y="397"/>
                  </a:lnTo>
                  <a:lnTo>
                    <a:pt x="667" y="397"/>
                  </a:lnTo>
                  <a:lnTo>
                    <a:pt x="671" y="391"/>
                  </a:lnTo>
                  <a:lnTo>
                    <a:pt x="674" y="386"/>
                  </a:lnTo>
                  <a:lnTo>
                    <a:pt x="675" y="380"/>
                  </a:lnTo>
                  <a:lnTo>
                    <a:pt x="676" y="374"/>
                  </a:lnTo>
                  <a:lnTo>
                    <a:pt x="675" y="368"/>
                  </a:lnTo>
                  <a:lnTo>
                    <a:pt x="674" y="362"/>
                  </a:lnTo>
                  <a:lnTo>
                    <a:pt x="671" y="357"/>
                  </a:lnTo>
                  <a:lnTo>
                    <a:pt x="667" y="352"/>
                  </a:lnTo>
                  <a:lnTo>
                    <a:pt x="667" y="352"/>
                  </a:lnTo>
                  <a:lnTo>
                    <a:pt x="662" y="347"/>
                  </a:lnTo>
                  <a:lnTo>
                    <a:pt x="656" y="344"/>
                  </a:lnTo>
                  <a:lnTo>
                    <a:pt x="651" y="343"/>
                  </a:lnTo>
                  <a:lnTo>
                    <a:pt x="644" y="342"/>
                  </a:lnTo>
                  <a:lnTo>
                    <a:pt x="639" y="343"/>
                  </a:lnTo>
                  <a:lnTo>
                    <a:pt x="632" y="344"/>
                  </a:lnTo>
                  <a:lnTo>
                    <a:pt x="627" y="347"/>
                  </a:lnTo>
                  <a:lnTo>
                    <a:pt x="622" y="352"/>
                  </a:lnTo>
                  <a:lnTo>
                    <a:pt x="554" y="419"/>
                  </a:lnTo>
                  <a:lnTo>
                    <a:pt x="523" y="387"/>
                  </a:lnTo>
                  <a:lnTo>
                    <a:pt x="523" y="387"/>
                  </a:lnTo>
                  <a:lnTo>
                    <a:pt x="521" y="385"/>
                  </a:lnTo>
                  <a:lnTo>
                    <a:pt x="519" y="382"/>
                  </a:lnTo>
                  <a:lnTo>
                    <a:pt x="518" y="377"/>
                  </a:lnTo>
                  <a:lnTo>
                    <a:pt x="518" y="374"/>
                  </a:lnTo>
                  <a:lnTo>
                    <a:pt x="518" y="374"/>
                  </a:lnTo>
                  <a:lnTo>
                    <a:pt x="518" y="370"/>
                  </a:lnTo>
                  <a:lnTo>
                    <a:pt x="519" y="367"/>
                  </a:lnTo>
                  <a:lnTo>
                    <a:pt x="521" y="363"/>
                  </a:lnTo>
                  <a:lnTo>
                    <a:pt x="523" y="360"/>
                  </a:lnTo>
                  <a:lnTo>
                    <a:pt x="721" y="163"/>
                  </a:lnTo>
                  <a:lnTo>
                    <a:pt x="721" y="163"/>
                  </a:lnTo>
                  <a:lnTo>
                    <a:pt x="724" y="161"/>
                  </a:lnTo>
                  <a:lnTo>
                    <a:pt x="727" y="158"/>
                  </a:lnTo>
                  <a:lnTo>
                    <a:pt x="731" y="157"/>
                  </a:lnTo>
                  <a:lnTo>
                    <a:pt x="734" y="157"/>
                  </a:lnTo>
                  <a:lnTo>
                    <a:pt x="734" y="157"/>
                  </a:lnTo>
                  <a:lnTo>
                    <a:pt x="739" y="157"/>
                  </a:lnTo>
                  <a:lnTo>
                    <a:pt x="742" y="158"/>
                  </a:lnTo>
                  <a:lnTo>
                    <a:pt x="745" y="161"/>
                  </a:lnTo>
                  <a:lnTo>
                    <a:pt x="748" y="163"/>
                  </a:lnTo>
                  <a:lnTo>
                    <a:pt x="779" y="194"/>
                  </a:lnTo>
                  <a:lnTo>
                    <a:pt x="704" y="269"/>
                  </a:lnTo>
                  <a:lnTo>
                    <a:pt x="704" y="269"/>
                  </a:lnTo>
                  <a:lnTo>
                    <a:pt x="700" y="274"/>
                  </a:lnTo>
                  <a:lnTo>
                    <a:pt x="697" y="280"/>
                  </a:lnTo>
                  <a:lnTo>
                    <a:pt x="696" y="286"/>
                  </a:lnTo>
                  <a:lnTo>
                    <a:pt x="695" y="291"/>
                  </a:lnTo>
                  <a:lnTo>
                    <a:pt x="696" y="298"/>
                  </a:lnTo>
                  <a:lnTo>
                    <a:pt x="697" y="304"/>
                  </a:lnTo>
                  <a:lnTo>
                    <a:pt x="700" y="310"/>
                  </a:lnTo>
                  <a:lnTo>
                    <a:pt x="704" y="314"/>
                  </a:lnTo>
                  <a:lnTo>
                    <a:pt x="704" y="314"/>
                  </a:lnTo>
                  <a:lnTo>
                    <a:pt x="709" y="318"/>
                  </a:lnTo>
                  <a:lnTo>
                    <a:pt x="715" y="321"/>
                  </a:lnTo>
                  <a:lnTo>
                    <a:pt x="720" y="324"/>
                  </a:lnTo>
                  <a:lnTo>
                    <a:pt x="727" y="324"/>
                  </a:lnTo>
                  <a:lnTo>
                    <a:pt x="727" y="324"/>
                  </a:lnTo>
                  <a:lnTo>
                    <a:pt x="732" y="324"/>
                  </a:lnTo>
                  <a:lnTo>
                    <a:pt x="739" y="321"/>
                  </a:lnTo>
                  <a:lnTo>
                    <a:pt x="744" y="318"/>
                  </a:lnTo>
                  <a:lnTo>
                    <a:pt x="749" y="314"/>
                  </a:lnTo>
                  <a:lnTo>
                    <a:pt x="824" y="239"/>
                  </a:lnTo>
                  <a:lnTo>
                    <a:pt x="856" y="270"/>
                  </a:lnTo>
                  <a:lnTo>
                    <a:pt x="856" y="270"/>
                  </a:lnTo>
                  <a:lnTo>
                    <a:pt x="859" y="273"/>
                  </a:lnTo>
                  <a:lnTo>
                    <a:pt x="860" y="276"/>
                  </a:lnTo>
                  <a:lnTo>
                    <a:pt x="861" y="281"/>
                  </a:lnTo>
                  <a:lnTo>
                    <a:pt x="861" y="284"/>
                  </a:lnTo>
                  <a:lnTo>
                    <a:pt x="861" y="287"/>
                  </a:lnTo>
                  <a:lnTo>
                    <a:pt x="860" y="291"/>
                  </a:lnTo>
                  <a:lnTo>
                    <a:pt x="859" y="295"/>
                  </a:lnTo>
                  <a:lnTo>
                    <a:pt x="856" y="298"/>
                  </a:lnTo>
                  <a:lnTo>
                    <a:pt x="856" y="29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8" name="Freeform 63"/>
            <p:cNvSpPr>
              <a:spLocks noEditPoints="1"/>
            </p:cNvSpPr>
            <p:nvPr/>
          </p:nvSpPr>
          <p:spPr bwMode="auto">
            <a:xfrm>
              <a:off x="4167978" y="4363440"/>
              <a:ext cx="389940" cy="389940"/>
            </a:xfrm>
            <a:custGeom>
              <a:avLst/>
              <a:gdLst>
                <a:gd name="T0" fmla="*/ 886 w 1018"/>
                <a:gd name="T1" fmla="*/ 634 h 1017"/>
                <a:gd name="T2" fmla="*/ 776 w 1018"/>
                <a:gd name="T3" fmla="*/ 611 h 1017"/>
                <a:gd name="T4" fmla="*/ 666 w 1018"/>
                <a:gd name="T5" fmla="*/ 642 h 1017"/>
                <a:gd name="T6" fmla="*/ 630 w 1018"/>
                <a:gd name="T7" fmla="*/ 555 h 1017"/>
                <a:gd name="T8" fmla="*/ 706 w 1018"/>
                <a:gd name="T9" fmla="*/ 536 h 1017"/>
                <a:gd name="T10" fmla="*/ 983 w 1018"/>
                <a:gd name="T11" fmla="*/ 225 h 1017"/>
                <a:gd name="T12" fmla="*/ 1018 w 1018"/>
                <a:gd name="T13" fmla="*/ 139 h 1017"/>
                <a:gd name="T14" fmla="*/ 1006 w 1018"/>
                <a:gd name="T15" fmla="*/ 61 h 1017"/>
                <a:gd name="T16" fmla="*/ 971 w 1018"/>
                <a:gd name="T17" fmla="*/ 9 h 1017"/>
                <a:gd name="T18" fmla="*/ 960 w 1018"/>
                <a:gd name="T19" fmla="*/ 2 h 1017"/>
                <a:gd name="T20" fmla="*/ 942 w 1018"/>
                <a:gd name="T21" fmla="*/ 1 h 1017"/>
                <a:gd name="T22" fmla="*/ 927 w 1018"/>
                <a:gd name="T23" fmla="*/ 9 h 1017"/>
                <a:gd name="T24" fmla="*/ 93 w 1018"/>
                <a:gd name="T25" fmla="*/ 10 h 1017"/>
                <a:gd name="T26" fmla="*/ 88 w 1018"/>
                <a:gd name="T27" fmla="*/ 6 h 1017"/>
                <a:gd name="T28" fmla="*/ 71 w 1018"/>
                <a:gd name="T29" fmla="*/ 0 h 1017"/>
                <a:gd name="T30" fmla="*/ 53 w 1018"/>
                <a:gd name="T31" fmla="*/ 6 h 1017"/>
                <a:gd name="T32" fmla="*/ 47 w 1018"/>
                <a:gd name="T33" fmla="*/ 9 h 1017"/>
                <a:gd name="T34" fmla="*/ 7 w 1018"/>
                <a:gd name="T35" fmla="*/ 75 h 1017"/>
                <a:gd name="T36" fmla="*/ 3 w 1018"/>
                <a:gd name="T37" fmla="*/ 154 h 1017"/>
                <a:gd name="T38" fmla="*/ 45 w 1018"/>
                <a:gd name="T39" fmla="*/ 234 h 1017"/>
                <a:gd name="T40" fmla="*/ 328 w 1018"/>
                <a:gd name="T41" fmla="*/ 543 h 1017"/>
                <a:gd name="T42" fmla="*/ 401 w 1018"/>
                <a:gd name="T43" fmla="*/ 554 h 1017"/>
                <a:gd name="T44" fmla="*/ 336 w 1018"/>
                <a:gd name="T45" fmla="*/ 632 h 1017"/>
                <a:gd name="T46" fmla="*/ 224 w 1018"/>
                <a:gd name="T47" fmla="*/ 611 h 1017"/>
                <a:gd name="T48" fmla="*/ 116 w 1018"/>
                <a:gd name="T49" fmla="*/ 644 h 1017"/>
                <a:gd name="T50" fmla="*/ 41 w 1018"/>
                <a:gd name="T51" fmla="*/ 716 h 1017"/>
                <a:gd name="T52" fmla="*/ 1 w 1018"/>
                <a:gd name="T53" fmla="*/ 841 h 1017"/>
                <a:gd name="T54" fmla="*/ 33 w 1018"/>
                <a:gd name="T55" fmla="*/ 969 h 1017"/>
                <a:gd name="T56" fmla="*/ 63 w 1018"/>
                <a:gd name="T57" fmla="*/ 1009 h 1017"/>
                <a:gd name="T58" fmla="*/ 73 w 1018"/>
                <a:gd name="T59" fmla="*/ 1015 h 1017"/>
                <a:gd name="T60" fmla="*/ 97 w 1018"/>
                <a:gd name="T61" fmla="*/ 1015 h 1017"/>
                <a:gd name="T62" fmla="*/ 107 w 1018"/>
                <a:gd name="T63" fmla="*/ 1008 h 1017"/>
                <a:gd name="T64" fmla="*/ 912 w 1018"/>
                <a:gd name="T65" fmla="*/ 1008 h 1017"/>
                <a:gd name="T66" fmla="*/ 919 w 1018"/>
                <a:gd name="T67" fmla="*/ 1013 h 1017"/>
                <a:gd name="T68" fmla="*/ 941 w 1018"/>
                <a:gd name="T69" fmla="*/ 1016 h 1017"/>
                <a:gd name="T70" fmla="*/ 956 w 1018"/>
                <a:gd name="T71" fmla="*/ 1009 h 1017"/>
                <a:gd name="T72" fmla="*/ 973 w 1018"/>
                <a:gd name="T73" fmla="*/ 988 h 1017"/>
                <a:gd name="T74" fmla="*/ 1018 w 1018"/>
                <a:gd name="T75" fmla="*/ 864 h 1017"/>
                <a:gd name="T76" fmla="*/ 990 w 1018"/>
                <a:gd name="T77" fmla="*/ 735 h 1017"/>
                <a:gd name="T78" fmla="*/ 946 w 1018"/>
                <a:gd name="T79" fmla="*/ 83 h 1017"/>
                <a:gd name="T80" fmla="*/ 955 w 1018"/>
                <a:gd name="T81" fmla="*/ 132 h 1017"/>
                <a:gd name="T82" fmla="*/ 932 w 1018"/>
                <a:gd name="T83" fmla="*/ 185 h 1017"/>
                <a:gd name="T84" fmla="*/ 674 w 1018"/>
                <a:gd name="T85" fmla="*/ 481 h 1017"/>
                <a:gd name="T86" fmla="*/ 587 w 1018"/>
                <a:gd name="T87" fmla="*/ 480 h 1017"/>
                <a:gd name="T88" fmla="*/ 80 w 1018"/>
                <a:gd name="T89" fmla="*/ 176 h 1017"/>
                <a:gd name="T90" fmla="*/ 64 w 1018"/>
                <a:gd name="T91" fmla="*/ 123 h 1017"/>
                <a:gd name="T92" fmla="*/ 432 w 1018"/>
                <a:gd name="T93" fmla="*/ 480 h 1017"/>
                <a:gd name="T94" fmla="*/ 360 w 1018"/>
                <a:gd name="T95" fmla="*/ 487 h 1017"/>
                <a:gd name="T96" fmla="*/ 88 w 1018"/>
                <a:gd name="T97" fmla="*/ 935 h 1017"/>
                <a:gd name="T98" fmla="*/ 65 w 1018"/>
                <a:gd name="T99" fmla="*/ 868 h 1017"/>
                <a:gd name="T100" fmla="*/ 76 w 1018"/>
                <a:gd name="T101" fmla="*/ 786 h 1017"/>
                <a:gd name="T102" fmla="*/ 115 w 1018"/>
                <a:gd name="T103" fmla="*/ 726 h 1017"/>
                <a:gd name="T104" fmla="*/ 182 w 1018"/>
                <a:gd name="T105" fmla="*/ 684 h 1017"/>
                <a:gd name="T106" fmla="*/ 259 w 1018"/>
                <a:gd name="T107" fmla="*/ 676 h 1017"/>
                <a:gd name="T108" fmla="*/ 931 w 1018"/>
                <a:gd name="T109" fmla="*/ 935 h 1017"/>
                <a:gd name="T110" fmla="*/ 761 w 1018"/>
                <a:gd name="T111" fmla="*/ 676 h 1017"/>
                <a:gd name="T112" fmla="*/ 837 w 1018"/>
                <a:gd name="T113" fmla="*/ 684 h 1017"/>
                <a:gd name="T114" fmla="*/ 904 w 1018"/>
                <a:gd name="T115" fmla="*/ 726 h 1017"/>
                <a:gd name="T116" fmla="*/ 943 w 1018"/>
                <a:gd name="T117" fmla="*/ 786 h 1017"/>
                <a:gd name="T118" fmla="*/ 954 w 1018"/>
                <a:gd name="T119" fmla="*/ 868 h 1017"/>
                <a:gd name="T120" fmla="*/ 931 w 1018"/>
                <a:gd name="T121" fmla="*/ 93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1017">
                  <a:moveTo>
                    <a:pt x="950" y="681"/>
                  </a:moveTo>
                  <a:lnTo>
                    <a:pt x="950" y="681"/>
                  </a:lnTo>
                  <a:lnTo>
                    <a:pt x="934" y="667"/>
                  </a:lnTo>
                  <a:lnTo>
                    <a:pt x="919" y="655"/>
                  </a:lnTo>
                  <a:lnTo>
                    <a:pt x="903" y="644"/>
                  </a:lnTo>
                  <a:lnTo>
                    <a:pt x="886" y="634"/>
                  </a:lnTo>
                  <a:lnTo>
                    <a:pt x="869" y="627"/>
                  </a:lnTo>
                  <a:lnTo>
                    <a:pt x="851" y="620"/>
                  </a:lnTo>
                  <a:lnTo>
                    <a:pt x="833" y="616"/>
                  </a:lnTo>
                  <a:lnTo>
                    <a:pt x="813" y="613"/>
                  </a:lnTo>
                  <a:lnTo>
                    <a:pt x="795" y="611"/>
                  </a:lnTo>
                  <a:lnTo>
                    <a:pt x="776" y="611"/>
                  </a:lnTo>
                  <a:lnTo>
                    <a:pt x="756" y="612"/>
                  </a:lnTo>
                  <a:lnTo>
                    <a:pt x="738" y="615"/>
                  </a:lnTo>
                  <a:lnTo>
                    <a:pt x="719" y="619"/>
                  </a:lnTo>
                  <a:lnTo>
                    <a:pt x="701" y="626"/>
                  </a:lnTo>
                  <a:lnTo>
                    <a:pt x="683" y="632"/>
                  </a:lnTo>
                  <a:lnTo>
                    <a:pt x="666" y="642"/>
                  </a:lnTo>
                  <a:lnTo>
                    <a:pt x="578" y="545"/>
                  </a:lnTo>
                  <a:lnTo>
                    <a:pt x="578" y="545"/>
                  </a:lnTo>
                  <a:lnTo>
                    <a:pt x="591" y="550"/>
                  </a:lnTo>
                  <a:lnTo>
                    <a:pt x="604" y="552"/>
                  </a:lnTo>
                  <a:lnTo>
                    <a:pt x="617" y="554"/>
                  </a:lnTo>
                  <a:lnTo>
                    <a:pt x="630" y="555"/>
                  </a:lnTo>
                  <a:lnTo>
                    <a:pt x="630" y="555"/>
                  </a:lnTo>
                  <a:lnTo>
                    <a:pt x="646" y="554"/>
                  </a:lnTo>
                  <a:lnTo>
                    <a:pt x="661" y="552"/>
                  </a:lnTo>
                  <a:lnTo>
                    <a:pt x="676" y="547"/>
                  </a:lnTo>
                  <a:lnTo>
                    <a:pt x="691" y="542"/>
                  </a:lnTo>
                  <a:lnTo>
                    <a:pt x="706" y="536"/>
                  </a:lnTo>
                  <a:lnTo>
                    <a:pt x="720" y="527"/>
                  </a:lnTo>
                  <a:lnTo>
                    <a:pt x="733" y="517"/>
                  </a:lnTo>
                  <a:lnTo>
                    <a:pt x="746" y="506"/>
                  </a:lnTo>
                  <a:lnTo>
                    <a:pt x="972" y="236"/>
                  </a:lnTo>
                  <a:lnTo>
                    <a:pt x="972" y="236"/>
                  </a:lnTo>
                  <a:lnTo>
                    <a:pt x="983" y="225"/>
                  </a:lnTo>
                  <a:lnTo>
                    <a:pt x="992" y="212"/>
                  </a:lnTo>
                  <a:lnTo>
                    <a:pt x="1000" y="198"/>
                  </a:lnTo>
                  <a:lnTo>
                    <a:pt x="1006" y="184"/>
                  </a:lnTo>
                  <a:lnTo>
                    <a:pt x="1012" y="169"/>
                  </a:lnTo>
                  <a:lnTo>
                    <a:pt x="1016" y="154"/>
                  </a:lnTo>
                  <a:lnTo>
                    <a:pt x="1018" y="139"/>
                  </a:lnTo>
                  <a:lnTo>
                    <a:pt x="1018" y="123"/>
                  </a:lnTo>
                  <a:lnTo>
                    <a:pt x="1018" y="123"/>
                  </a:lnTo>
                  <a:lnTo>
                    <a:pt x="1018" y="106"/>
                  </a:lnTo>
                  <a:lnTo>
                    <a:pt x="1016" y="91"/>
                  </a:lnTo>
                  <a:lnTo>
                    <a:pt x="1012" y="75"/>
                  </a:lnTo>
                  <a:lnTo>
                    <a:pt x="1006" y="61"/>
                  </a:lnTo>
                  <a:lnTo>
                    <a:pt x="1000" y="47"/>
                  </a:lnTo>
                  <a:lnTo>
                    <a:pt x="992" y="34"/>
                  </a:lnTo>
                  <a:lnTo>
                    <a:pt x="983" y="21"/>
                  </a:lnTo>
                  <a:lnTo>
                    <a:pt x="972" y="9"/>
                  </a:lnTo>
                  <a:lnTo>
                    <a:pt x="972" y="9"/>
                  </a:lnTo>
                  <a:lnTo>
                    <a:pt x="971" y="9"/>
                  </a:lnTo>
                  <a:lnTo>
                    <a:pt x="971" y="9"/>
                  </a:lnTo>
                  <a:lnTo>
                    <a:pt x="971" y="8"/>
                  </a:lnTo>
                  <a:lnTo>
                    <a:pt x="971" y="8"/>
                  </a:lnTo>
                  <a:lnTo>
                    <a:pt x="966" y="6"/>
                  </a:lnTo>
                  <a:lnTo>
                    <a:pt x="966" y="6"/>
                  </a:lnTo>
                  <a:lnTo>
                    <a:pt x="960" y="2"/>
                  </a:lnTo>
                  <a:lnTo>
                    <a:pt x="960" y="2"/>
                  </a:lnTo>
                  <a:lnTo>
                    <a:pt x="955" y="1"/>
                  </a:lnTo>
                  <a:lnTo>
                    <a:pt x="955" y="1"/>
                  </a:lnTo>
                  <a:lnTo>
                    <a:pt x="948" y="0"/>
                  </a:lnTo>
                  <a:lnTo>
                    <a:pt x="948" y="0"/>
                  </a:lnTo>
                  <a:lnTo>
                    <a:pt x="942" y="1"/>
                  </a:lnTo>
                  <a:lnTo>
                    <a:pt x="942" y="1"/>
                  </a:lnTo>
                  <a:lnTo>
                    <a:pt x="937" y="2"/>
                  </a:lnTo>
                  <a:lnTo>
                    <a:pt x="937" y="2"/>
                  </a:lnTo>
                  <a:lnTo>
                    <a:pt x="931" y="7"/>
                  </a:lnTo>
                  <a:lnTo>
                    <a:pt x="931" y="7"/>
                  </a:lnTo>
                  <a:lnTo>
                    <a:pt x="927" y="9"/>
                  </a:lnTo>
                  <a:lnTo>
                    <a:pt x="927" y="9"/>
                  </a:lnTo>
                  <a:lnTo>
                    <a:pt x="927" y="10"/>
                  </a:lnTo>
                  <a:lnTo>
                    <a:pt x="927" y="10"/>
                  </a:lnTo>
                  <a:lnTo>
                    <a:pt x="926" y="10"/>
                  </a:lnTo>
                  <a:lnTo>
                    <a:pt x="510" y="469"/>
                  </a:lnTo>
                  <a:lnTo>
                    <a:pt x="93" y="10"/>
                  </a:lnTo>
                  <a:lnTo>
                    <a:pt x="93" y="10"/>
                  </a:lnTo>
                  <a:lnTo>
                    <a:pt x="92" y="10"/>
                  </a:lnTo>
                  <a:lnTo>
                    <a:pt x="92" y="10"/>
                  </a:lnTo>
                  <a:lnTo>
                    <a:pt x="92" y="9"/>
                  </a:lnTo>
                  <a:lnTo>
                    <a:pt x="92" y="9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83" y="2"/>
                  </a:lnTo>
                  <a:lnTo>
                    <a:pt x="83" y="2"/>
                  </a:lnTo>
                  <a:lnTo>
                    <a:pt x="76" y="1"/>
                  </a:lnTo>
                  <a:lnTo>
                    <a:pt x="76" y="1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64" y="1"/>
                  </a:lnTo>
                  <a:lnTo>
                    <a:pt x="64" y="1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9"/>
                  </a:lnTo>
                  <a:lnTo>
                    <a:pt x="48" y="9"/>
                  </a:lnTo>
                  <a:lnTo>
                    <a:pt x="47" y="9"/>
                  </a:lnTo>
                  <a:lnTo>
                    <a:pt x="47" y="9"/>
                  </a:lnTo>
                  <a:lnTo>
                    <a:pt x="36" y="21"/>
                  </a:lnTo>
                  <a:lnTo>
                    <a:pt x="27" y="34"/>
                  </a:lnTo>
                  <a:lnTo>
                    <a:pt x="19" y="47"/>
                  </a:lnTo>
                  <a:lnTo>
                    <a:pt x="13" y="61"/>
                  </a:lnTo>
                  <a:lnTo>
                    <a:pt x="7" y="75"/>
                  </a:lnTo>
                  <a:lnTo>
                    <a:pt x="3" y="91"/>
                  </a:lnTo>
                  <a:lnTo>
                    <a:pt x="1" y="106"/>
                  </a:lnTo>
                  <a:lnTo>
                    <a:pt x="0" y="123"/>
                  </a:lnTo>
                  <a:lnTo>
                    <a:pt x="0" y="123"/>
                  </a:lnTo>
                  <a:lnTo>
                    <a:pt x="1" y="139"/>
                  </a:lnTo>
                  <a:lnTo>
                    <a:pt x="3" y="154"/>
                  </a:lnTo>
                  <a:lnTo>
                    <a:pt x="7" y="169"/>
                  </a:lnTo>
                  <a:lnTo>
                    <a:pt x="13" y="184"/>
                  </a:lnTo>
                  <a:lnTo>
                    <a:pt x="18" y="198"/>
                  </a:lnTo>
                  <a:lnTo>
                    <a:pt x="27" y="211"/>
                  </a:lnTo>
                  <a:lnTo>
                    <a:pt x="35" y="222"/>
                  </a:lnTo>
                  <a:lnTo>
                    <a:pt x="45" y="234"/>
                  </a:lnTo>
                  <a:lnTo>
                    <a:pt x="276" y="508"/>
                  </a:lnTo>
                  <a:lnTo>
                    <a:pt x="276" y="508"/>
                  </a:lnTo>
                  <a:lnTo>
                    <a:pt x="288" y="518"/>
                  </a:lnTo>
                  <a:lnTo>
                    <a:pt x="300" y="528"/>
                  </a:lnTo>
                  <a:lnTo>
                    <a:pt x="314" y="537"/>
                  </a:lnTo>
                  <a:lnTo>
                    <a:pt x="328" y="543"/>
                  </a:lnTo>
                  <a:lnTo>
                    <a:pt x="343" y="549"/>
                  </a:lnTo>
                  <a:lnTo>
                    <a:pt x="358" y="552"/>
                  </a:lnTo>
                  <a:lnTo>
                    <a:pt x="373" y="554"/>
                  </a:lnTo>
                  <a:lnTo>
                    <a:pt x="388" y="555"/>
                  </a:lnTo>
                  <a:lnTo>
                    <a:pt x="388" y="555"/>
                  </a:lnTo>
                  <a:lnTo>
                    <a:pt x="401" y="554"/>
                  </a:lnTo>
                  <a:lnTo>
                    <a:pt x="415" y="552"/>
                  </a:lnTo>
                  <a:lnTo>
                    <a:pt x="428" y="550"/>
                  </a:lnTo>
                  <a:lnTo>
                    <a:pt x="441" y="545"/>
                  </a:lnTo>
                  <a:lnTo>
                    <a:pt x="353" y="642"/>
                  </a:lnTo>
                  <a:lnTo>
                    <a:pt x="353" y="642"/>
                  </a:lnTo>
                  <a:lnTo>
                    <a:pt x="336" y="632"/>
                  </a:lnTo>
                  <a:lnTo>
                    <a:pt x="319" y="626"/>
                  </a:lnTo>
                  <a:lnTo>
                    <a:pt x="300" y="619"/>
                  </a:lnTo>
                  <a:lnTo>
                    <a:pt x="281" y="615"/>
                  </a:lnTo>
                  <a:lnTo>
                    <a:pt x="263" y="612"/>
                  </a:lnTo>
                  <a:lnTo>
                    <a:pt x="244" y="611"/>
                  </a:lnTo>
                  <a:lnTo>
                    <a:pt x="224" y="611"/>
                  </a:lnTo>
                  <a:lnTo>
                    <a:pt x="206" y="613"/>
                  </a:lnTo>
                  <a:lnTo>
                    <a:pt x="187" y="616"/>
                  </a:lnTo>
                  <a:lnTo>
                    <a:pt x="168" y="620"/>
                  </a:lnTo>
                  <a:lnTo>
                    <a:pt x="150" y="627"/>
                  </a:lnTo>
                  <a:lnTo>
                    <a:pt x="133" y="634"/>
                  </a:lnTo>
                  <a:lnTo>
                    <a:pt x="116" y="644"/>
                  </a:lnTo>
                  <a:lnTo>
                    <a:pt x="100" y="655"/>
                  </a:lnTo>
                  <a:lnTo>
                    <a:pt x="85" y="667"/>
                  </a:lnTo>
                  <a:lnTo>
                    <a:pt x="70" y="681"/>
                  </a:lnTo>
                  <a:lnTo>
                    <a:pt x="70" y="681"/>
                  </a:lnTo>
                  <a:lnTo>
                    <a:pt x="54" y="698"/>
                  </a:lnTo>
                  <a:lnTo>
                    <a:pt x="41" y="716"/>
                  </a:lnTo>
                  <a:lnTo>
                    <a:pt x="29" y="735"/>
                  </a:lnTo>
                  <a:lnTo>
                    <a:pt x="19" y="756"/>
                  </a:lnTo>
                  <a:lnTo>
                    <a:pt x="12" y="777"/>
                  </a:lnTo>
                  <a:lnTo>
                    <a:pt x="5" y="797"/>
                  </a:lnTo>
                  <a:lnTo>
                    <a:pt x="2" y="820"/>
                  </a:lnTo>
                  <a:lnTo>
                    <a:pt x="1" y="841"/>
                  </a:lnTo>
                  <a:lnTo>
                    <a:pt x="1" y="864"/>
                  </a:lnTo>
                  <a:lnTo>
                    <a:pt x="3" y="885"/>
                  </a:lnTo>
                  <a:lnTo>
                    <a:pt x="7" y="908"/>
                  </a:lnTo>
                  <a:lnTo>
                    <a:pt x="14" y="928"/>
                  </a:lnTo>
                  <a:lnTo>
                    <a:pt x="22" y="950"/>
                  </a:lnTo>
                  <a:lnTo>
                    <a:pt x="33" y="969"/>
                  </a:lnTo>
                  <a:lnTo>
                    <a:pt x="46" y="988"/>
                  </a:lnTo>
                  <a:lnTo>
                    <a:pt x="61" y="1007"/>
                  </a:lnTo>
                  <a:lnTo>
                    <a:pt x="61" y="1007"/>
                  </a:lnTo>
                  <a:lnTo>
                    <a:pt x="62" y="1008"/>
                  </a:lnTo>
                  <a:lnTo>
                    <a:pt x="62" y="1008"/>
                  </a:lnTo>
                  <a:lnTo>
                    <a:pt x="63" y="1009"/>
                  </a:lnTo>
                  <a:lnTo>
                    <a:pt x="63" y="1009"/>
                  </a:lnTo>
                  <a:lnTo>
                    <a:pt x="66" y="1011"/>
                  </a:lnTo>
                  <a:lnTo>
                    <a:pt x="70" y="1013"/>
                  </a:lnTo>
                  <a:lnTo>
                    <a:pt x="70" y="1013"/>
                  </a:lnTo>
                  <a:lnTo>
                    <a:pt x="73" y="1015"/>
                  </a:lnTo>
                  <a:lnTo>
                    <a:pt x="73" y="1015"/>
                  </a:lnTo>
                  <a:lnTo>
                    <a:pt x="78" y="1016"/>
                  </a:lnTo>
                  <a:lnTo>
                    <a:pt x="85" y="1017"/>
                  </a:lnTo>
                  <a:lnTo>
                    <a:pt x="85" y="1017"/>
                  </a:lnTo>
                  <a:lnTo>
                    <a:pt x="91" y="1016"/>
                  </a:lnTo>
                  <a:lnTo>
                    <a:pt x="97" y="1015"/>
                  </a:lnTo>
                  <a:lnTo>
                    <a:pt x="97" y="1015"/>
                  </a:lnTo>
                  <a:lnTo>
                    <a:pt x="100" y="1013"/>
                  </a:lnTo>
                  <a:lnTo>
                    <a:pt x="100" y="1013"/>
                  </a:lnTo>
                  <a:lnTo>
                    <a:pt x="103" y="1011"/>
                  </a:lnTo>
                  <a:lnTo>
                    <a:pt x="106" y="1009"/>
                  </a:lnTo>
                  <a:lnTo>
                    <a:pt x="106" y="1009"/>
                  </a:lnTo>
                  <a:lnTo>
                    <a:pt x="107" y="1008"/>
                  </a:lnTo>
                  <a:lnTo>
                    <a:pt x="107" y="1008"/>
                  </a:lnTo>
                  <a:lnTo>
                    <a:pt x="108" y="1007"/>
                  </a:lnTo>
                  <a:lnTo>
                    <a:pt x="510" y="565"/>
                  </a:lnTo>
                  <a:lnTo>
                    <a:pt x="911" y="1007"/>
                  </a:lnTo>
                  <a:lnTo>
                    <a:pt x="911" y="1007"/>
                  </a:lnTo>
                  <a:lnTo>
                    <a:pt x="912" y="1008"/>
                  </a:lnTo>
                  <a:lnTo>
                    <a:pt x="912" y="1008"/>
                  </a:lnTo>
                  <a:lnTo>
                    <a:pt x="913" y="1009"/>
                  </a:lnTo>
                  <a:lnTo>
                    <a:pt x="913" y="1009"/>
                  </a:lnTo>
                  <a:lnTo>
                    <a:pt x="916" y="1011"/>
                  </a:lnTo>
                  <a:lnTo>
                    <a:pt x="919" y="1013"/>
                  </a:lnTo>
                  <a:lnTo>
                    <a:pt x="919" y="1013"/>
                  </a:lnTo>
                  <a:lnTo>
                    <a:pt x="923" y="1015"/>
                  </a:lnTo>
                  <a:lnTo>
                    <a:pt x="923" y="1015"/>
                  </a:lnTo>
                  <a:lnTo>
                    <a:pt x="928" y="1016"/>
                  </a:lnTo>
                  <a:lnTo>
                    <a:pt x="934" y="1017"/>
                  </a:lnTo>
                  <a:lnTo>
                    <a:pt x="934" y="1017"/>
                  </a:lnTo>
                  <a:lnTo>
                    <a:pt x="941" y="1016"/>
                  </a:lnTo>
                  <a:lnTo>
                    <a:pt x="946" y="1015"/>
                  </a:lnTo>
                  <a:lnTo>
                    <a:pt x="946" y="1015"/>
                  </a:lnTo>
                  <a:lnTo>
                    <a:pt x="950" y="1013"/>
                  </a:lnTo>
                  <a:lnTo>
                    <a:pt x="950" y="1013"/>
                  </a:lnTo>
                  <a:lnTo>
                    <a:pt x="953" y="1011"/>
                  </a:lnTo>
                  <a:lnTo>
                    <a:pt x="956" y="1009"/>
                  </a:lnTo>
                  <a:lnTo>
                    <a:pt x="956" y="1009"/>
                  </a:lnTo>
                  <a:lnTo>
                    <a:pt x="957" y="1008"/>
                  </a:lnTo>
                  <a:lnTo>
                    <a:pt x="957" y="1008"/>
                  </a:lnTo>
                  <a:lnTo>
                    <a:pt x="958" y="1007"/>
                  </a:lnTo>
                  <a:lnTo>
                    <a:pt x="958" y="1007"/>
                  </a:lnTo>
                  <a:lnTo>
                    <a:pt x="973" y="988"/>
                  </a:lnTo>
                  <a:lnTo>
                    <a:pt x="986" y="969"/>
                  </a:lnTo>
                  <a:lnTo>
                    <a:pt x="996" y="950"/>
                  </a:lnTo>
                  <a:lnTo>
                    <a:pt x="1004" y="928"/>
                  </a:lnTo>
                  <a:lnTo>
                    <a:pt x="1012" y="908"/>
                  </a:lnTo>
                  <a:lnTo>
                    <a:pt x="1016" y="885"/>
                  </a:lnTo>
                  <a:lnTo>
                    <a:pt x="1018" y="864"/>
                  </a:lnTo>
                  <a:lnTo>
                    <a:pt x="1018" y="841"/>
                  </a:lnTo>
                  <a:lnTo>
                    <a:pt x="1017" y="820"/>
                  </a:lnTo>
                  <a:lnTo>
                    <a:pt x="1014" y="797"/>
                  </a:lnTo>
                  <a:lnTo>
                    <a:pt x="1007" y="777"/>
                  </a:lnTo>
                  <a:lnTo>
                    <a:pt x="1000" y="756"/>
                  </a:lnTo>
                  <a:lnTo>
                    <a:pt x="990" y="735"/>
                  </a:lnTo>
                  <a:lnTo>
                    <a:pt x="978" y="716"/>
                  </a:lnTo>
                  <a:lnTo>
                    <a:pt x="966" y="698"/>
                  </a:lnTo>
                  <a:lnTo>
                    <a:pt x="950" y="681"/>
                  </a:lnTo>
                  <a:lnTo>
                    <a:pt x="950" y="681"/>
                  </a:lnTo>
                  <a:close/>
                  <a:moveTo>
                    <a:pt x="946" y="83"/>
                  </a:moveTo>
                  <a:lnTo>
                    <a:pt x="946" y="83"/>
                  </a:lnTo>
                  <a:lnTo>
                    <a:pt x="950" y="93"/>
                  </a:lnTo>
                  <a:lnTo>
                    <a:pt x="953" y="102"/>
                  </a:lnTo>
                  <a:lnTo>
                    <a:pt x="955" y="112"/>
                  </a:lnTo>
                  <a:lnTo>
                    <a:pt x="955" y="123"/>
                  </a:lnTo>
                  <a:lnTo>
                    <a:pt x="955" y="123"/>
                  </a:lnTo>
                  <a:lnTo>
                    <a:pt x="955" y="132"/>
                  </a:lnTo>
                  <a:lnTo>
                    <a:pt x="953" y="142"/>
                  </a:lnTo>
                  <a:lnTo>
                    <a:pt x="951" y="150"/>
                  </a:lnTo>
                  <a:lnTo>
                    <a:pt x="947" y="159"/>
                  </a:lnTo>
                  <a:lnTo>
                    <a:pt x="943" y="169"/>
                  </a:lnTo>
                  <a:lnTo>
                    <a:pt x="938" y="176"/>
                  </a:lnTo>
                  <a:lnTo>
                    <a:pt x="932" y="185"/>
                  </a:lnTo>
                  <a:lnTo>
                    <a:pt x="925" y="192"/>
                  </a:lnTo>
                  <a:lnTo>
                    <a:pt x="698" y="463"/>
                  </a:lnTo>
                  <a:lnTo>
                    <a:pt x="698" y="463"/>
                  </a:lnTo>
                  <a:lnTo>
                    <a:pt x="692" y="468"/>
                  </a:lnTo>
                  <a:lnTo>
                    <a:pt x="687" y="472"/>
                  </a:lnTo>
                  <a:lnTo>
                    <a:pt x="674" y="481"/>
                  </a:lnTo>
                  <a:lnTo>
                    <a:pt x="660" y="486"/>
                  </a:lnTo>
                  <a:lnTo>
                    <a:pt x="645" y="490"/>
                  </a:lnTo>
                  <a:lnTo>
                    <a:pt x="630" y="491"/>
                  </a:lnTo>
                  <a:lnTo>
                    <a:pt x="615" y="488"/>
                  </a:lnTo>
                  <a:lnTo>
                    <a:pt x="601" y="485"/>
                  </a:lnTo>
                  <a:lnTo>
                    <a:pt x="587" y="480"/>
                  </a:lnTo>
                  <a:lnTo>
                    <a:pt x="946" y="83"/>
                  </a:lnTo>
                  <a:close/>
                  <a:moveTo>
                    <a:pt x="323" y="465"/>
                  </a:moveTo>
                  <a:lnTo>
                    <a:pt x="92" y="190"/>
                  </a:lnTo>
                  <a:lnTo>
                    <a:pt x="92" y="190"/>
                  </a:lnTo>
                  <a:lnTo>
                    <a:pt x="86" y="184"/>
                  </a:lnTo>
                  <a:lnTo>
                    <a:pt x="80" y="176"/>
                  </a:lnTo>
                  <a:lnTo>
                    <a:pt x="75" y="168"/>
                  </a:lnTo>
                  <a:lnTo>
                    <a:pt x="72" y="159"/>
                  </a:lnTo>
                  <a:lnTo>
                    <a:pt x="69" y="150"/>
                  </a:lnTo>
                  <a:lnTo>
                    <a:pt x="66" y="142"/>
                  </a:lnTo>
                  <a:lnTo>
                    <a:pt x="64" y="132"/>
                  </a:lnTo>
                  <a:lnTo>
                    <a:pt x="64" y="123"/>
                  </a:lnTo>
                  <a:lnTo>
                    <a:pt x="64" y="123"/>
                  </a:lnTo>
                  <a:lnTo>
                    <a:pt x="64" y="112"/>
                  </a:lnTo>
                  <a:lnTo>
                    <a:pt x="66" y="102"/>
                  </a:lnTo>
                  <a:lnTo>
                    <a:pt x="70" y="93"/>
                  </a:lnTo>
                  <a:lnTo>
                    <a:pt x="73" y="83"/>
                  </a:lnTo>
                  <a:lnTo>
                    <a:pt x="432" y="480"/>
                  </a:lnTo>
                  <a:lnTo>
                    <a:pt x="432" y="480"/>
                  </a:lnTo>
                  <a:lnTo>
                    <a:pt x="418" y="485"/>
                  </a:lnTo>
                  <a:lnTo>
                    <a:pt x="404" y="490"/>
                  </a:lnTo>
                  <a:lnTo>
                    <a:pt x="389" y="491"/>
                  </a:lnTo>
                  <a:lnTo>
                    <a:pt x="374" y="490"/>
                  </a:lnTo>
                  <a:lnTo>
                    <a:pt x="360" y="487"/>
                  </a:lnTo>
                  <a:lnTo>
                    <a:pt x="347" y="482"/>
                  </a:lnTo>
                  <a:lnTo>
                    <a:pt x="334" y="475"/>
                  </a:lnTo>
                  <a:lnTo>
                    <a:pt x="328" y="469"/>
                  </a:lnTo>
                  <a:lnTo>
                    <a:pt x="323" y="465"/>
                  </a:lnTo>
                  <a:lnTo>
                    <a:pt x="323" y="465"/>
                  </a:lnTo>
                  <a:close/>
                  <a:moveTo>
                    <a:pt x="88" y="935"/>
                  </a:moveTo>
                  <a:lnTo>
                    <a:pt x="88" y="935"/>
                  </a:lnTo>
                  <a:lnTo>
                    <a:pt x="80" y="922"/>
                  </a:lnTo>
                  <a:lnTo>
                    <a:pt x="75" y="909"/>
                  </a:lnTo>
                  <a:lnTo>
                    <a:pt x="71" y="895"/>
                  </a:lnTo>
                  <a:lnTo>
                    <a:pt x="68" y="882"/>
                  </a:lnTo>
                  <a:lnTo>
                    <a:pt x="65" y="868"/>
                  </a:lnTo>
                  <a:lnTo>
                    <a:pt x="64" y="854"/>
                  </a:lnTo>
                  <a:lnTo>
                    <a:pt x="64" y="840"/>
                  </a:lnTo>
                  <a:lnTo>
                    <a:pt x="65" y="826"/>
                  </a:lnTo>
                  <a:lnTo>
                    <a:pt x="68" y="812"/>
                  </a:lnTo>
                  <a:lnTo>
                    <a:pt x="71" y="799"/>
                  </a:lnTo>
                  <a:lnTo>
                    <a:pt x="76" y="786"/>
                  </a:lnTo>
                  <a:lnTo>
                    <a:pt x="82" y="773"/>
                  </a:lnTo>
                  <a:lnTo>
                    <a:pt x="88" y="760"/>
                  </a:lnTo>
                  <a:lnTo>
                    <a:pt x="95" y="748"/>
                  </a:lnTo>
                  <a:lnTo>
                    <a:pt x="105" y="736"/>
                  </a:lnTo>
                  <a:lnTo>
                    <a:pt x="115" y="726"/>
                  </a:lnTo>
                  <a:lnTo>
                    <a:pt x="115" y="726"/>
                  </a:lnTo>
                  <a:lnTo>
                    <a:pt x="124" y="716"/>
                  </a:lnTo>
                  <a:lnTo>
                    <a:pt x="135" y="707"/>
                  </a:lnTo>
                  <a:lnTo>
                    <a:pt x="146" y="701"/>
                  </a:lnTo>
                  <a:lnTo>
                    <a:pt x="158" y="694"/>
                  </a:lnTo>
                  <a:lnTo>
                    <a:pt x="169" y="688"/>
                  </a:lnTo>
                  <a:lnTo>
                    <a:pt x="182" y="684"/>
                  </a:lnTo>
                  <a:lnTo>
                    <a:pt x="194" y="681"/>
                  </a:lnTo>
                  <a:lnTo>
                    <a:pt x="207" y="677"/>
                  </a:lnTo>
                  <a:lnTo>
                    <a:pt x="220" y="676"/>
                  </a:lnTo>
                  <a:lnTo>
                    <a:pt x="233" y="675"/>
                  </a:lnTo>
                  <a:lnTo>
                    <a:pt x="246" y="675"/>
                  </a:lnTo>
                  <a:lnTo>
                    <a:pt x="259" y="676"/>
                  </a:lnTo>
                  <a:lnTo>
                    <a:pt x="271" y="678"/>
                  </a:lnTo>
                  <a:lnTo>
                    <a:pt x="284" y="682"/>
                  </a:lnTo>
                  <a:lnTo>
                    <a:pt x="296" y="686"/>
                  </a:lnTo>
                  <a:lnTo>
                    <a:pt x="309" y="691"/>
                  </a:lnTo>
                  <a:lnTo>
                    <a:pt x="88" y="935"/>
                  </a:lnTo>
                  <a:close/>
                  <a:moveTo>
                    <a:pt x="931" y="935"/>
                  </a:moveTo>
                  <a:lnTo>
                    <a:pt x="710" y="691"/>
                  </a:lnTo>
                  <a:lnTo>
                    <a:pt x="710" y="691"/>
                  </a:lnTo>
                  <a:lnTo>
                    <a:pt x="722" y="686"/>
                  </a:lnTo>
                  <a:lnTo>
                    <a:pt x="735" y="682"/>
                  </a:lnTo>
                  <a:lnTo>
                    <a:pt x="748" y="678"/>
                  </a:lnTo>
                  <a:lnTo>
                    <a:pt x="761" y="676"/>
                  </a:lnTo>
                  <a:lnTo>
                    <a:pt x="774" y="675"/>
                  </a:lnTo>
                  <a:lnTo>
                    <a:pt x="786" y="675"/>
                  </a:lnTo>
                  <a:lnTo>
                    <a:pt x="799" y="676"/>
                  </a:lnTo>
                  <a:lnTo>
                    <a:pt x="812" y="677"/>
                  </a:lnTo>
                  <a:lnTo>
                    <a:pt x="825" y="681"/>
                  </a:lnTo>
                  <a:lnTo>
                    <a:pt x="837" y="684"/>
                  </a:lnTo>
                  <a:lnTo>
                    <a:pt x="850" y="688"/>
                  </a:lnTo>
                  <a:lnTo>
                    <a:pt x="862" y="694"/>
                  </a:lnTo>
                  <a:lnTo>
                    <a:pt x="873" y="701"/>
                  </a:lnTo>
                  <a:lnTo>
                    <a:pt x="884" y="707"/>
                  </a:lnTo>
                  <a:lnTo>
                    <a:pt x="895" y="716"/>
                  </a:lnTo>
                  <a:lnTo>
                    <a:pt x="904" y="726"/>
                  </a:lnTo>
                  <a:lnTo>
                    <a:pt x="904" y="726"/>
                  </a:lnTo>
                  <a:lnTo>
                    <a:pt x="914" y="736"/>
                  </a:lnTo>
                  <a:lnTo>
                    <a:pt x="924" y="748"/>
                  </a:lnTo>
                  <a:lnTo>
                    <a:pt x="931" y="760"/>
                  </a:lnTo>
                  <a:lnTo>
                    <a:pt x="938" y="773"/>
                  </a:lnTo>
                  <a:lnTo>
                    <a:pt x="943" y="786"/>
                  </a:lnTo>
                  <a:lnTo>
                    <a:pt x="947" y="799"/>
                  </a:lnTo>
                  <a:lnTo>
                    <a:pt x="952" y="812"/>
                  </a:lnTo>
                  <a:lnTo>
                    <a:pt x="954" y="826"/>
                  </a:lnTo>
                  <a:lnTo>
                    <a:pt x="955" y="840"/>
                  </a:lnTo>
                  <a:lnTo>
                    <a:pt x="955" y="854"/>
                  </a:lnTo>
                  <a:lnTo>
                    <a:pt x="954" y="868"/>
                  </a:lnTo>
                  <a:lnTo>
                    <a:pt x="952" y="882"/>
                  </a:lnTo>
                  <a:lnTo>
                    <a:pt x="948" y="895"/>
                  </a:lnTo>
                  <a:lnTo>
                    <a:pt x="944" y="909"/>
                  </a:lnTo>
                  <a:lnTo>
                    <a:pt x="939" y="922"/>
                  </a:lnTo>
                  <a:lnTo>
                    <a:pt x="931" y="935"/>
                  </a:lnTo>
                  <a:lnTo>
                    <a:pt x="931" y="93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79" name="Freeform 64"/>
            <p:cNvSpPr>
              <a:spLocks noEditPoints="1"/>
            </p:cNvSpPr>
            <p:nvPr/>
          </p:nvSpPr>
          <p:spPr bwMode="auto">
            <a:xfrm>
              <a:off x="3599122" y="5143320"/>
              <a:ext cx="181591" cy="388029"/>
            </a:xfrm>
            <a:custGeom>
              <a:avLst/>
              <a:gdLst>
                <a:gd name="T0" fmla="*/ 402 w 476"/>
                <a:gd name="T1" fmla="*/ 524 h 1017"/>
                <a:gd name="T2" fmla="*/ 274 w 476"/>
                <a:gd name="T3" fmla="*/ 411 h 1017"/>
                <a:gd name="T4" fmla="*/ 204 w 476"/>
                <a:gd name="T5" fmla="*/ 330 h 1017"/>
                <a:gd name="T6" fmla="*/ 212 w 476"/>
                <a:gd name="T7" fmla="*/ 297 h 1017"/>
                <a:gd name="T8" fmla="*/ 267 w 476"/>
                <a:gd name="T9" fmla="*/ 300 h 1017"/>
                <a:gd name="T10" fmla="*/ 278 w 476"/>
                <a:gd name="T11" fmla="*/ 346 h 1017"/>
                <a:gd name="T12" fmla="*/ 328 w 476"/>
                <a:gd name="T13" fmla="*/ 403 h 1017"/>
                <a:gd name="T14" fmla="*/ 411 w 476"/>
                <a:gd name="T15" fmla="*/ 407 h 1017"/>
                <a:gd name="T16" fmla="*/ 467 w 476"/>
                <a:gd name="T17" fmla="*/ 356 h 1017"/>
                <a:gd name="T18" fmla="*/ 456 w 476"/>
                <a:gd name="T19" fmla="*/ 228 h 1017"/>
                <a:gd name="T20" fmla="*/ 369 w 476"/>
                <a:gd name="T21" fmla="*/ 133 h 1017"/>
                <a:gd name="T22" fmla="*/ 269 w 476"/>
                <a:gd name="T23" fmla="*/ 97 h 1017"/>
                <a:gd name="T24" fmla="*/ 245 w 476"/>
                <a:gd name="T25" fmla="*/ 0 h 1017"/>
                <a:gd name="T26" fmla="*/ 207 w 476"/>
                <a:gd name="T27" fmla="*/ 24 h 1017"/>
                <a:gd name="T28" fmla="*/ 131 w 476"/>
                <a:gd name="T29" fmla="*/ 119 h 1017"/>
                <a:gd name="T30" fmla="*/ 31 w 476"/>
                <a:gd name="T31" fmla="*/ 207 h 1017"/>
                <a:gd name="T32" fmla="*/ 0 w 476"/>
                <a:gd name="T33" fmla="*/ 318 h 1017"/>
                <a:gd name="T34" fmla="*/ 47 w 476"/>
                <a:gd name="T35" fmla="*/ 457 h 1017"/>
                <a:gd name="T36" fmla="*/ 174 w 476"/>
                <a:gd name="T37" fmla="*/ 582 h 1017"/>
                <a:gd name="T38" fmla="*/ 271 w 476"/>
                <a:gd name="T39" fmla="*/ 685 h 1017"/>
                <a:gd name="T40" fmla="*/ 260 w 476"/>
                <a:gd name="T41" fmla="*/ 723 h 1017"/>
                <a:gd name="T42" fmla="*/ 224 w 476"/>
                <a:gd name="T43" fmla="*/ 726 h 1017"/>
                <a:gd name="T44" fmla="*/ 201 w 476"/>
                <a:gd name="T45" fmla="*/ 679 h 1017"/>
                <a:gd name="T46" fmla="*/ 157 w 476"/>
                <a:gd name="T47" fmla="*/ 617 h 1017"/>
                <a:gd name="T48" fmla="*/ 74 w 476"/>
                <a:gd name="T49" fmla="*/ 606 h 1017"/>
                <a:gd name="T50" fmla="*/ 14 w 476"/>
                <a:gd name="T51" fmla="*/ 652 h 1017"/>
                <a:gd name="T52" fmla="*/ 12 w 476"/>
                <a:gd name="T53" fmla="*/ 765 h 1017"/>
                <a:gd name="T54" fmla="*/ 92 w 476"/>
                <a:gd name="T55" fmla="*/ 874 h 1017"/>
                <a:gd name="T56" fmla="*/ 193 w 476"/>
                <a:gd name="T57" fmla="*/ 917 h 1017"/>
                <a:gd name="T58" fmla="*/ 225 w 476"/>
                <a:gd name="T59" fmla="*/ 1015 h 1017"/>
                <a:gd name="T60" fmla="*/ 267 w 476"/>
                <a:gd name="T61" fmla="*/ 997 h 1017"/>
                <a:gd name="T62" fmla="*/ 332 w 476"/>
                <a:gd name="T63" fmla="*/ 904 h 1017"/>
                <a:gd name="T64" fmla="*/ 433 w 476"/>
                <a:gd name="T65" fmla="*/ 825 h 1017"/>
                <a:gd name="T66" fmla="*/ 476 w 476"/>
                <a:gd name="T67" fmla="*/ 698 h 1017"/>
                <a:gd name="T68" fmla="*/ 367 w 476"/>
                <a:gd name="T69" fmla="*/ 804 h 1017"/>
                <a:gd name="T70" fmla="*/ 285 w 476"/>
                <a:gd name="T71" fmla="*/ 851 h 1017"/>
                <a:gd name="T72" fmla="*/ 159 w 476"/>
                <a:gd name="T73" fmla="*/ 840 h 1017"/>
                <a:gd name="T74" fmla="*/ 84 w 476"/>
                <a:gd name="T75" fmla="*/ 770 h 1017"/>
                <a:gd name="T76" fmla="*/ 68 w 476"/>
                <a:gd name="T77" fmla="*/ 686 h 1017"/>
                <a:gd name="T78" fmla="*/ 109 w 476"/>
                <a:gd name="T79" fmla="*/ 666 h 1017"/>
                <a:gd name="T80" fmla="*/ 140 w 476"/>
                <a:gd name="T81" fmla="*/ 698 h 1017"/>
                <a:gd name="T82" fmla="*/ 201 w 476"/>
                <a:gd name="T83" fmla="*/ 785 h 1017"/>
                <a:gd name="T84" fmla="*/ 295 w 476"/>
                <a:gd name="T85" fmla="*/ 776 h 1017"/>
                <a:gd name="T86" fmla="*/ 338 w 476"/>
                <a:gd name="T87" fmla="*/ 707 h 1017"/>
                <a:gd name="T88" fmla="*/ 320 w 476"/>
                <a:gd name="T89" fmla="*/ 639 h 1017"/>
                <a:gd name="T90" fmla="*/ 172 w 476"/>
                <a:gd name="T91" fmla="*/ 497 h 1017"/>
                <a:gd name="T92" fmla="*/ 77 w 476"/>
                <a:gd name="T93" fmla="*/ 382 h 1017"/>
                <a:gd name="T94" fmla="*/ 71 w 476"/>
                <a:gd name="T95" fmla="*/ 271 h 1017"/>
                <a:gd name="T96" fmla="*/ 117 w 476"/>
                <a:gd name="T97" fmla="*/ 202 h 1017"/>
                <a:gd name="T98" fmla="*/ 219 w 476"/>
                <a:gd name="T99" fmla="*/ 159 h 1017"/>
                <a:gd name="T100" fmla="*/ 324 w 476"/>
                <a:gd name="T101" fmla="*/ 180 h 1017"/>
                <a:gd name="T102" fmla="*/ 393 w 476"/>
                <a:gd name="T103" fmla="*/ 245 h 1017"/>
                <a:gd name="T104" fmla="*/ 409 w 476"/>
                <a:gd name="T105" fmla="*/ 330 h 1017"/>
                <a:gd name="T106" fmla="*/ 359 w 476"/>
                <a:gd name="T107" fmla="*/ 348 h 1017"/>
                <a:gd name="T108" fmla="*/ 336 w 476"/>
                <a:gd name="T109" fmla="*/ 304 h 1017"/>
                <a:gd name="T110" fmla="*/ 275 w 476"/>
                <a:gd name="T111" fmla="*/ 230 h 1017"/>
                <a:gd name="T112" fmla="*/ 182 w 476"/>
                <a:gd name="T113" fmla="*/ 240 h 1017"/>
                <a:gd name="T114" fmla="*/ 138 w 476"/>
                <a:gd name="T115" fmla="*/ 318 h 1017"/>
                <a:gd name="T116" fmla="*/ 163 w 476"/>
                <a:gd name="T117" fmla="*/ 388 h 1017"/>
                <a:gd name="T118" fmla="*/ 264 w 476"/>
                <a:gd name="T119" fmla="*/ 485 h 1017"/>
                <a:gd name="T120" fmla="*/ 376 w 476"/>
                <a:gd name="T121" fmla="*/ 593 h 1017"/>
                <a:gd name="T122" fmla="*/ 412 w 476"/>
                <a:gd name="T123" fmla="*/ 683 h 1017"/>
                <a:gd name="T124" fmla="*/ 390 w 476"/>
                <a:gd name="T125" fmla="*/ 776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76" h="1017">
                  <a:moveTo>
                    <a:pt x="458" y="612"/>
                  </a:moveTo>
                  <a:lnTo>
                    <a:pt x="458" y="612"/>
                  </a:lnTo>
                  <a:lnTo>
                    <a:pt x="453" y="598"/>
                  </a:lnTo>
                  <a:lnTo>
                    <a:pt x="446" y="584"/>
                  </a:lnTo>
                  <a:lnTo>
                    <a:pt x="437" y="569"/>
                  </a:lnTo>
                  <a:lnTo>
                    <a:pt x="427" y="554"/>
                  </a:lnTo>
                  <a:lnTo>
                    <a:pt x="427" y="554"/>
                  </a:lnTo>
                  <a:lnTo>
                    <a:pt x="402" y="524"/>
                  </a:lnTo>
                  <a:lnTo>
                    <a:pt x="402" y="524"/>
                  </a:lnTo>
                  <a:lnTo>
                    <a:pt x="387" y="507"/>
                  </a:lnTo>
                  <a:lnTo>
                    <a:pt x="370" y="491"/>
                  </a:lnTo>
                  <a:lnTo>
                    <a:pt x="370" y="491"/>
                  </a:lnTo>
                  <a:lnTo>
                    <a:pt x="352" y="474"/>
                  </a:lnTo>
                  <a:lnTo>
                    <a:pt x="334" y="459"/>
                  </a:lnTo>
                  <a:lnTo>
                    <a:pt x="334" y="459"/>
                  </a:lnTo>
                  <a:lnTo>
                    <a:pt x="303" y="434"/>
                  </a:lnTo>
                  <a:lnTo>
                    <a:pt x="303" y="434"/>
                  </a:lnTo>
                  <a:lnTo>
                    <a:pt x="274" y="411"/>
                  </a:lnTo>
                  <a:lnTo>
                    <a:pt x="251" y="390"/>
                  </a:lnTo>
                  <a:lnTo>
                    <a:pt x="251" y="390"/>
                  </a:lnTo>
                  <a:lnTo>
                    <a:pt x="235" y="374"/>
                  </a:lnTo>
                  <a:lnTo>
                    <a:pt x="221" y="359"/>
                  </a:lnTo>
                  <a:lnTo>
                    <a:pt x="221" y="359"/>
                  </a:lnTo>
                  <a:lnTo>
                    <a:pt x="211" y="345"/>
                  </a:lnTo>
                  <a:lnTo>
                    <a:pt x="208" y="338"/>
                  </a:lnTo>
                  <a:lnTo>
                    <a:pt x="204" y="330"/>
                  </a:lnTo>
                  <a:lnTo>
                    <a:pt x="204" y="330"/>
                  </a:lnTo>
                  <a:lnTo>
                    <a:pt x="203" y="325"/>
                  </a:lnTo>
                  <a:lnTo>
                    <a:pt x="202" y="318"/>
                  </a:lnTo>
                  <a:lnTo>
                    <a:pt x="202" y="318"/>
                  </a:lnTo>
                  <a:lnTo>
                    <a:pt x="202" y="313"/>
                  </a:lnTo>
                  <a:lnTo>
                    <a:pt x="204" y="308"/>
                  </a:lnTo>
                  <a:lnTo>
                    <a:pt x="204" y="308"/>
                  </a:lnTo>
                  <a:lnTo>
                    <a:pt x="206" y="303"/>
                  </a:lnTo>
                  <a:lnTo>
                    <a:pt x="209" y="300"/>
                  </a:lnTo>
                  <a:lnTo>
                    <a:pt x="212" y="297"/>
                  </a:lnTo>
                  <a:lnTo>
                    <a:pt x="217" y="294"/>
                  </a:lnTo>
                  <a:lnTo>
                    <a:pt x="217" y="294"/>
                  </a:lnTo>
                  <a:lnTo>
                    <a:pt x="225" y="289"/>
                  </a:lnTo>
                  <a:lnTo>
                    <a:pt x="235" y="287"/>
                  </a:lnTo>
                  <a:lnTo>
                    <a:pt x="244" y="287"/>
                  </a:lnTo>
                  <a:lnTo>
                    <a:pt x="251" y="289"/>
                  </a:lnTo>
                  <a:lnTo>
                    <a:pt x="251" y="289"/>
                  </a:lnTo>
                  <a:lnTo>
                    <a:pt x="261" y="295"/>
                  </a:lnTo>
                  <a:lnTo>
                    <a:pt x="267" y="300"/>
                  </a:lnTo>
                  <a:lnTo>
                    <a:pt x="267" y="300"/>
                  </a:lnTo>
                  <a:lnTo>
                    <a:pt x="270" y="304"/>
                  </a:lnTo>
                  <a:lnTo>
                    <a:pt x="271" y="309"/>
                  </a:lnTo>
                  <a:lnTo>
                    <a:pt x="273" y="314"/>
                  </a:lnTo>
                  <a:lnTo>
                    <a:pt x="274" y="318"/>
                  </a:lnTo>
                  <a:lnTo>
                    <a:pt x="274" y="318"/>
                  </a:lnTo>
                  <a:lnTo>
                    <a:pt x="274" y="328"/>
                  </a:lnTo>
                  <a:lnTo>
                    <a:pt x="276" y="338"/>
                  </a:lnTo>
                  <a:lnTo>
                    <a:pt x="278" y="346"/>
                  </a:lnTo>
                  <a:lnTo>
                    <a:pt x="281" y="356"/>
                  </a:lnTo>
                  <a:lnTo>
                    <a:pt x="285" y="363"/>
                  </a:lnTo>
                  <a:lnTo>
                    <a:pt x="291" y="372"/>
                  </a:lnTo>
                  <a:lnTo>
                    <a:pt x="297" y="379"/>
                  </a:lnTo>
                  <a:lnTo>
                    <a:pt x="304" y="387"/>
                  </a:lnTo>
                  <a:lnTo>
                    <a:pt x="304" y="387"/>
                  </a:lnTo>
                  <a:lnTo>
                    <a:pt x="311" y="393"/>
                  </a:lnTo>
                  <a:lnTo>
                    <a:pt x="320" y="399"/>
                  </a:lnTo>
                  <a:lnTo>
                    <a:pt x="328" y="403"/>
                  </a:lnTo>
                  <a:lnTo>
                    <a:pt x="337" y="407"/>
                  </a:lnTo>
                  <a:lnTo>
                    <a:pt x="346" y="409"/>
                  </a:lnTo>
                  <a:lnTo>
                    <a:pt x="355" y="412"/>
                  </a:lnTo>
                  <a:lnTo>
                    <a:pt x="365" y="414"/>
                  </a:lnTo>
                  <a:lnTo>
                    <a:pt x="373" y="414"/>
                  </a:lnTo>
                  <a:lnTo>
                    <a:pt x="383" y="414"/>
                  </a:lnTo>
                  <a:lnTo>
                    <a:pt x="393" y="412"/>
                  </a:lnTo>
                  <a:lnTo>
                    <a:pt x="402" y="409"/>
                  </a:lnTo>
                  <a:lnTo>
                    <a:pt x="411" y="407"/>
                  </a:lnTo>
                  <a:lnTo>
                    <a:pt x="420" y="403"/>
                  </a:lnTo>
                  <a:lnTo>
                    <a:pt x="428" y="399"/>
                  </a:lnTo>
                  <a:lnTo>
                    <a:pt x="437" y="393"/>
                  </a:lnTo>
                  <a:lnTo>
                    <a:pt x="444" y="387"/>
                  </a:lnTo>
                  <a:lnTo>
                    <a:pt x="444" y="387"/>
                  </a:lnTo>
                  <a:lnTo>
                    <a:pt x="451" y="379"/>
                  </a:lnTo>
                  <a:lnTo>
                    <a:pt x="457" y="372"/>
                  </a:lnTo>
                  <a:lnTo>
                    <a:pt x="462" y="363"/>
                  </a:lnTo>
                  <a:lnTo>
                    <a:pt x="467" y="356"/>
                  </a:lnTo>
                  <a:lnTo>
                    <a:pt x="470" y="346"/>
                  </a:lnTo>
                  <a:lnTo>
                    <a:pt x="472" y="338"/>
                  </a:lnTo>
                  <a:lnTo>
                    <a:pt x="474" y="328"/>
                  </a:lnTo>
                  <a:lnTo>
                    <a:pt x="474" y="318"/>
                  </a:lnTo>
                  <a:lnTo>
                    <a:pt x="474" y="318"/>
                  </a:lnTo>
                  <a:lnTo>
                    <a:pt x="473" y="295"/>
                  </a:lnTo>
                  <a:lnTo>
                    <a:pt x="470" y="272"/>
                  </a:lnTo>
                  <a:lnTo>
                    <a:pt x="464" y="251"/>
                  </a:lnTo>
                  <a:lnTo>
                    <a:pt x="456" y="228"/>
                  </a:lnTo>
                  <a:lnTo>
                    <a:pt x="456" y="228"/>
                  </a:lnTo>
                  <a:lnTo>
                    <a:pt x="447" y="214"/>
                  </a:lnTo>
                  <a:lnTo>
                    <a:pt x="439" y="200"/>
                  </a:lnTo>
                  <a:lnTo>
                    <a:pt x="429" y="186"/>
                  </a:lnTo>
                  <a:lnTo>
                    <a:pt x="420" y="174"/>
                  </a:lnTo>
                  <a:lnTo>
                    <a:pt x="408" y="163"/>
                  </a:lnTo>
                  <a:lnTo>
                    <a:pt x="396" y="152"/>
                  </a:lnTo>
                  <a:lnTo>
                    <a:pt x="383" y="141"/>
                  </a:lnTo>
                  <a:lnTo>
                    <a:pt x="369" y="133"/>
                  </a:lnTo>
                  <a:lnTo>
                    <a:pt x="369" y="133"/>
                  </a:lnTo>
                  <a:lnTo>
                    <a:pt x="358" y="125"/>
                  </a:lnTo>
                  <a:lnTo>
                    <a:pt x="347" y="120"/>
                  </a:lnTo>
                  <a:lnTo>
                    <a:pt x="334" y="113"/>
                  </a:lnTo>
                  <a:lnTo>
                    <a:pt x="322" y="109"/>
                  </a:lnTo>
                  <a:lnTo>
                    <a:pt x="309" y="105"/>
                  </a:lnTo>
                  <a:lnTo>
                    <a:pt x="296" y="102"/>
                  </a:lnTo>
                  <a:lnTo>
                    <a:pt x="283" y="99"/>
                  </a:lnTo>
                  <a:lnTo>
                    <a:pt x="269" y="97"/>
                  </a:lnTo>
                  <a:lnTo>
                    <a:pt x="269" y="31"/>
                  </a:lnTo>
                  <a:lnTo>
                    <a:pt x="269" y="31"/>
                  </a:lnTo>
                  <a:lnTo>
                    <a:pt x="269" y="24"/>
                  </a:lnTo>
                  <a:lnTo>
                    <a:pt x="267" y="19"/>
                  </a:lnTo>
                  <a:lnTo>
                    <a:pt x="264" y="14"/>
                  </a:lnTo>
                  <a:lnTo>
                    <a:pt x="261" y="8"/>
                  </a:lnTo>
                  <a:lnTo>
                    <a:pt x="255" y="5"/>
                  </a:lnTo>
                  <a:lnTo>
                    <a:pt x="250" y="2"/>
                  </a:lnTo>
                  <a:lnTo>
                    <a:pt x="245" y="0"/>
                  </a:lnTo>
                  <a:lnTo>
                    <a:pt x="238" y="0"/>
                  </a:lnTo>
                  <a:lnTo>
                    <a:pt x="238" y="0"/>
                  </a:lnTo>
                  <a:lnTo>
                    <a:pt x="232" y="0"/>
                  </a:lnTo>
                  <a:lnTo>
                    <a:pt x="225" y="2"/>
                  </a:lnTo>
                  <a:lnTo>
                    <a:pt x="220" y="5"/>
                  </a:lnTo>
                  <a:lnTo>
                    <a:pt x="216" y="8"/>
                  </a:lnTo>
                  <a:lnTo>
                    <a:pt x="211" y="14"/>
                  </a:lnTo>
                  <a:lnTo>
                    <a:pt x="209" y="19"/>
                  </a:lnTo>
                  <a:lnTo>
                    <a:pt x="207" y="24"/>
                  </a:lnTo>
                  <a:lnTo>
                    <a:pt x="206" y="31"/>
                  </a:lnTo>
                  <a:lnTo>
                    <a:pt x="206" y="97"/>
                  </a:lnTo>
                  <a:lnTo>
                    <a:pt x="206" y="97"/>
                  </a:lnTo>
                  <a:lnTo>
                    <a:pt x="191" y="99"/>
                  </a:lnTo>
                  <a:lnTo>
                    <a:pt x="175" y="103"/>
                  </a:lnTo>
                  <a:lnTo>
                    <a:pt x="161" y="107"/>
                  </a:lnTo>
                  <a:lnTo>
                    <a:pt x="146" y="112"/>
                  </a:lnTo>
                  <a:lnTo>
                    <a:pt x="146" y="112"/>
                  </a:lnTo>
                  <a:lnTo>
                    <a:pt x="131" y="119"/>
                  </a:lnTo>
                  <a:lnTo>
                    <a:pt x="117" y="126"/>
                  </a:lnTo>
                  <a:lnTo>
                    <a:pt x="103" y="134"/>
                  </a:lnTo>
                  <a:lnTo>
                    <a:pt x="89" y="143"/>
                  </a:lnTo>
                  <a:lnTo>
                    <a:pt x="76" y="154"/>
                  </a:lnTo>
                  <a:lnTo>
                    <a:pt x="63" y="166"/>
                  </a:lnTo>
                  <a:lnTo>
                    <a:pt x="52" y="179"/>
                  </a:lnTo>
                  <a:lnTo>
                    <a:pt x="40" y="193"/>
                  </a:lnTo>
                  <a:lnTo>
                    <a:pt x="40" y="193"/>
                  </a:lnTo>
                  <a:lnTo>
                    <a:pt x="31" y="207"/>
                  </a:lnTo>
                  <a:lnTo>
                    <a:pt x="24" y="221"/>
                  </a:lnTo>
                  <a:lnTo>
                    <a:pt x="16" y="236"/>
                  </a:lnTo>
                  <a:lnTo>
                    <a:pt x="11" y="251"/>
                  </a:lnTo>
                  <a:lnTo>
                    <a:pt x="11" y="251"/>
                  </a:lnTo>
                  <a:lnTo>
                    <a:pt x="5" y="267"/>
                  </a:lnTo>
                  <a:lnTo>
                    <a:pt x="2" y="284"/>
                  </a:lnTo>
                  <a:lnTo>
                    <a:pt x="0" y="301"/>
                  </a:lnTo>
                  <a:lnTo>
                    <a:pt x="0" y="318"/>
                  </a:lnTo>
                  <a:lnTo>
                    <a:pt x="0" y="318"/>
                  </a:lnTo>
                  <a:lnTo>
                    <a:pt x="1" y="340"/>
                  </a:lnTo>
                  <a:lnTo>
                    <a:pt x="4" y="362"/>
                  </a:lnTo>
                  <a:lnTo>
                    <a:pt x="10" y="384"/>
                  </a:lnTo>
                  <a:lnTo>
                    <a:pt x="18" y="406"/>
                  </a:lnTo>
                  <a:lnTo>
                    <a:pt x="18" y="406"/>
                  </a:lnTo>
                  <a:lnTo>
                    <a:pt x="25" y="419"/>
                  </a:lnTo>
                  <a:lnTo>
                    <a:pt x="31" y="432"/>
                  </a:lnTo>
                  <a:lnTo>
                    <a:pt x="39" y="445"/>
                  </a:lnTo>
                  <a:lnTo>
                    <a:pt x="47" y="457"/>
                  </a:lnTo>
                  <a:lnTo>
                    <a:pt x="56" y="470"/>
                  </a:lnTo>
                  <a:lnTo>
                    <a:pt x="65" y="481"/>
                  </a:lnTo>
                  <a:lnTo>
                    <a:pt x="76" y="493"/>
                  </a:lnTo>
                  <a:lnTo>
                    <a:pt x="87" y="505"/>
                  </a:lnTo>
                  <a:lnTo>
                    <a:pt x="87" y="505"/>
                  </a:lnTo>
                  <a:lnTo>
                    <a:pt x="108" y="526"/>
                  </a:lnTo>
                  <a:lnTo>
                    <a:pt x="131" y="547"/>
                  </a:lnTo>
                  <a:lnTo>
                    <a:pt x="174" y="582"/>
                  </a:lnTo>
                  <a:lnTo>
                    <a:pt x="174" y="582"/>
                  </a:lnTo>
                  <a:lnTo>
                    <a:pt x="203" y="606"/>
                  </a:lnTo>
                  <a:lnTo>
                    <a:pt x="225" y="625"/>
                  </a:lnTo>
                  <a:lnTo>
                    <a:pt x="225" y="625"/>
                  </a:lnTo>
                  <a:lnTo>
                    <a:pt x="241" y="642"/>
                  </a:lnTo>
                  <a:lnTo>
                    <a:pt x="255" y="657"/>
                  </a:lnTo>
                  <a:lnTo>
                    <a:pt x="255" y="657"/>
                  </a:lnTo>
                  <a:lnTo>
                    <a:pt x="265" y="670"/>
                  </a:lnTo>
                  <a:lnTo>
                    <a:pt x="271" y="685"/>
                  </a:lnTo>
                  <a:lnTo>
                    <a:pt x="271" y="685"/>
                  </a:lnTo>
                  <a:lnTo>
                    <a:pt x="274" y="691"/>
                  </a:lnTo>
                  <a:lnTo>
                    <a:pt x="275" y="697"/>
                  </a:lnTo>
                  <a:lnTo>
                    <a:pt x="275" y="697"/>
                  </a:lnTo>
                  <a:lnTo>
                    <a:pt x="274" y="703"/>
                  </a:lnTo>
                  <a:lnTo>
                    <a:pt x="273" y="708"/>
                  </a:lnTo>
                  <a:lnTo>
                    <a:pt x="273" y="708"/>
                  </a:lnTo>
                  <a:lnTo>
                    <a:pt x="270" y="712"/>
                  </a:lnTo>
                  <a:lnTo>
                    <a:pt x="267" y="716"/>
                  </a:lnTo>
                  <a:lnTo>
                    <a:pt x="260" y="723"/>
                  </a:lnTo>
                  <a:lnTo>
                    <a:pt x="260" y="723"/>
                  </a:lnTo>
                  <a:lnTo>
                    <a:pt x="255" y="725"/>
                  </a:lnTo>
                  <a:lnTo>
                    <a:pt x="250" y="727"/>
                  </a:lnTo>
                  <a:lnTo>
                    <a:pt x="245" y="728"/>
                  </a:lnTo>
                  <a:lnTo>
                    <a:pt x="239" y="728"/>
                  </a:lnTo>
                  <a:lnTo>
                    <a:pt x="239" y="728"/>
                  </a:lnTo>
                  <a:lnTo>
                    <a:pt x="231" y="728"/>
                  </a:lnTo>
                  <a:lnTo>
                    <a:pt x="224" y="726"/>
                  </a:lnTo>
                  <a:lnTo>
                    <a:pt x="224" y="726"/>
                  </a:lnTo>
                  <a:lnTo>
                    <a:pt x="216" y="721"/>
                  </a:lnTo>
                  <a:lnTo>
                    <a:pt x="209" y="715"/>
                  </a:lnTo>
                  <a:lnTo>
                    <a:pt x="209" y="715"/>
                  </a:lnTo>
                  <a:lnTo>
                    <a:pt x="206" y="710"/>
                  </a:lnTo>
                  <a:lnTo>
                    <a:pt x="204" y="706"/>
                  </a:lnTo>
                  <a:lnTo>
                    <a:pt x="203" y="698"/>
                  </a:lnTo>
                  <a:lnTo>
                    <a:pt x="203" y="698"/>
                  </a:lnTo>
                  <a:lnTo>
                    <a:pt x="202" y="688"/>
                  </a:lnTo>
                  <a:lnTo>
                    <a:pt x="201" y="679"/>
                  </a:lnTo>
                  <a:lnTo>
                    <a:pt x="199" y="669"/>
                  </a:lnTo>
                  <a:lnTo>
                    <a:pt x="195" y="660"/>
                  </a:lnTo>
                  <a:lnTo>
                    <a:pt x="191" y="652"/>
                  </a:lnTo>
                  <a:lnTo>
                    <a:pt x="186" y="643"/>
                  </a:lnTo>
                  <a:lnTo>
                    <a:pt x="179" y="636"/>
                  </a:lnTo>
                  <a:lnTo>
                    <a:pt x="172" y="628"/>
                  </a:lnTo>
                  <a:lnTo>
                    <a:pt x="172" y="628"/>
                  </a:lnTo>
                  <a:lnTo>
                    <a:pt x="164" y="622"/>
                  </a:lnTo>
                  <a:lnTo>
                    <a:pt x="157" y="617"/>
                  </a:lnTo>
                  <a:lnTo>
                    <a:pt x="148" y="612"/>
                  </a:lnTo>
                  <a:lnTo>
                    <a:pt x="140" y="608"/>
                  </a:lnTo>
                  <a:lnTo>
                    <a:pt x="130" y="606"/>
                  </a:lnTo>
                  <a:lnTo>
                    <a:pt x="121" y="604"/>
                  </a:lnTo>
                  <a:lnTo>
                    <a:pt x="112" y="603"/>
                  </a:lnTo>
                  <a:lnTo>
                    <a:pt x="102" y="601"/>
                  </a:lnTo>
                  <a:lnTo>
                    <a:pt x="92" y="603"/>
                  </a:lnTo>
                  <a:lnTo>
                    <a:pt x="84" y="604"/>
                  </a:lnTo>
                  <a:lnTo>
                    <a:pt x="74" y="606"/>
                  </a:lnTo>
                  <a:lnTo>
                    <a:pt x="65" y="608"/>
                  </a:lnTo>
                  <a:lnTo>
                    <a:pt x="56" y="612"/>
                  </a:lnTo>
                  <a:lnTo>
                    <a:pt x="47" y="617"/>
                  </a:lnTo>
                  <a:lnTo>
                    <a:pt x="40" y="622"/>
                  </a:lnTo>
                  <a:lnTo>
                    <a:pt x="32" y="628"/>
                  </a:lnTo>
                  <a:lnTo>
                    <a:pt x="32" y="628"/>
                  </a:lnTo>
                  <a:lnTo>
                    <a:pt x="25" y="636"/>
                  </a:lnTo>
                  <a:lnTo>
                    <a:pt x="19" y="643"/>
                  </a:lnTo>
                  <a:lnTo>
                    <a:pt x="14" y="652"/>
                  </a:lnTo>
                  <a:lnTo>
                    <a:pt x="10" y="660"/>
                  </a:lnTo>
                  <a:lnTo>
                    <a:pt x="6" y="669"/>
                  </a:lnTo>
                  <a:lnTo>
                    <a:pt x="3" y="679"/>
                  </a:lnTo>
                  <a:lnTo>
                    <a:pt x="2" y="688"/>
                  </a:lnTo>
                  <a:lnTo>
                    <a:pt x="2" y="698"/>
                  </a:lnTo>
                  <a:lnTo>
                    <a:pt x="2" y="698"/>
                  </a:lnTo>
                  <a:lnTo>
                    <a:pt x="3" y="721"/>
                  </a:lnTo>
                  <a:lnTo>
                    <a:pt x="6" y="743"/>
                  </a:lnTo>
                  <a:lnTo>
                    <a:pt x="12" y="765"/>
                  </a:lnTo>
                  <a:lnTo>
                    <a:pt x="20" y="786"/>
                  </a:lnTo>
                  <a:lnTo>
                    <a:pt x="20" y="786"/>
                  </a:lnTo>
                  <a:lnTo>
                    <a:pt x="28" y="801"/>
                  </a:lnTo>
                  <a:lnTo>
                    <a:pt x="37" y="815"/>
                  </a:lnTo>
                  <a:lnTo>
                    <a:pt x="46" y="828"/>
                  </a:lnTo>
                  <a:lnTo>
                    <a:pt x="56" y="841"/>
                  </a:lnTo>
                  <a:lnTo>
                    <a:pt x="68" y="853"/>
                  </a:lnTo>
                  <a:lnTo>
                    <a:pt x="79" y="863"/>
                  </a:lnTo>
                  <a:lnTo>
                    <a:pt x="92" y="874"/>
                  </a:lnTo>
                  <a:lnTo>
                    <a:pt x="106" y="883"/>
                  </a:lnTo>
                  <a:lnTo>
                    <a:pt x="106" y="883"/>
                  </a:lnTo>
                  <a:lnTo>
                    <a:pt x="118" y="890"/>
                  </a:lnTo>
                  <a:lnTo>
                    <a:pt x="130" y="897"/>
                  </a:lnTo>
                  <a:lnTo>
                    <a:pt x="142" y="902"/>
                  </a:lnTo>
                  <a:lnTo>
                    <a:pt x="155" y="907"/>
                  </a:lnTo>
                  <a:lnTo>
                    <a:pt x="167" y="910"/>
                  </a:lnTo>
                  <a:lnTo>
                    <a:pt x="180" y="915"/>
                  </a:lnTo>
                  <a:lnTo>
                    <a:pt x="193" y="917"/>
                  </a:lnTo>
                  <a:lnTo>
                    <a:pt x="206" y="919"/>
                  </a:lnTo>
                  <a:lnTo>
                    <a:pt x="206" y="986"/>
                  </a:lnTo>
                  <a:lnTo>
                    <a:pt x="206" y="986"/>
                  </a:lnTo>
                  <a:lnTo>
                    <a:pt x="207" y="992"/>
                  </a:lnTo>
                  <a:lnTo>
                    <a:pt x="209" y="997"/>
                  </a:lnTo>
                  <a:lnTo>
                    <a:pt x="211" y="1003"/>
                  </a:lnTo>
                  <a:lnTo>
                    <a:pt x="216" y="1008"/>
                  </a:lnTo>
                  <a:lnTo>
                    <a:pt x="220" y="1011"/>
                  </a:lnTo>
                  <a:lnTo>
                    <a:pt x="225" y="1015"/>
                  </a:lnTo>
                  <a:lnTo>
                    <a:pt x="232" y="1017"/>
                  </a:lnTo>
                  <a:lnTo>
                    <a:pt x="238" y="1017"/>
                  </a:lnTo>
                  <a:lnTo>
                    <a:pt x="238" y="1017"/>
                  </a:lnTo>
                  <a:lnTo>
                    <a:pt x="245" y="1017"/>
                  </a:lnTo>
                  <a:lnTo>
                    <a:pt x="250" y="1015"/>
                  </a:lnTo>
                  <a:lnTo>
                    <a:pt x="255" y="1011"/>
                  </a:lnTo>
                  <a:lnTo>
                    <a:pt x="261" y="1008"/>
                  </a:lnTo>
                  <a:lnTo>
                    <a:pt x="264" y="1003"/>
                  </a:lnTo>
                  <a:lnTo>
                    <a:pt x="267" y="997"/>
                  </a:lnTo>
                  <a:lnTo>
                    <a:pt x="269" y="992"/>
                  </a:lnTo>
                  <a:lnTo>
                    <a:pt x="269" y="986"/>
                  </a:lnTo>
                  <a:lnTo>
                    <a:pt x="269" y="919"/>
                  </a:lnTo>
                  <a:lnTo>
                    <a:pt x="269" y="919"/>
                  </a:lnTo>
                  <a:lnTo>
                    <a:pt x="285" y="917"/>
                  </a:lnTo>
                  <a:lnTo>
                    <a:pt x="300" y="914"/>
                  </a:lnTo>
                  <a:lnTo>
                    <a:pt x="315" y="909"/>
                  </a:lnTo>
                  <a:lnTo>
                    <a:pt x="332" y="904"/>
                  </a:lnTo>
                  <a:lnTo>
                    <a:pt x="332" y="904"/>
                  </a:lnTo>
                  <a:lnTo>
                    <a:pt x="347" y="897"/>
                  </a:lnTo>
                  <a:lnTo>
                    <a:pt x="362" y="889"/>
                  </a:lnTo>
                  <a:lnTo>
                    <a:pt x="376" y="880"/>
                  </a:lnTo>
                  <a:lnTo>
                    <a:pt x="388" y="871"/>
                  </a:lnTo>
                  <a:lnTo>
                    <a:pt x="401" y="860"/>
                  </a:lnTo>
                  <a:lnTo>
                    <a:pt x="413" y="849"/>
                  </a:lnTo>
                  <a:lnTo>
                    <a:pt x="424" y="836"/>
                  </a:lnTo>
                  <a:lnTo>
                    <a:pt x="433" y="825"/>
                  </a:lnTo>
                  <a:lnTo>
                    <a:pt x="433" y="825"/>
                  </a:lnTo>
                  <a:lnTo>
                    <a:pt x="444" y="810"/>
                  </a:lnTo>
                  <a:lnTo>
                    <a:pt x="453" y="795"/>
                  </a:lnTo>
                  <a:lnTo>
                    <a:pt x="460" y="780"/>
                  </a:lnTo>
                  <a:lnTo>
                    <a:pt x="466" y="763"/>
                  </a:lnTo>
                  <a:lnTo>
                    <a:pt x="471" y="748"/>
                  </a:lnTo>
                  <a:lnTo>
                    <a:pt x="474" y="731"/>
                  </a:lnTo>
                  <a:lnTo>
                    <a:pt x="476" y="715"/>
                  </a:lnTo>
                  <a:lnTo>
                    <a:pt x="476" y="698"/>
                  </a:lnTo>
                  <a:lnTo>
                    <a:pt x="476" y="698"/>
                  </a:lnTo>
                  <a:lnTo>
                    <a:pt x="475" y="677"/>
                  </a:lnTo>
                  <a:lnTo>
                    <a:pt x="472" y="655"/>
                  </a:lnTo>
                  <a:lnTo>
                    <a:pt x="467" y="634"/>
                  </a:lnTo>
                  <a:lnTo>
                    <a:pt x="458" y="612"/>
                  </a:lnTo>
                  <a:lnTo>
                    <a:pt x="458" y="612"/>
                  </a:lnTo>
                  <a:close/>
                  <a:moveTo>
                    <a:pt x="383" y="786"/>
                  </a:moveTo>
                  <a:lnTo>
                    <a:pt x="383" y="786"/>
                  </a:lnTo>
                  <a:lnTo>
                    <a:pt x="376" y="796"/>
                  </a:lnTo>
                  <a:lnTo>
                    <a:pt x="367" y="804"/>
                  </a:lnTo>
                  <a:lnTo>
                    <a:pt x="358" y="813"/>
                  </a:lnTo>
                  <a:lnTo>
                    <a:pt x="350" y="820"/>
                  </a:lnTo>
                  <a:lnTo>
                    <a:pt x="340" y="827"/>
                  </a:lnTo>
                  <a:lnTo>
                    <a:pt x="329" y="834"/>
                  </a:lnTo>
                  <a:lnTo>
                    <a:pt x="319" y="840"/>
                  </a:lnTo>
                  <a:lnTo>
                    <a:pt x="308" y="845"/>
                  </a:lnTo>
                  <a:lnTo>
                    <a:pt x="308" y="845"/>
                  </a:lnTo>
                  <a:lnTo>
                    <a:pt x="296" y="848"/>
                  </a:lnTo>
                  <a:lnTo>
                    <a:pt x="285" y="851"/>
                  </a:lnTo>
                  <a:lnTo>
                    <a:pt x="275" y="855"/>
                  </a:lnTo>
                  <a:lnTo>
                    <a:pt x="263" y="856"/>
                  </a:lnTo>
                  <a:lnTo>
                    <a:pt x="252" y="858"/>
                  </a:lnTo>
                  <a:lnTo>
                    <a:pt x="241" y="858"/>
                  </a:lnTo>
                  <a:lnTo>
                    <a:pt x="231" y="858"/>
                  </a:lnTo>
                  <a:lnTo>
                    <a:pt x="220" y="857"/>
                  </a:lnTo>
                  <a:lnTo>
                    <a:pt x="200" y="854"/>
                  </a:lnTo>
                  <a:lnTo>
                    <a:pt x="179" y="848"/>
                  </a:lnTo>
                  <a:lnTo>
                    <a:pt x="159" y="840"/>
                  </a:lnTo>
                  <a:lnTo>
                    <a:pt x="141" y="829"/>
                  </a:lnTo>
                  <a:lnTo>
                    <a:pt x="141" y="829"/>
                  </a:lnTo>
                  <a:lnTo>
                    <a:pt x="130" y="823"/>
                  </a:lnTo>
                  <a:lnTo>
                    <a:pt x="121" y="815"/>
                  </a:lnTo>
                  <a:lnTo>
                    <a:pt x="112" y="807"/>
                  </a:lnTo>
                  <a:lnTo>
                    <a:pt x="104" y="799"/>
                  </a:lnTo>
                  <a:lnTo>
                    <a:pt x="97" y="789"/>
                  </a:lnTo>
                  <a:lnTo>
                    <a:pt x="89" y="781"/>
                  </a:lnTo>
                  <a:lnTo>
                    <a:pt x="84" y="770"/>
                  </a:lnTo>
                  <a:lnTo>
                    <a:pt x="78" y="760"/>
                  </a:lnTo>
                  <a:lnTo>
                    <a:pt x="78" y="760"/>
                  </a:lnTo>
                  <a:lnTo>
                    <a:pt x="73" y="745"/>
                  </a:lnTo>
                  <a:lnTo>
                    <a:pt x="69" y="730"/>
                  </a:lnTo>
                  <a:lnTo>
                    <a:pt x="67" y="714"/>
                  </a:lnTo>
                  <a:lnTo>
                    <a:pt x="65" y="698"/>
                  </a:lnTo>
                  <a:lnTo>
                    <a:pt x="65" y="698"/>
                  </a:lnTo>
                  <a:lnTo>
                    <a:pt x="65" y="692"/>
                  </a:lnTo>
                  <a:lnTo>
                    <a:pt x="68" y="686"/>
                  </a:lnTo>
                  <a:lnTo>
                    <a:pt x="71" y="680"/>
                  </a:lnTo>
                  <a:lnTo>
                    <a:pt x="75" y="676"/>
                  </a:lnTo>
                  <a:lnTo>
                    <a:pt x="75" y="676"/>
                  </a:lnTo>
                  <a:lnTo>
                    <a:pt x="82" y="670"/>
                  </a:lnTo>
                  <a:lnTo>
                    <a:pt x="88" y="667"/>
                  </a:lnTo>
                  <a:lnTo>
                    <a:pt x="94" y="666"/>
                  </a:lnTo>
                  <a:lnTo>
                    <a:pt x="102" y="665"/>
                  </a:lnTo>
                  <a:lnTo>
                    <a:pt x="102" y="665"/>
                  </a:lnTo>
                  <a:lnTo>
                    <a:pt x="109" y="666"/>
                  </a:lnTo>
                  <a:lnTo>
                    <a:pt x="117" y="667"/>
                  </a:lnTo>
                  <a:lnTo>
                    <a:pt x="123" y="670"/>
                  </a:lnTo>
                  <a:lnTo>
                    <a:pt x="129" y="676"/>
                  </a:lnTo>
                  <a:lnTo>
                    <a:pt x="129" y="676"/>
                  </a:lnTo>
                  <a:lnTo>
                    <a:pt x="133" y="680"/>
                  </a:lnTo>
                  <a:lnTo>
                    <a:pt x="136" y="685"/>
                  </a:lnTo>
                  <a:lnTo>
                    <a:pt x="138" y="692"/>
                  </a:lnTo>
                  <a:lnTo>
                    <a:pt x="140" y="698"/>
                  </a:lnTo>
                  <a:lnTo>
                    <a:pt x="140" y="698"/>
                  </a:lnTo>
                  <a:lnTo>
                    <a:pt x="141" y="712"/>
                  </a:lnTo>
                  <a:lnTo>
                    <a:pt x="144" y="725"/>
                  </a:lnTo>
                  <a:lnTo>
                    <a:pt x="149" y="739"/>
                  </a:lnTo>
                  <a:lnTo>
                    <a:pt x="158" y="753"/>
                  </a:lnTo>
                  <a:lnTo>
                    <a:pt x="158" y="753"/>
                  </a:lnTo>
                  <a:lnTo>
                    <a:pt x="166" y="763"/>
                  </a:lnTo>
                  <a:lnTo>
                    <a:pt x="177" y="772"/>
                  </a:lnTo>
                  <a:lnTo>
                    <a:pt x="188" y="780"/>
                  </a:lnTo>
                  <a:lnTo>
                    <a:pt x="201" y="785"/>
                  </a:lnTo>
                  <a:lnTo>
                    <a:pt x="201" y="785"/>
                  </a:lnTo>
                  <a:lnTo>
                    <a:pt x="212" y="789"/>
                  </a:lnTo>
                  <a:lnTo>
                    <a:pt x="224" y="791"/>
                  </a:lnTo>
                  <a:lnTo>
                    <a:pt x="237" y="792"/>
                  </a:lnTo>
                  <a:lnTo>
                    <a:pt x="249" y="791"/>
                  </a:lnTo>
                  <a:lnTo>
                    <a:pt x="261" y="789"/>
                  </a:lnTo>
                  <a:lnTo>
                    <a:pt x="273" y="786"/>
                  </a:lnTo>
                  <a:lnTo>
                    <a:pt x="284" y="782"/>
                  </a:lnTo>
                  <a:lnTo>
                    <a:pt x="295" y="776"/>
                  </a:lnTo>
                  <a:lnTo>
                    <a:pt x="295" y="776"/>
                  </a:lnTo>
                  <a:lnTo>
                    <a:pt x="306" y="768"/>
                  </a:lnTo>
                  <a:lnTo>
                    <a:pt x="315" y="758"/>
                  </a:lnTo>
                  <a:lnTo>
                    <a:pt x="324" y="746"/>
                  </a:lnTo>
                  <a:lnTo>
                    <a:pt x="330" y="735"/>
                  </a:lnTo>
                  <a:lnTo>
                    <a:pt x="330" y="735"/>
                  </a:lnTo>
                  <a:lnTo>
                    <a:pt x="334" y="726"/>
                  </a:lnTo>
                  <a:lnTo>
                    <a:pt x="336" y="716"/>
                  </a:lnTo>
                  <a:lnTo>
                    <a:pt x="338" y="707"/>
                  </a:lnTo>
                  <a:lnTo>
                    <a:pt x="338" y="697"/>
                  </a:lnTo>
                  <a:lnTo>
                    <a:pt x="338" y="697"/>
                  </a:lnTo>
                  <a:lnTo>
                    <a:pt x="337" y="686"/>
                  </a:lnTo>
                  <a:lnTo>
                    <a:pt x="336" y="677"/>
                  </a:lnTo>
                  <a:lnTo>
                    <a:pt x="334" y="667"/>
                  </a:lnTo>
                  <a:lnTo>
                    <a:pt x="329" y="659"/>
                  </a:lnTo>
                  <a:lnTo>
                    <a:pt x="329" y="659"/>
                  </a:lnTo>
                  <a:lnTo>
                    <a:pt x="325" y="649"/>
                  </a:lnTo>
                  <a:lnTo>
                    <a:pt x="320" y="639"/>
                  </a:lnTo>
                  <a:lnTo>
                    <a:pt x="313" y="628"/>
                  </a:lnTo>
                  <a:lnTo>
                    <a:pt x="305" y="618"/>
                  </a:lnTo>
                  <a:lnTo>
                    <a:pt x="305" y="618"/>
                  </a:lnTo>
                  <a:lnTo>
                    <a:pt x="289" y="599"/>
                  </a:lnTo>
                  <a:lnTo>
                    <a:pt x="268" y="579"/>
                  </a:lnTo>
                  <a:lnTo>
                    <a:pt x="268" y="579"/>
                  </a:lnTo>
                  <a:lnTo>
                    <a:pt x="245" y="557"/>
                  </a:lnTo>
                  <a:lnTo>
                    <a:pt x="214" y="533"/>
                  </a:lnTo>
                  <a:lnTo>
                    <a:pt x="172" y="497"/>
                  </a:lnTo>
                  <a:lnTo>
                    <a:pt x="172" y="497"/>
                  </a:lnTo>
                  <a:lnTo>
                    <a:pt x="152" y="480"/>
                  </a:lnTo>
                  <a:lnTo>
                    <a:pt x="133" y="461"/>
                  </a:lnTo>
                  <a:lnTo>
                    <a:pt x="133" y="461"/>
                  </a:lnTo>
                  <a:lnTo>
                    <a:pt x="115" y="442"/>
                  </a:lnTo>
                  <a:lnTo>
                    <a:pt x="100" y="421"/>
                  </a:lnTo>
                  <a:lnTo>
                    <a:pt x="87" y="402"/>
                  </a:lnTo>
                  <a:lnTo>
                    <a:pt x="77" y="382"/>
                  </a:lnTo>
                  <a:lnTo>
                    <a:pt x="77" y="382"/>
                  </a:lnTo>
                  <a:lnTo>
                    <a:pt x="71" y="365"/>
                  </a:lnTo>
                  <a:lnTo>
                    <a:pt x="67" y="349"/>
                  </a:lnTo>
                  <a:lnTo>
                    <a:pt x="64" y="333"/>
                  </a:lnTo>
                  <a:lnTo>
                    <a:pt x="63" y="318"/>
                  </a:lnTo>
                  <a:lnTo>
                    <a:pt x="63" y="318"/>
                  </a:lnTo>
                  <a:lnTo>
                    <a:pt x="63" y="306"/>
                  </a:lnTo>
                  <a:lnTo>
                    <a:pt x="65" y="295"/>
                  </a:lnTo>
                  <a:lnTo>
                    <a:pt x="68" y="283"/>
                  </a:lnTo>
                  <a:lnTo>
                    <a:pt x="71" y="271"/>
                  </a:lnTo>
                  <a:lnTo>
                    <a:pt x="71" y="271"/>
                  </a:lnTo>
                  <a:lnTo>
                    <a:pt x="75" y="260"/>
                  </a:lnTo>
                  <a:lnTo>
                    <a:pt x="80" y="250"/>
                  </a:lnTo>
                  <a:lnTo>
                    <a:pt x="86" y="239"/>
                  </a:lnTo>
                  <a:lnTo>
                    <a:pt x="91" y="230"/>
                  </a:lnTo>
                  <a:lnTo>
                    <a:pt x="91" y="230"/>
                  </a:lnTo>
                  <a:lnTo>
                    <a:pt x="100" y="221"/>
                  </a:lnTo>
                  <a:lnTo>
                    <a:pt x="108" y="211"/>
                  </a:lnTo>
                  <a:lnTo>
                    <a:pt x="117" y="202"/>
                  </a:lnTo>
                  <a:lnTo>
                    <a:pt x="127" y="195"/>
                  </a:lnTo>
                  <a:lnTo>
                    <a:pt x="137" y="187"/>
                  </a:lnTo>
                  <a:lnTo>
                    <a:pt x="148" y="181"/>
                  </a:lnTo>
                  <a:lnTo>
                    <a:pt x="159" y="176"/>
                  </a:lnTo>
                  <a:lnTo>
                    <a:pt x="171" y="171"/>
                  </a:lnTo>
                  <a:lnTo>
                    <a:pt x="171" y="171"/>
                  </a:lnTo>
                  <a:lnTo>
                    <a:pt x="186" y="166"/>
                  </a:lnTo>
                  <a:lnTo>
                    <a:pt x="202" y="162"/>
                  </a:lnTo>
                  <a:lnTo>
                    <a:pt x="219" y="159"/>
                  </a:lnTo>
                  <a:lnTo>
                    <a:pt x="237" y="158"/>
                  </a:lnTo>
                  <a:lnTo>
                    <a:pt x="237" y="158"/>
                  </a:lnTo>
                  <a:lnTo>
                    <a:pt x="250" y="158"/>
                  </a:lnTo>
                  <a:lnTo>
                    <a:pt x="264" y="161"/>
                  </a:lnTo>
                  <a:lnTo>
                    <a:pt x="277" y="163"/>
                  </a:lnTo>
                  <a:lnTo>
                    <a:pt x="289" y="165"/>
                  </a:lnTo>
                  <a:lnTo>
                    <a:pt x="302" y="169"/>
                  </a:lnTo>
                  <a:lnTo>
                    <a:pt x="313" y="173"/>
                  </a:lnTo>
                  <a:lnTo>
                    <a:pt x="324" y="180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46" y="193"/>
                  </a:lnTo>
                  <a:lnTo>
                    <a:pt x="355" y="200"/>
                  </a:lnTo>
                  <a:lnTo>
                    <a:pt x="364" y="208"/>
                  </a:lnTo>
                  <a:lnTo>
                    <a:pt x="371" y="216"/>
                  </a:lnTo>
                  <a:lnTo>
                    <a:pt x="379" y="226"/>
                  </a:lnTo>
                  <a:lnTo>
                    <a:pt x="386" y="235"/>
                  </a:lnTo>
                  <a:lnTo>
                    <a:pt x="393" y="245"/>
                  </a:lnTo>
                  <a:lnTo>
                    <a:pt x="398" y="255"/>
                  </a:lnTo>
                  <a:lnTo>
                    <a:pt x="398" y="255"/>
                  </a:lnTo>
                  <a:lnTo>
                    <a:pt x="403" y="270"/>
                  </a:lnTo>
                  <a:lnTo>
                    <a:pt x="408" y="286"/>
                  </a:lnTo>
                  <a:lnTo>
                    <a:pt x="410" y="301"/>
                  </a:lnTo>
                  <a:lnTo>
                    <a:pt x="411" y="318"/>
                  </a:lnTo>
                  <a:lnTo>
                    <a:pt x="411" y="318"/>
                  </a:lnTo>
                  <a:lnTo>
                    <a:pt x="410" y="325"/>
                  </a:lnTo>
                  <a:lnTo>
                    <a:pt x="409" y="330"/>
                  </a:lnTo>
                  <a:lnTo>
                    <a:pt x="406" y="335"/>
                  </a:lnTo>
                  <a:lnTo>
                    <a:pt x="400" y="340"/>
                  </a:lnTo>
                  <a:lnTo>
                    <a:pt x="400" y="340"/>
                  </a:lnTo>
                  <a:lnTo>
                    <a:pt x="395" y="345"/>
                  </a:lnTo>
                  <a:lnTo>
                    <a:pt x="387" y="348"/>
                  </a:lnTo>
                  <a:lnTo>
                    <a:pt x="381" y="350"/>
                  </a:lnTo>
                  <a:lnTo>
                    <a:pt x="373" y="350"/>
                  </a:lnTo>
                  <a:lnTo>
                    <a:pt x="367" y="350"/>
                  </a:lnTo>
                  <a:lnTo>
                    <a:pt x="359" y="348"/>
                  </a:lnTo>
                  <a:lnTo>
                    <a:pt x="353" y="345"/>
                  </a:lnTo>
                  <a:lnTo>
                    <a:pt x="348" y="340"/>
                  </a:lnTo>
                  <a:lnTo>
                    <a:pt x="348" y="340"/>
                  </a:lnTo>
                  <a:lnTo>
                    <a:pt x="342" y="335"/>
                  </a:lnTo>
                  <a:lnTo>
                    <a:pt x="339" y="330"/>
                  </a:lnTo>
                  <a:lnTo>
                    <a:pt x="338" y="325"/>
                  </a:lnTo>
                  <a:lnTo>
                    <a:pt x="337" y="318"/>
                  </a:lnTo>
                  <a:lnTo>
                    <a:pt x="337" y="318"/>
                  </a:lnTo>
                  <a:lnTo>
                    <a:pt x="336" y="304"/>
                  </a:lnTo>
                  <a:lnTo>
                    <a:pt x="333" y="290"/>
                  </a:lnTo>
                  <a:lnTo>
                    <a:pt x="326" y="276"/>
                  </a:lnTo>
                  <a:lnTo>
                    <a:pt x="319" y="262"/>
                  </a:lnTo>
                  <a:lnTo>
                    <a:pt x="319" y="262"/>
                  </a:lnTo>
                  <a:lnTo>
                    <a:pt x="309" y="252"/>
                  </a:lnTo>
                  <a:lnTo>
                    <a:pt x="299" y="243"/>
                  </a:lnTo>
                  <a:lnTo>
                    <a:pt x="288" y="237"/>
                  </a:lnTo>
                  <a:lnTo>
                    <a:pt x="275" y="230"/>
                  </a:lnTo>
                  <a:lnTo>
                    <a:pt x="275" y="230"/>
                  </a:lnTo>
                  <a:lnTo>
                    <a:pt x="264" y="227"/>
                  </a:lnTo>
                  <a:lnTo>
                    <a:pt x="252" y="225"/>
                  </a:lnTo>
                  <a:lnTo>
                    <a:pt x="240" y="224"/>
                  </a:lnTo>
                  <a:lnTo>
                    <a:pt x="229" y="224"/>
                  </a:lnTo>
                  <a:lnTo>
                    <a:pt x="217" y="226"/>
                  </a:lnTo>
                  <a:lnTo>
                    <a:pt x="205" y="229"/>
                  </a:lnTo>
                  <a:lnTo>
                    <a:pt x="193" y="233"/>
                  </a:lnTo>
                  <a:lnTo>
                    <a:pt x="182" y="240"/>
                  </a:lnTo>
                  <a:lnTo>
                    <a:pt x="182" y="240"/>
                  </a:lnTo>
                  <a:lnTo>
                    <a:pt x="171" y="248"/>
                  </a:lnTo>
                  <a:lnTo>
                    <a:pt x="161" y="258"/>
                  </a:lnTo>
                  <a:lnTo>
                    <a:pt x="152" y="269"/>
                  </a:lnTo>
                  <a:lnTo>
                    <a:pt x="146" y="281"/>
                  </a:lnTo>
                  <a:lnTo>
                    <a:pt x="146" y="281"/>
                  </a:lnTo>
                  <a:lnTo>
                    <a:pt x="143" y="289"/>
                  </a:lnTo>
                  <a:lnTo>
                    <a:pt x="141" y="299"/>
                  </a:lnTo>
                  <a:lnTo>
                    <a:pt x="138" y="309"/>
                  </a:lnTo>
                  <a:lnTo>
                    <a:pt x="138" y="318"/>
                  </a:lnTo>
                  <a:lnTo>
                    <a:pt x="138" y="318"/>
                  </a:lnTo>
                  <a:lnTo>
                    <a:pt x="138" y="329"/>
                  </a:lnTo>
                  <a:lnTo>
                    <a:pt x="141" y="339"/>
                  </a:lnTo>
                  <a:lnTo>
                    <a:pt x="143" y="348"/>
                  </a:lnTo>
                  <a:lnTo>
                    <a:pt x="146" y="356"/>
                  </a:lnTo>
                  <a:lnTo>
                    <a:pt x="146" y="356"/>
                  </a:lnTo>
                  <a:lnTo>
                    <a:pt x="151" y="367"/>
                  </a:lnTo>
                  <a:lnTo>
                    <a:pt x="157" y="377"/>
                  </a:lnTo>
                  <a:lnTo>
                    <a:pt x="163" y="388"/>
                  </a:lnTo>
                  <a:lnTo>
                    <a:pt x="172" y="398"/>
                  </a:lnTo>
                  <a:lnTo>
                    <a:pt x="172" y="398"/>
                  </a:lnTo>
                  <a:lnTo>
                    <a:pt x="179" y="407"/>
                  </a:lnTo>
                  <a:lnTo>
                    <a:pt x="188" y="417"/>
                  </a:lnTo>
                  <a:lnTo>
                    <a:pt x="208" y="437"/>
                  </a:lnTo>
                  <a:lnTo>
                    <a:pt x="208" y="437"/>
                  </a:lnTo>
                  <a:lnTo>
                    <a:pt x="233" y="459"/>
                  </a:lnTo>
                  <a:lnTo>
                    <a:pt x="264" y="485"/>
                  </a:lnTo>
                  <a:lnTo>
                    <a:pt x="264" y="485"/>
                  </a:lnTo>
                  <a:lnTo>
                    <a:pt x="294" y="508"/>
                  </a:lnTo>
                  <a:lnTo>
                    <a:pt x="294" y="508"/>
                  </a:lnTo>
                  <a:lnTo>
                    <a:pt x="310" y="521"/>
                  </a:lnTo>
                  <a:lnTo>
                    <a:pt x="326" y="537"/>
                  </a:lnTo>
                  <a:lnTo>
                    <a:pt x="326" y="537"/>
                  </a:lnTo>
                  <a:lnTo>
                    <a:pt x="341" y="551"/>
                  </a:lnTo>
                  <a:lnTo>
                    <a:pt x="354" y="566"/>
                  </a:lnTo>
                  <a:lnTo>
                    <a:pt x="354" y="566"/>
                  </a:lnTo>
                  <a:lnTo>
                    <a:pt x="376" y="593"/>
                  </a:lnTo>
                  <a:lnTo>
                    <a:pt x="376" y="593"/>
                  </a:lnTo>
                  <a:lnTo>
                    <a:pt x="383" y="604"/>
                  </a:lnTo>
                  <a:lnTo>
                    <a:pt x="390" y="614"/>
                  </a:lnTo>
                  <a:lnTo>
                    <a:pt x="395" y="625"/>
                  </a:lnTo>
                  <a:lnTo>
                    <a:pt x="399" y="636"/>
                  </a:lnTo>
                  <a:lnTo>
                    <a:pt x="399" y="636"/>
                  </a:lnTo>
                  <a:lnTo>
                    <a:pt x="406" y="652"/>
                  </a:lnTo>
                  <a:lnTo>
                    <a:pt x="410" y="667"/>
                  </a:lnTo>
                  <a:lnTo>
                    <a:pt x="412" y="683"/>
                  </a:lnTo>
                  <a:lnTo>
                    <a:pt x="413" y="698"/>
                  </a:lnTo>
                  <a:lnTo>
                    <a:pt x="413" y="698"/>
                  </a:lnTo>
                  <a:lnTo>
                    <a:pt x="412" y="710"/>
                  </a:lnTo>
                  <a:lnTo>
                    <a:pt x="411" y="722"/>
                  </a:lnTo>
                  <a:lnTo>
                    <a:pt x="409" y="732"/>
                  </a:lnTo>
                  <a:lnTo>
                    <a:pt x="406" y="744"/>
                  </a:lnTo>
                  <a:lnTo>
                    <a:pt x="401" y="755"/>
                  </a:lnTo>
                  <a:lnTo>
                    <a:pt x="396" y="766"/>
                  </a:lnTo>
                  <a:lnTo>
                    <a:pt x="390" y="776"/>
                  </a:lnTo>
                  <a:lnTo>
                    <a:pt x="383" y="786"/>
                  </a:lnTo>
                  <a:lnTo>
                    <a:pt x="383" y="78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0" name="Freeform 65"/>
            <p:cNvSpPr>
              <a:spLocks noEditPoints="1"/>
            </p:cNvSpPr>
            <p:nvPr/>
          </p:nvSpPr>
          <p:spPr bwMode="auto">
            <a:xfrm>
              <a:off x="880241" y="1251563"/>
              <a:ext cx="242757" cy="389940"/>
            </a:xfrm>
            <a:custGeom>
              <a:avLst/>
              <a:gdLst>
                <a:gd name="T0" fmla="*/ 323 w 636"/>
                <a:gd name="T1" fmla="*/ 527 h 1018"/>
                <a:gd name="T2" fmla="*/ 318 w 636"/>
                <a:gd name="T3" fmla="*/ 510 h 1018"/>
                <a:gd name="T4" fmla="*/ 321 w 636"/>
                <a:gd name="T5" fmla="*/ 497 h 1018"/>
                <a:gd name="T6" fmla="*/ 599 w 636"/>
                <a:gd name="T7" fmla="*/ 217 h 1018"/>
                <a:gd name="T8" fmla="*/ 615 w 636"/>
                <a:gd name="T9" fmla="*/ 197 h 1018"/>
                <a:gd name="T10" fmla="*/ 631 w 636"/>
                <a:gd name="T11" fmla="*/ 164 h 1018"/>
                <a:gd name="T12" fmla="*/ 636 w 636"/>
                <a:gd name="T13" fmla="*/ 127 h 1018"/>
                <a:gd name="T14" fmla="*/ 634 w 636"/>
                <a:gd name="T15" fmla="*/ 102 h 1018"/>
                <a:gd name="T16" fmla="*/ 621 w 636"/>
                <a:gd name="T17" fmla="*/ 67 h 1018"/>
                <a:gd name="T18" fmla="*/ 599 w 636"/>
                <a:gd name="T19" fmla="*/ 36 h 1018"/>
                <a:gd name="T20" fmla="*/ 579 w 636"/>
                <a:gd name="T21" fmla="*/ 21 h 1018"/>
                <a:gd name="T22" fmla="*/ 546 w 636"/>
                <a:gd name="T23" fmla="*/ 5 h 1018"/>
                <a:gd name="T24" fmla="*/ 509 w 636"/>
                <a:gd name="T25" fmla="*/ 0 h 1018"/>
                <a:gd name="T26" fmla="*/ 484 w 636"/>
                <a:gd name="T27" fmla="*/ 2 h 1018"/>
                <a:gd name="T28" fmla="*/ 450 w 636"/>
                <a:gd name="T29" fmla="*/ 15 h 1018"/>
                <a:gd name="T30" fmla="*/ 420 w 636"/>
                <a:gd name="T31" fmla="*/ 36 h 1018"/>
                <a:gd name="T32" fmla="*/ 36 w 636"/>
                <a:gd name="T33" fmla="*/ 409 h 1018"/>
                <a:gd name="T34" fmla="*/ 12 w 636"/>
                <a:gd name="T35" fmla="*/ 448 h 1018"/>
                <a:gd name="T36" fmla="*/ 1 w 636"/>
                <a:gd name="T37" fmla="*/ 494 h 1018"/>
                <a:gd name="T38" fmla="*/ 1 w 636"/>
                <a:gd name="T39" fmla="*/ 526 h 1018"/>
                <a:gd name="T40" fmla="*/ 12 w 636"/>
                <a:gd name="T41" fmla="*/ 571 h 1018"/>
                <a:gd name="T42" fmla="*/ 36 w 636"/>
                <a:gd name="T43" fmla="*/ 610 h 1018"/>
                <a:gd name="T44" fmla="*/ 418 w 636"/>
                <a:gd name="T45" fmla="*/ 981 h 1018"/>
                <a:gd name="T46" fmla="*/ 438 w 636"/>
                <a:gd name="T47" fmla="*/ 997 h 1018"/>
                <a:gd name="T48" fmla="*/ 472 w 636"/>
                <a:gd name="T49" fmla="*/ 1013 h 1018"/>
                <a:gd name="T50" fmla="*/ 509 w 636"/>
                <a:gd name="T51" fmla="*/ 1018 h 1018"/>
                <a:gd name="T52" fmla="*/ 534 w 636"/>
                <a:gd name="T53" fmla="*/ 1016 h 1018"/>
                <a:gd name="T54" fmla="*/ 569 w 636"/>
                <a:gd name="T55" fmla="*/ 1003 h 1018"/>
                <a:gd name="T56" fmla="*/ 599 w 636"/>
                <a:gd name="T57" fmla="*/ 981 h 1018"/>
                <a:gd name="T58" fmla="*/ 615 w 636"/>
                <a:gd name="T59" fmla="*/ 961 h 1018"/>
                <a:gd name="T60" fmla="*/ 631 w 636"/>
                <a:gd name="T61" fmla="*/ 928 h 1018"/>
                <a:gd name="T62" fmla="*/ 636 w 636"/>
                <a:gd name="T63" fmla="*/ 892 h 1018"/>
                <a:gd name="T64" fmla="*/ 634 w 636"/>
                <a:gd name="T65" fmla="*/ 866 h 1018"/>
                <a:gd name="T66" fmla="*/ 621 w 636"/>
                <a:gd name="T67" fmla="*/ 832 h 1018"/>
                <a:gd name="T68" fmla="*/ 599 w 636"/>
                <a:gd name="T69" fmla="*/ 801 h 1018"/>
                <a:gd name="T70" fmla="*/ 554 w 636"/>
                <a:gd name="T71" fmla="*/ 936 h 1018"/>
                <a:gd name="T72" fmla="*/ 533 w 636"/>
                <a:gd name="T73" fmla="*/ 950 h 1018"/>
                <a:gd name="T74" fmla="*/ 497 w 636"/>
                <a:gd name="T75" fmla="*/ 953 h 1018"/>
                <a:gd name="T76" fmla="*/ 469 w 636"/>
                <a:gd name="T77" fmla="*/ 940 h 1018"/>
                <a:gd name="T78" fmla="*/ 91 w 636"/>
                <a:gd name="T79" fmla="*/ 577 h 1018"/>
                <a:gd name="T80" fmla="*/ 75 w 636"/>
                <a:gd name="T81" fmla="*/ 555 h 1018"/>
                <a:gd name="T82" fmla="*/ 65 w 636"/>
                <a:gd name="T83" fmla="*/ 528 h 1018"/>
                <a:gd name="T84" fmla="*/ 63 w 636"/>
                <a:gd name="T85" fmla="*/ 510 h 1018"/>
                <a:gd name="T86" fmla="*/ 68 w 636"/>
                <a:gd name="T87" fmla="*/ 482 h 1018"/>
                <a:gd name="T88" fmla="*/ 79 w 636"/>
                <a:gd name="T89" fmla="*/ 457 h 1018"/>
                <a:gd name="T90" fmla="*/ 464 w 636"/>
                <a:gd name="T91" fmla="*/ 82 h 1018"/>
                <a:gd name="T92" fmla="*/ 485 w 636"/>
                <a:gd name="T93" fmla="*/ 69 h 1018"/>
                <a:gd name="T94" fmla="*/ 509 w 636"/>
                <a:gd name="T95" fmla="*/ 63 h 1018"/>
                <a:gd name="T96" fmla="*/ 544 w 636"/>
                <a:gd name="T97" fmla="*/ 74 h 1018"/>
                <a:gd name="T98" fmla="*/ 562 w 636"/>
                <a:gd name="T99" fmla="*/ 91 h 1018"/>
                <a:gd name="T100" fmla="*/ 573 w 636"/>
                <a:gd name="T101" fmla="*/ 127 h 1018"/>
                <a:gd name="T102" fmla="*/ 568 w 636"/>
                <a:gd name="T103" fmla="*/ 151 h 1018"/>
                <a:gd name="T104" fmla="*/ 282 w 636"/>
                <a:gd name="T105" fmla="*/ 442 h 1018"/>
                <a:gd name="T106" fmla="*/ 270 w 636"/>
                <a:gd name="T107" fmla="*/ 457 h 1018"/>
                <a:gd name="T108" fmla="*/ 259 w 636"/>
                <a:gd name="T109" fmla="*/ 482 h 1018"/>
                <a:gd name="T110" fmla="*/ 254 w 636"/>
                <a:gd name="T111" fmla="*/ 510 h 1018"/>
                <a:gd name="T112" fmla="*/ 256 w 636"/>
                <a:gd name="T113" fmla="*/ 528 h 1018"/>
                <a:gd name="T114" fmla="*/ 266 w 636"/>
                <a:gd name="T115" fmla="*/ 555 h 1018"/>
                <a:gd name="T116" fmla="*/ 282 w 636"/>
                <a:gd name="T117" fmla="*/ 577 h 1018"/>
                <a:gd name="T118" fmla="*/ 562 w 636"/>
                <a:gd name="T119" fmla="*/ 856 h 1018"/>
                <a:gd name="T120" fmla="*/ 573 w 636"/>
                <a:gd name="T121" fmla="*/ 892 h 1018"/>
                <a:gd name="T122" fmla="*/ 568 w 636"/>
                <a:gd name="T123" fmla="*/ 915 h 1018"/>
                <a:gd name="T124" fmla="*/ 554 w 636"/>
                <a:gd name="T125" fmla="*/ 936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6" h="1018">
                  <a:moveTo>
                    <a:pt x="327" y="532"/>
                  </a:moveTo>
                  <a:lnTo>
                    <a:pt x="327" y="532"/>
                  </a:lnTo>
                  <a:lnTo>
                    <a:pt x="323" y="527"/>
                  </a:lnTo>
                  <a:lnTo>
                    <a:pt x="321" y="521"/>
                  </a:lnTo>
                  <a:lnTo>
                    <a:pt x="319" y="516"/>
                  </a:lnTo>
                  <a:lnTo>
                    <a:pt x="318" y="510"/>
                  </a:lnTo>
                  <a:lnTo>
                    <a:pt x="318" y="510"/>
                  </a:lnTo>
                  <a:lnTo>
                    <a:pt x="319" y="503"/>
                  </a:lnTo>
                  <a:lnTo>
                    <a:pt x="321" y="497"/>
                  </a:lnTo>
                  <a:lnTo>
                    <a:pt x="323" y="491"/>
                  </a:lnTo>
                  <a:lnTo>
                    <a:pt x="327" y="487"/>
                  </a:lnTo>
                  <a:lnTo>
                    <a:pt x="599" y="217"/>
                  </a:lnTo>
                  <a:lnTo>
                    <a:pt x="599" y="217"/>
                  </a:lnTo>
                  <a:lnTo>
                    <a:pt x="607" y="207"/>
                  </a:lnTo>
                  <a:lnTo>
                    <a:pt x="615" y="197"/>
                  </a:lnTo>
                  <a:lnTo>
                    <a:pt x="621" y="187"/>
                  </a:lnTo>
                  <a:lnTo>
                    <a:pt x="627" y="176"/>
                  </a:lnTo>
                  <a:lnTo>
                    <a:pt x="631" y="164"/>
                  </a:lnTo>
                  <a:lnTo>
                    <a:pt x="634" y="152"/>
                  </a:lnTo>
                  <a:lnTo>
                    <a:pt x="635" y="139"/>
                  </a:lnTo>
                  <a:lnTo>
                    <a:pt x="636" y="127"/>
                  </a:lnTo>
                  <a:lnTo>
                    <a:pt x="636" y="127"/>
                  </a:lnTo>
                  <a:lnTo>
                    <a:pt x="635" y="115"/>
                  </a:lnTo>
                  <a:lnTo>
                    <a:pt x="634" y="102"/>
                  </a:lnTo>
                  <a:lnTo>
                    <a:pt x="631" y="90"/>
                  </a:lnTo>
                  <a:lnTo>
                    <a:pt x="627" y="78"/>
                  </a:lnTo>
                  <a:lnTo>
                    <a:pt x="621" y="67"/>
                  </a:lnTo>
                  <a:lnTo>
                    <a:pt x="615" y="57"/>
                  </a:lnTo>
                  <a:lnTo>
                    <a:pt x="607" y="46"/>
                  </a:lnTo>
                  <a:lnTo>
                    <a:pt x="599" y="36"/>
                  </a:lnTo>
                  <a:lnTo>
                    <a:pt x="599" y="36"/>
                  </a:lnTo>
                  <a:lnTo>
                    <a:pt x="589" y="29"/>
                  </a:lnTo>
                  <a:lnTo>
                    <a:pt x="579" y="21"/>
                  </a:lnTo>
                  <a:lnTo>
                    <a:pt x="569" y="15"/>
                  </a:lnTo>
                  <a:lnTo>
                    <a:pt x="558" y="10"/>
                  </a:lnTo>
                  <a:lnTo>
                    <a:pt x="546" y="5"/>
                  </a:lnTo>
                  <a:lnTo>
                    <a:pt x="534" y="2"/>
                  </a:lnTo>
                  <a:lnTo>
                    <a:pt x="521" y="0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496" y="0"/>
                  </a:lnTo>
                  <a:lnTo>
                    <a:pt x="484" y="2"/>
                  </a:lnTo>
                  <a:lnTo>
                    <a:pt x="472" y="5"/>
                  </a:lnTo>
                  <a:lnTo>
                    <a:pt x="460" y="10"/>
                  </a:lnTo>
                  <a:lnTo>
                    <a:pt x="450" y="15"/>
                  </a:lnTo>
                  <a:lnTo>
                    <a:pt x="439" y="20"/>
                  </a:lnTo>
                  <a:lnTo>
                    <a:pt x="428" y="28"/>
                  </a:lnTo>
                  <a:lnTo>
                    <a:pt x="420" y="36"/>
                  </a:lnTo>
                  <a:lnTo>
                    <a:pt x="46" y="397"/>
                  </a:lnTo>
                  <a:lnTo>
                    <a:pt x="46" y="397"/>
                  </a:lnTo>
                  <a:lnTo>
                    <a:pt x="36" y="409"/>
                  </a:lnTo>
                  <a:lnTo>
                    <a:pt x="27" y="422"/>
                  </a:lnTo>
                  <a:lnTo>
                    <a:pt x="18" y="435"/>
                  </a:lnTo>
                  <a:lnTo>
                    <a:pt x="12" y="448"/>
                  </a:lnTo>
                  <a:lnTo>
                    <a:pt x="6" y="463"/>
                  </a:lnTo>
                  <a:lnTo>
                    <a:pt x="3" y="479"/>
                  </a:lnTo>
                  <a:lnTo>
                    <a:pt x="1" y="494"/>
                  </a:lnTo>
                  <a:lnTo>
                    <a:pt x="0" y="510"/>
                  </a:lnTo>
                  <a:lnTo>
                    <a:pt x="0" y="510"/>
                  </a:lnTo>
                  <a:lnTo>
                    <a:pt x="1" y="526"/>
                  </a:lnTo>
                  <a:lnTo>
                    <a:pt x="3" y="541"/>
                  </a:lnTo>
                  <a:lnTo>
                    <a:pt x="6" y="556"/>
                  </a:lnTo>
                  <a:lnTo>
                    <a:pt x="12" y="571"/>
                  </a:lnTo>
                  <a:lnTo>
                    <a:pt x="18" y="585"/>
                  </a:lnTo>
                  <a:lnTo>
                    <a:pt x="27" y="598"/>
                  </a:lnTo>
                  <a:lnTo>
                    <a:pt x="36" y="610"/>
                  </a:lnTo>
                  <a:lnTo>
                    <a:pt x="47" y="622"/>
                  </a:lnTo>
                  <a:lnTo>
                    <a:pt x="368" y="930"/>
                  </a:lnTo>
                  <a:lnTo>
                    <a:pt x="418" y="981"/>
                  </a:lnTo>
                  <a:lnTo>
                    <a:pt x="418" y="981"/>
                  </a:lnTo>
                  <a:lnTo>
                    <a:pt x="428" y="989"/>
                  </a:lnTo>
                  <a:lnTo>
                    <a:pt x="438" y="997"/>
                  </a:lnTo>
                  <a:lnTo>
                    <a:pt x="448" y="1003"/>
                  </a:lnTo>
                  <a:lnTo>
                    <a:pt x="460" y="1009"/>
                  </a:lnTo>
                  <a:lnTo>
                    <a:pt x="472" y="1013"/>
                  </a:lnTo>
                  <a:lnTo>
                    <a:pt x="484" y="1016"/>
                  </a:lnTo>
                  <a:lnTo>
                    <a:pt x="496" y="1018"/>
                  </a:lnTo>
                  <a:lnTo>
                    <a:pt x="509" y="1018"/>
                  </a:lnTo>
                  <a:lnTo>
                    <a:pt x="509" y="1018"/>
                  </a:lnTo>
                  <a:lnTo>
                    <a:pt x="521" y="1018"/>
                  </a:lnTo>
                  <a:lnTo>
                    <a:pt x="534" y="1016"/>
                  </a:lnTo>
                  <a:lnTo>
                    <a:pt x="546" y="1013"/>
                  </a:lnTo>
                  <a:lnTo>
                    <a:pt x="558" y="1009"/>
                  </a:lnTo>
                  <a:lnTo>
                    <a:pt x="569" y="1003"/>
                  </a:lnTo>
                  <a:lnTo>
                    <a:pt x="579" y="997"/>
                  </a:lnTo>
                  <a:lnTo>
                    <a:pt x="589" y="989"/>
                  </a:lnTo>
                  <a:lnTo>
                    <a:pt x="599" y="981"/>
                  </a:lnTo>
                  <a:lnTo>
                    <a:pt x="599" y="981"/>
                  </a:lnTo>
                  <a:lnTo>
                    <a:pt x="607" y="972"/>
                  </a:lnTo>
                  <a:lnTo>
                    <a:pt x="615" y="961"/>
                  </a:lnTo>
                  <a:lnTo>
                    <a:pt x="621" y="951"/>
                  </a:lnTo>
                  <a:lnTo>
                    <a:pt x="627" y="940"/>
                  </a:lnTo>
                  <a:lnTo>
                    <a:pt x="631" y="928"/>
                  </a:lnTo>
                  <a:lnTo>
                    <a:pt x="634" y="916"/>
                  </a:lnTo>
                  <a:lnTo>
                    <a:pt x="635" y="903"/>
                  </a:lnTo>
                  <a:lnTo>
                    <a:pt x="636" y="892"/>
                  </a:lnTo>
                  <a:lnTo>
                    <a:pt x="636" y="892"/>
                  </a:lnTo>
                  <a:lnTo>
                    <a:pt x="635" y="879"/>
                  </a:lnTo>
                  <a:lnTo>
                    <a:pt x="634" y="866"/>
                  </a:lnTo>
                  <a:lnTo>
                    <a:pt x="631" y="854"/>
                  </a:lnTo>
                  <a:lnTo>
                    <a:pt x="627" y="842"/>
                  </a:lnTo>
                  <a:lnTo>
                    <a:pt x="621" y="832"/>
                  </a:lnTo>
                  <a:lnTo>
                    <a:pt x="615" y="821"/>
                  </a:lnTo>
                  <a:lnTo>
                    <a:pt x="607" y="810"/>
                  </a:lnTo>
                  <a:lnTo>
                    <a:pt x="599" y="801"/>
                  </a:lnTo>
                  <a:lnTo>
                    <a:pt x="327" y="532"/>
                  </a:lnTo>
                  <a:close/>
                  <a:moveTo>
                    <a:pt x="554" y="936"/>
                  </a:moveTo>
                  <a:lnTo>
                    <a:pt x="554" y="936"/>
                  </a:lnTo>
                  <a:lnTo>
                    <a:pt x="549" y="940"/>
                  </a:lnTo>
                  <a:lnTo>
                    <a:pt x="544" y="944"/>
                  </a:lnTo>
                  <a:lnTo>
                    <a:pt x="533" y="950"/>
                  </a:lnTo>
                  <a:lnTo>
                    <a:pt x="521" y="953"/>
                  </a:lnTo>
                  <a:lnTo>
                    <a:pt x="509" y="954"/>
                  </a:lnTo>
                  <a:lnTo>
                    <a:pt x="497" y="953"/>
                  </a:lnTo>
                  <a:lnTo>
                    <a:pt x="485" y="950"/>
                  </a:lnTo>
                  <a:lnTo>
                    <a:pt x="473" y="944"/>
                  </a:lnTo>
                  <a:lnTo>
                    <a:pt x="469" y="940"/>
                  </a:lnTo>
                  <a:lnTo>
                    <a:pt x="464" y="936"/>
                  </a:lnTo>
                  <a:lnTo>
                    <a:pt x="91" y="577"/>
                  </a:lnTo>
                  <a:lnTo>
                    <a:pt x="91" y="577"/>
                  </a:lnTo>
                  <a:lnTo>
                    <a:pt x="85" y="570"/>
                  </a:lnTo>
                  <a:lnTo>
                    <a:pt x="79" y="562"/>
                  </a:lnTo>
                  <a:lnTo>
                    <a:pt x="75" y="555"/>
                  </a:lnTo>
                  <a:lnTo>
                    <a:pt x="71" y="546"/>
                  </a:lnTo>
                  <a:lnTo>
                    <a:pt x="68" y="538"/>
                  </a:lnTo>
                  <a:lnTo>
                    <a:pt x="65" y="528"/>
                  </a:lnTo>
                  <a:lnTo>
                    <a:pt x="64" y="519"/>
                  </a:lnTo>
                  <a:lnTo>
                    <a:pt x="63" y="510"/>
                  </a:lnTo>
                  <a:lnTo>
                    <a:pt x="63" y="510"/>
                  </a:lnTo>
                  <a:lnTo>
                    <a:pt x="64" y="500"/>
                  </a:lnTo>
                  <a:lnTo>
                    <a:pt x="65" y="490"/>
                  </a:lnTo>
                  <a:lnTo>
                    <a:pt x="68" y="482"/>
                  </a:lnTo>
                  <a:lnTo>
                    <a:pt x="71" y="473"/>
                  </a:lnTo>
                  <a:lnTo>
                    <a:pt x="75" y="465"/>
                  </a:lnTo>
                  <a:lnTo>
                    <a:pt x="79" y="457"/>
                  </a:lnTo>
                  <a:lnTo>
                    <a:pt x="85" y="450"/>
                  </a:lnTo>
                  <a:lnTo>
                    <a:pt x="91" y="442"/>
                  </a:lnTo>
                  <a:lnTo>
                    <a:pt x="464" y="82"/>
                  </a:lnTo>
                  <a:lnTo>
                    <a:pt x="464" y="82"/>
                  </a:lnTo>
                  <a:lnTo>
                    <a:pt x="473" y="74"/>
                  </a:lnTo>
                  <a:lnTo>
                    <a:pt x="485" y="69"/>
                  </a:lnTo>
                  <a:lnTo>
                    <a:pt x="497" y="64"/>
                  </a:lnTo>
                  <a:lnTo>
                    <a:pt x="509" y="63"/>
                  </a:lnTo>
                  <a:lnTo>
                    <a:pt x="509" y="63"/>
                  </a:lnTo>
                  <a:lnTo>
                    <a:pt x="521" y="64"/>
                  </a:lnTo>
                  <a:lnTo>
                    <a:pt x="533" y="69"/>
                  </a:lnTo>
                  <a:lnTo>
                    <a:pt x="544" y="74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62" y="91"/>
                  </a:lnTo>
                  <a:lnTo>
                    <a:pt x="568" y="103"/>
                  </a:lnTo>
                  <a:lnTo>
                    <a:pt x="571" y="115"/>
                  </a:lnTo>
                  <a:lnTo>
                    <a:pt x="573" y="127"/>
                  </a:lnTo>
                  <a:lnTo>
                    <a:pt x="573" y="127"/>
                  </a:lnTo>
                  <a:lnTo>
                    <a:pt x="571" y="139"/>
                  </a:lnTo>
                  <a:lnTo>
                    <a:pt x="568" y="151"/>
                  </a:lnTo>
                  <a:lnTo>
                    <a:pt x="562" y="162"/>
                  </a:lnTo>
                  <a:lnTo>
                    <a:pt x="554" y="172"/>
                  </a:lnTo>
                  <a:lnTo>
                    <a:pt x="282" y="442"/>
                  </a:lnTo>
                  <a:lnTo>
                    <a:pt x="282" y="442"/>
                  </a:lnTo>
                  <a:lnTo>
                    <a:pt x="276" y="448"/>
                  </a:lnTo>
                  <a:lnTo>
                    <a:pt x="270" y="457"/>
                  </a:lnTo>
                  <a:lnTo>
                    <a:pt x="266" y="465"/>
                  </a:lnTo>
                  <a:lnTo>
                    <a:pt x="262" y="473"/>
                  </a:lnTo>
                  <a:lnTo>
                    <a:pt x="259" y="482"/>
                  </a:lnTo>
                  <a:lnTo>
                    <a:pt x="256" y="490"/>
                  </a:lnTo>
                  <a:lnTo>
                    <a:pt x="255" y="500"/>
                  </a:lnTo>
                  <a:lnTo>
                    <a:pt x="254" y="510"/>
                  </a:lnTo>
                  <a:lnTo>
                    <a:pt x="254" y="510"/>
                  </a:lnTo>
                  <a:lnTo>
                    <a:pt x="255" y="519"/>
                  </a:lnTo>
                  <a:lnTo>
                    <a:pt x="256" y="528"/>
                  </a:lnTo>
                  <a:lnTo>
                    <a:pt x="259" y="538"/>
                  </a:lnTo>
                  <a:lnTo>
                    <a:pt x="262" y="546"/>
                  </a:lnTo>
                  <a:lnTo>
                    <a:pt x="266" y="555"/>
                  </a:lnTo>
                  <a:lnTo>
                    <a:pt x="270" y="562"/>
                  </a:lnTo>
                  <a:lnTo>
                    <a:pt x="276" y="570"/>
                  </a:lnTo>
                  <a:lnTo>
                    <a:pt x="282" y="577"/>
                  </a:lnTo>
                  <a:lnTo>
                    <a:pt x="554" y="847"/>
                  </a:lnTo>
                  <a:lnTo>
                    <a:pt x="554" y="847"/>
                  </a:lnTo>
                  <a:lnTo>
                    <a:pt x="562" y="856"/>
                  </a:lnTo>
                  <a:lnTo>
                    <a:pt x="568" y="867"/>
                  </a:lnTo>
                  <a:lnTo>
                    <a:pt x="571" y="879"/>
                  </a:lnTo>
                  <a:lnTo>
                    <a:pt x="573" y="892"/>
                  </a:lnTo>
                  <a:lnTo>
                    <a:pt x="573" y="892"/>
                  </a:lnTo>
                  <a:lnTo>
                    <a:pt x="571" y="903"/>
                  </a:lnTo>
                  <a:lnTo>
                    <a:pt x="568" y="915"/>
                  </a:lnTo>
                  <a:lnTo>
                    <a:pt x="562" y="926"/>
                  </a:lnTo>
                  <a:lnTo>
                    <a:pt x="554" y="936"/>
                  </a:lnTo>
                  <a:lnTo>
                    <a:pt x="554" y="93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1" name="Freeform 66"/>
            <p:cNvSpPr>
              <a:spLocks noEditPoints="1"/>
            </p:cNvSpPr>
            <p:nvPr/>
          </p:nvSpPr>
          <p:spPr bwMode="auto">
            <a:xfrm>
              <a:off x="1552316" y="1251563"/>
              <a:ext cx="244668" cy="389940"/>
            </a:xfrm>
            <a:custGeom>
              <a:avLst/>
              <a:gdLst>
                <a:gd name="T0" fmla="*/ 217 w 637"/>
                <a:gd name="T1" fmla="*/ 36 h 1018"/>
                <a:gd name="T2" fmla="*/ 187 w 637"/>
                <a:gd name="T3" fmla="*/ 15 h 1018"/>
                <a:gd name="T4" fmla="*/ 153 w 637"/>
                <a:gd name="T5" fmla="*/ 2 h 1018"/>
                <a:gd name="T6" fmla="*/ 128 w 637"/>
                <a:gd name="T7" fmla="*/ 0 h 1018"/>
                <a:gd name="T8" fmla="*/ 91 w 637"/>
                <a:gd name="T9" fmla="*/ 5 h 1018"/>
                <a:gd name="T10" fmla="*/ 57 w 637"/>
                <a:gd name="T11" fmla="*/ 21 h 1018"/>
                <a:gd name="T12" fmla="*/ 38 w 637"/>
                <a:gd name="T13" fmla="*/ 36 h 1018"/>
                <a:gd name="T14" fmla="*/ 15 w 637"/>
                <a:gd name="T15" fmla="*/ 67 h 1018"/>
                <a:gd name="T16" fmla="*/ 3 w 637"/>
                <a:gd name="T17" fmla="*/ 102 h 1018"/>
                <a:gd name="T18" fmla="*/ 0 w 637"/>
                <a:gd name="T19" fmla="*/ 127 h 1018"/>
                <a:gd name="T20" fmla="*/ 6 w 637"/>
                <a:gd name="T21" fmla="*/ 164 h 1018"/>
                <a:gd name="T22" fmla="*/ 22 w 637"/>
                <a:gd name="T23" fmla="*/ 197 h 1018"/>
                <a:gd name="T24" fmla="*/ 309 w 637"/>
                <a:gd name="T25" fmla="*/ 487 h 1018"/>
                <a:gd name="T26" fmla="*/ 316 w 637"/>
                <a:gd name="T27" fmla="*/ 497 h 1018"/>
                <a:gd name="T28" fmla="*/ 318 w 637"/>
                <a:gd name="T29" fmla="*/ 510 h 1018"/>
                <a:gd name="T30" fmla="*/ 314 w 637"/>
                <a:gd name="T31" fmla="*/ 527 h 1018"/>
                <a:gd name="T32" fmla="*/ 38 w 637"/>
                <a:gd name="T33" fmla="*/ 801 h 1018"/>
                <a:gd name="T34" fmla="*/ 15 w 637"/>
                <a:gd name="T35" fmla="*/ 832 h 1018"/>
                <a:gd name="T36" fmla="*/ 3 w 637"/>
                <a:gd name="T37" fmla="*/ 866 h 1018"/>
                <a:gd name="T38" fmla="*/ 0 w 637"/>
                <a:gd name="T39" fmla="*/ 892 h 1018"/>
                <a:gd name="T40" fmla="*/ 6 w 637"/>
                <a:gd name="T41" fmla="*/ 928 h 1018"/>
                <a:gd name="T42" fmla="*/ 22 w 637"/>
                <a:gd name="T43" fmla="*/ 961 h 1018"/>
                <a:gd name="T44" fmla="*/ 38 w 637"/>
                <a:gd name="T45" fmla="*/ 981 h 1018"/>
                <a:gd name="T46" fmla="*/ 68 w 637"/>
                <a:gd name="T47" fmla="*/ 1003 h 1018"/>
                <a:gd name="T48" fmla="*/ 102 w 637"/>
                <a:gd name="T49" fmla="*/ 1016 h 1018"/>
                <a:gd name="T50" fmla="*/ 128 w 637"/>
                <a:gd name="T51" fmla="*/ 1018 h 1018"/>
                <a:gd name="T52" fmla="*/ 165 w 637"/>
                <a:gd name="T53" fmla="*/ 1013 h 1018"/>
                <a:gd name="T54" fmla="*/ 198 w 637"/>
                <a:gd name="T55" fmla="*/ 997 h 1018"/>
                <a:gd name="T56" fmla="*/ 269 w 637"/>
                <a:gd name="T57" fmla="*/ 930 h 1018"/>
                <a:gd name="T58" fmla="*/ 600 w 637"/>
                <a:gd name="T59" fmla="*/ 610 h 1018"/>
                <a:gd name="T60" fmla="*/ 625 w 637"/>
                <a:gd name="T61" fmla="*/ 571 h 1018"/>
                <a:gd name="T62" fmla="*/ 636 w 637"/>
                <a:gd name="T63" fmla="*/ 526 h 1018"/>
                <a:gd name="T64" fmla="*/ 636 w 637"/>
                <a:gd name="T65" fmla="*/ 494 h 1018"/>
                <a:gd name="T66" fmla="*/ 625 w 637"/>
                <a:gd name="T67" fmla="*/ 448 h 1018"/>
                <a:gd name="T68" fmla="*/ 600 w 637"/>
                <a:gd name="T69" fmla="*/ 409 h 1018"/>
                <a:gd name="T70" fmla="*/ 545 w 637"/>
                <a:gd name="T71" fmla="*/ 577 h 1018"/>
                <a:gd name="T72" fmla="*/ 168 w 637"/>
                <a:gd name="T73" fmla="*/ 940 h 1018"/>
                <a:gd name="T74" fmla="*/ 140 w 637"/>
                <a:gd name="T75" fmla="*/ 953 h 1018"/>
                <a:gd name="T76" fmla="*/ 103 w 637"/>
                <a:gd name="T77" fmla="*/ 950 h 1018"/>
                <a:gd name="T78" fmla="*/ 83 w 637"/>
                <a:gd name="T79" fmla="*/ 936 h 1018"/>
                <a:gd name="T80" fmla="*/ 69 w 637"/>
                <a:gd name="T81" fmla="*/ 915 h 1018"/>
                <a:gd name="T82" fmla="*/ 64 w 637"/>
                <a:gd name="T83" fmla="*/ 892 h 1018"/>
                <a:gd name="T84" fmla="*/ 74 w 637"/>
                <a:gd name="T85" fmla="*/ 856 h 1018"/>
                <a:gd name="T86" fmla="*/ 354 w 637"/>
                <a:gd name="T87" fmla="*/ 577 h 1018"/>
                <a:gd name="T88" fmla="*/ 371 w 637"/>
                <a:gd name="T89" fmla="*/ 555 h 1018"/>
                <a:gd name="T90" fmla="*/ 380 w 637"/>
                <a:gd name="T91" fmla="*/ 528 h 1018"/>
                <a:gd name="T92" fmla="*/ 382 w 637"/>
                <a:gd name="T93" fmla="*/ 510 h 1018"/>
                <a:gd name="T94" fmla="*/ 378 w 637"/>
                <a:gd name="T95" fmla="*/ 482 h 1018"/>
                <a:gd name="T96" fmla="*/ 366 w 637"/>
                <a:gd name="T97" fmla="*/ 457 h 1018"/>
                <a:gd name="T98" fmla="*/ 83 w 637"/>
                <a:gd name="T99" fmla="*/ 172 h 1018"/>
                <a:gd name="T100" fmla="*/ 69 w 637"/>
                <a:gd name="T101" fmla="*/ 151 h 1018"/>
                <a:gd name="T102" fmla="*/ 64 w 637"/>
                <a:gd name="T103" fmla="*/ 127 h 1018"/>
                <a:gd name="T104" fmla="*/ 74 w 637"/>
                <a:gd name="T105" fmla="*/ 91 h 1018"/>
                <a:gd name="T106" fmla="*/ 93 w 637"/>
                <a:gd name="T107" fmla="*/ 74 h 1018"/>
                <a:gd name="T108" fmla="*/ 128 w 637"/>
                <a:gd name="T109" fmla="*/ 63 h 1018"/>
                <a:gd name="T110" fmla="*/ 152 w 637"/>
                <a:gd name="T111" fmla="*/ 69 h 1018"/>
                <a:gd name="T112" fmla="*/ 545 w 637"/>
                <a:gd name="T113" fmla="*/ 442 h 1018"/>
                <a:gd name="T114" fmla="*/ 557 w 637"/>
                <a:gd name="T115" fmla="*/ 457 h 1018"/>
                <a:gd name="T116" fmla="*/ 569 w 637"/>
                <a:gd name="T117" fmla="*/ 482 h 1018"/>
                <a:gd name="T118" fmla="*/ 573 w 637"/>
                <a:gd name="T119" fmla="*/ 510 h 1018"/>
                <a:gd name="T120" fmla="*/ 571 w 637"/>
                <a:gd name="T121" fmla="*/ 528 h 1018"/>
                <a:gd name="T122" fmla="*/ 562 w 637"/>
                <a:gd name="T123" fmla="*/ 555 h 1018"/>
                <a:gd name="T124" fmla="*/ 545 w 637"/>
                <a:gd name="T125" fmla="*/ 577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7" h="1018">
                  <a:moveTo>
                    <a:pt x="591" y="397"/>
                  </a:moveTo>
                  <a:lnTo>
                    <a:pt x="217" y="36"/>
                  </a:lnTo>
                  <a:lnTo>
                    <a:pt x="217" y="36"/>
                  </a:lnTo>
                  <a:lnTo>
                    <a:pt x="209" y="28"/>
                  </a:lnTo>
                  <a:lnTo>
                    <a:pt x="198" y="20"/>
                  </a:lnTo>
                  <a:lnTo>
                    <a:pt x="187" y="15"/>
                  </a:lnTo>
                  <a:lnTo>
                    <a:pt x="176" y="10"/>
                  </a:lnTo>
                  <a:lnTo>
                    <a:pt x="165" y="5"/>
                  </a:lnTo>
                  <a:lnTo>
                    <a:pt x="153" y="2"/>
                  </a:lnTo>
                  <a:lnTo>
                    <a:pt x="140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15" y="0"/>
                  </a:lnTo>
                  <a:lnTo>
                    <a:pt x="102" y="2"/>
                  </a:lnTo>
                  <a:lnTo>
                    <a:pt x="91" y="5"/>
                  </a:lnTo>
                  <a:lnTo>
                    <a:pt x="79" y="10"/>
                  </a:lnTo>
                  <a:lnTo>
                    <a:pt x="68" y="15"/>
                  </a:lnTo>
                  <a:lnTo>
                    <a:pt x="57" y="21"/>
                  </a:lnTo>
                  <a:lnTo>
                    <a:pt x="48" y="29"/>
                  </a:lnTo>
                  <a:lnTo>
                    <a:pt x="38" y="36"/>
                  </a:lnTo>
                  <a:lnTo>
                    <a:pt x="38" y="36"/>
                  </a:lnTo>
                  <a:lnTo>
                    <a:pt x="29" y="46"/>
                  </a:lnTo>
                  <a:lnTo>
                    <a:pt x="22" y="57"/>
                  </a:lnTo>
                  <a:lnTo>
                    <a:pt x="15" y="67"/>
                  </a:lnTo>
                  <a:lnTo>
                    <a:pt x="10" y="78"/>
                  </a:lnTo>
                  <a:lnTo>
                    <a:pt x="6" y="90"/>
                  </a:lnTo>
                  <a:lnTo>
                    <a:pt x="3" y="102"/>
                  </a:lnTo>
                  <a:lnTo>
                    <a:pt x="1" y="115"/>
                  </a:lnTo>
                  <a:lnTo>
                    <a:pt x="0" y="127"/>
                  </a:lnTo>
                  <a:lnTo>
                    <a:pt x="0" y="127"/>
                  </a:lnTo>
                  <a:lnTo>
                    <a:pt x="1" y="139"/>
                  </a:lnTo>
                  <a:lnTo>
                    <a:pt x="3" y="152"/>
                  </a:lnTo>
                  <a:lnTo>
                    <a:pt x="6" y="164"/>
                  </a:lnTo>
                  <a:lnTo>
                    <a:pt x="10" y="176"/>
                  </a:lnTo>
                  <a:lnTo>
                    <a:pt x="15" y="187"/>
                  </a:lnTo>
                  <a:lnTo>
                    <a:pt x="22" y="197"/>
                  </a:lnTo>
                  <a:lnTo>
                    <a:pt x="29" y="207"/>
                  </a:lnTo>
                  <a:lnTo>
                    <a:pt x="38" y="217"/>
                  </a:lnTo>
                  <a:lnTo>
                    <a:pt x="309" y="487"/>
                  </a:lnTo>
                  <a:lnTo>
                    <a:pt x="309" y="487"/>
                  </a:lnTo>
                  <a:lnTo>
                    <a:pt x="314" y="491"/>
                  </a:lnTo>
                  <a:lnTo>
                    <a:pt x="316" y="497"/>
                  </a:lnTo>
                  <a:lnTo>
                    <a:pt x="318" y="503"/>
                  </a:lnTo>
                  <a:lnTo>
                    <a:pt x="318" y="510"/>
                  </a:lnTo>
                  <a:lnTo>
                    <a:pt x="318" y="510"/>
                  </a:lnTo>
                  <a:lnTo>
                    <a:pt x="318" y="516"/>
                  </a:lnTo>
                  <a:lnTo>
                    <a:pt x="316" y="521"/>
                  </a:lnTo>
                  <a:lnTo>
                    <a:pt x="314" y="527"/>
                  </a:lnTo>
                  <a:lnTo>
                    <a:pt x="309" y="532"/>
                  </a:lnTo>
                  <a:lnTo>
                    <a:pt x="38" y="801"/>
                  </a:lnTo>
                  <a:lnTo>
                    <a:pt x="38" y="801"/>
                  </a:lnTo>
                  <a:lnTo>
                    <a:pt x="29" y="810"/>
                  </a:lnTo>
                  <a:lnTo>
                    <a:pt x="22" y="821"/>
                  </a:lnTo>
                  <a:lnTo>
                    <a:pt x="15" y="832"/>
                  </a:lnTo>
                  <a:lnTo>
                    <a:pt x="10" y="842"/>
                  </a:lnTo>
                  <a:lnTo>
                    <a:pt x="6" y="854"/>
                  </a:lnTo>
                  <a:lnTo>
                    <a:pt x="3" y="866"/>
                  </a:lnTo>
                  <a:lnTo>
                    <a:pt x="1" y="879"/>
                  </a:lnTo>
                  <a:lnTo>
                    <a:pt x="0" y="892"/>
                  </a:lnTo>
                  <a:lnTo>
                    <a:pt x="0" y="892"/>
                  </a:lnTo>
                  <a:lnTo>
                    <a:pt x="1" y="903"/>
                  </a:lnTo>
                  <a:lnTo>
                    <a:pt x="3" y="916"/>
                  </a:lnTo>
                  <a:lnTo>
                    <a:pt x="6" y="928"/>
                  </a:lnTo>
                  <a:lnTo>
                    <a:pt x="10" y="940"/>
                  </a:lnTo>
                  <a:lnTo>
                    <a:pt x="15" y="951"/>
                  </a:lnTo>
                  <a:lnTo>
                    <a:pt x="22" y="961"/>
                  </a:lnTo>
                  <a:lnTo>
                    <a:pt x="29" y="972"/>
                  </a:lnTo>
                  <a:lnTo>
                    <a:pt x="38" y="981"/>
                  </a:lnTo>
                  <a:lnTo>
                    <a:pt x="38" y="981"/>
                  </a:lnTo>
                  <a:lnTo>
                    <a:pt x="48" y="989"/>
                  </a:lnTo>
                  <a:lnTo>
                    <a:pt x="57" y="997"/>
                  </a:lnTo>
                  <a:lnTo>
                    <a:pt x="68" y="1003"/>
                  </a:lnTo>
                  <a:lnTo>
                    <a:pt x="79" y="1009"/>
                  </a:lnTo>
                  <a:lnTo>
                    <a:pt x="91" y="1013"/>
                  </a:lnTo>
                  <a:lnTo>
                    <a:pt x="102" y="1016"/>
                  </a:lnTo>
                  <a:lnTo>
                    <a:pt x="115" y="1018"/>
                  </a:lnTo>
                  <a:lnTo>
                    <a:pt x="128" y="1018"/>
                  </a:lnTo>
                  <a:lnTo>
                    <a:pt x="128" y="1018"/>
                  </a:lnTo>
                  <a:lnTo>
                    <a:pt x="140" y="1018"/>
                  </a:lnTo>
                  <a:lnTo>
                    <a:pt x="153" y="1016"/>
                  </a:lnTo>
                  <a:lnTo>
                    <a:pt x="165" y="1013"/>
                  </a:lnTo>
                  <a:lnTo>
                    <a:pt x="176" y="1009"/>
                  </a:lnTo>
                  <a:lnTo>
                    <a:pt x="188" y="1003"/>
                  </a:lnTo>
                  <a:lnTo>
                    <a:pt x="198" y="997"/>
                  </a:lnTo>
                  <a:lnTo>
                    <a:pt x="209" y="989"/>
                  </a:lnTo>
                  <a:lnTo>
                    <a:pt x="218" y="981"/>
                  </a:lnTo>
                  <a:lnTo>
                    <a:pt x="269" y="930"/>
                  </a:lnTo>
                  <a:lnTo>
                    <a:pt x="589" y="622"/>
                  </a:lnTo>
                  <a:lnTo>
                    <a:pt x="589" y="622"/>
                  </a:lnTo>
                  <a:lnTo>
                    <a:pt x="600" y="610"/>
                  </a:lnTo>
                  <a:lnTo>
                    <a:pt x="610" y="598"/>
                  </a:lnTo>
                  <a:lnTo>
                    <a:pt x="617" y="585"/>
                  </a:lnTo>
                  <a:lnTo>
                    <a:pt x="625" y="571"/>
                  </a:lnTo>
                  <a:lnTo>
                    <a:pt x="630" y="556"/>
                  </a:lnTo>
                  <a:lnTo>
                    <a:pt x="633" y="541"/>
                  </a:lnTo>
                  <a:lnTo>
                    <a:pt x="636" y="526"/>
                  </a:lnTo>
                  <a:lnTo>
                    <a:pt x="637" y="510"/>
                  </a:lnTo>
                  <a:lnTo>
                    <a:pt x="637" y="510"/>
                  </a:lnTo>
                  <a:lnTo>
                    <a:pt x="636" y="494"/>
                  </a:lnTo>
                  <a:lnTo>
                    <a:pt x="633" y="479"/>
                  </a:lnTo>
                  <a:lnTo>
                    <a:pt x="630" y="463"/>
                  </a:lnTo>
                  <a:lnTo>
                    <a:pt x="625" y="448"/>
                  </a:lnTo>
                  <a:lnTo>
                    <a:pt x="618" y="435"/>
                  </a:lnTo>
                  <a:lnTo>
                    <a:pt x="610" y="422"/>
                  </a:lnTo>
                  <a:lnTo>
                    <a:pt x="600" y="409"/>
                  </a:lnTo>
                  <a:lnTo>
                    <a:pt x="591" y="397"/>
                  </a:lnTo>
                  <a:lnTo>
                    <a:pt x="591" y="397"/>
                  </a:lnTo>
                  <a:close/>
                  <a:moveTo>
                    <a:pt x="545" y="577"/>
                  </a:moveTo>
                  <a:lnTo>
                    <a:pt x="173" y="936"/>
                  </a:lnTo>
                  <a:lnTo>
                    <a:pt x="173" y="936"/>
                  </a:lnTo>
                  <a:lnTo>
                    <a:pt x="168" y="940"/>
                  </a:lnTo>
                  <a:lnTo>
                    <a:pt x="162" y="944"/>
                  </a:lnTo>
                  <a:lnTo>
                    <a:pt x="152" y="950"/>
                  </a:lnTo>
                  <a:lnTo>
                    <a:pt x="140" y="953"/>
                  </a:lnTo>
                  <a:lnTo>
                    <a:pt x="128" y="954"/>
                  </a:lnTo>
                  <a:lnTo>
                    <a:pt x="115" y="953"/>
                  </a:lnTo>
                  <a:lnTo>
                    <a:pt x="103" y="950"/>
                  </a:lnTo>
                  <a:lnTo>
                    <a:pt x="93" y="944"/>
                  </a:lnTo>
                  <a:lnTo>
                    <a:pt x="87" y="940"/>
                  </a:lnTo>
                  <a:lnTo>
                    <a:pt x="83" y="936"/>
                  </a:lnTo>
                  <a:lnTo>
                    <a:pt x="83" y="936"/>
                  </a:lnTo>
                  <a:lnTo>
                    <a:pt x="74" y="926"/>
                  </a:lnTo>
                  <a:lnTo>
                    <a:pt x="69" y="915"/>
                  </a:lnTo>
                  <a:lnTo>
                    <a:pt x="66" y="903"/>
                  </a:lnTo>
                  <a:lnTo>
                    <a:pt x="64" y="892"/>
                  </a:lnTo>
                  <a:lnTo>
                    <a:pt x="64" y="892"/>
                  </a:lnTo>
                  <a:lnTo>
                    <a:pt x="66" y="879"/>
                  </a:lnTo>
                  <a:lnTo>
                    <a:pt x="69" y="867"/>
                  </a:lnTo>
                  <a:lnTo>
                    <a:pt x="74" y="856"/>
                  </a:lnTo>
                  <a:lnTo>
                    <a:pt x="83" y="847"/>
                  </a:lnTo>
                  <a:lnTo>
                    <a:pt x="354" y="577"/>
                  </a:lnTo>
                  <a:lnTo>
                    <a:pt x="354" y="577"/>
                  </a:lnTo>
                  <a:lnTo>
                    <a:pt x="361" y="570"/>
                  </a:lnTo>
                  <a:lnTo>
                    <a:pt x="366" y="562"/>
                  </a:lnTo>
                  <a:lnTo>
                    <a:pt x="371" y="555"/>
                  </a:lnTo>
                  <a:lnTo>
                    <a:pt x="375" y="546"/>
                  </a:lnTo>
                  <a:lnTo>
                    <a:pt x="378" y="538"/>
                  </a:lnTo>
                  <a:lnTo>
                    <a:pt x="380" y="528"/>
                  </a:lnTo>
                  <a:lnTo>
                    <a:pt x="381" y="519"/>
                  </a:lnTo>
                  <a:lnTo>
                    <a:pt x="382" y="510"/>
                  </a:lnTo>
                  <a:lnTo>
                    <a:pt x="382" y="510"/>
                  </a:lnTo>
                  <a:lnTo>
                    <a:pt x="381" y="500"/>
                  </a:lnTo>
                  <a:lnTo>
                    <a:pt x="380" y="490"/>
                  </a:lnTo>
                  <a:lnTo>
                    <a:pt x="378" y="482"/>
                  </a:lnTo>
                  <a:lnTo>
                    <a:pt x="375" y="473"/>
                  </a:lnTo>
                  <a:lnTo>
                    <a:pt x="371" y="465"/>
                  </a:lnTo>
                  <a:lnTo>
                    <a:pt x="366" y="457"/>
                  </a:lnTo>
                  <a:lnTo>
                    <a:pt x="361" y="448"/>
                  </a:lnTo>
                  <a:lnTo>
                    <a:pt x="354" y="442"/>
                  </a:lnTo>
                  <a:lnTo>
                    <a:pt x="83" y="172"/>
                  </a:lnTo>
                  <a:lnTo>
                    <a:pt x="83" y="172"/>
                  </a:lnTo>
                  <a:lnTo>
                    <a:pt x="74" y="162"/>
                  </a:lnTo>
                  <a:lnTo>
                    <a:pt x="69" y="151"/>
                  </a:lnTo>
                  <a:lnTo>
                    <a:pt x="66" y="139"/>
                  </a:lnTo>
                  <a:lnTo>
                    <a:pt x="64" y="127"/>
                  </a:lnTo>
                  <a:lnTo>
                    <a:pt x="64" y="127"/>
                  </a:lnTo>
                  <a:lnTo>
                    <a:pt x="66" y="115"/>
                  </a:lnTo>
                  <a:lnTo>
                    <a:pt x="69" y="103"/>
                  </a:lnTo>
                  <a:lnTo>
                    <a:pt x="74" y="91"/>
                  </a:lnTo>
                  <a:lnTo>
                    <a:pt x="83" y="82"/>
                  </a:lnTo>
                  <a:lnTo>
                    <a:pt x="83" y="82"/>
                  </a:lnTo>
                  <a:lnTo>
                    <a:pt x="93" y="74"/>
                  </a:lnTo>
                  <a:lnTo>
                    <a:pt x="103" y="69"/>
                  </a:lnTo>
                  <a:lnTo>
                    <a:pt x="115" y="64"/>
                  </a:lnTo>
                  <a:lnTo>
                    <a:pt x="128" y="63"/>
                  </a:lnTo>
                  <a:lnTo>
                    <a:pt x="128" y="63"/>
                  </a:lnTo>
                  <a:lnTo>
                    <a:pt x="140" y="64"/>
                  </a:lnTo>
                  <a:lnTo>
                    <a:pt x="152" y="69"/>
                  </a:lnTo>
                  <a:lnTo>
                    <a:pt x="163" y="74"/>
                  </a:lnTo>
                  <a:lnTo>
                    <a:pt x="173" y="82"/>
                  </a:lnTo>
                  <a:lnTo>
                    <a:pt x="545" y="442"/>
                  </a:lnTo>
                  <a:lnTo>
                    <a:pt x="545" y="442"/>
                  </a:lnTo>
                  <a:lnTo>
                    <a:pt x="552" y="450"/>
                  </a:lnTo>
                  <a:lnTo>
                    <a:pt x="557" y="457"/>
                  </a:lnTo>
                  <a:lnTo>
                    <a:pt x="562" y="465"/>
                  </a:lnTo>
                  <a:lnTo>
                    <a:pt x="566" y="473"/>
                  </a:lnTo>
                  <a:lnTo>
                    <a:pt x="569" y="482"/>
                  </a:lnTo>
                  <a:lnTo>
                    <a:pt x="571" y="490"/>
                  </a:lnTo>
                  <a:lnTo>
                    <a:pt x="572" y="500"/>
                  </a:lnTo>
                  <a:lnTo>
                    <a:pt x="573" y="510"/>
                  </a:lnTo>
                  <a:lnTo>
                    <a:pt x="573" y="510"/>
                  </a:lnTo>
                  <a:lnTo>
                    <a:pt x="572" y="519"/>
                  </a:lnTo>
                  <a:lnTo>
                    <a:pt x="571" y="528"/>
                  </a:lnTo>
                  <a:lnTo>
                    <a:pt x="569" y="538"/>
                  </a:lnTo>
                  <a:lnTo>
                    <a:pt x="566" y="546"/>
                  </a:lnTo>
                  <a:lnTo>
                    <a:pt x="562" y="555"/>
                  </a:lnTo>
                  <a:lnTo>
                    <a:pt x="557" y="562"/>
                  </a:lnTo>
                  <a:lnTo>
                    <a:pt x="552" y="570"/>
                  </a:lnTo>
                  <a:lnTo>
                    <a:pt x="545" y="577"/>
                  </a:lnTo>
                  <a:lnTo>
                    <a:pt x="545" y="5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2" name="Freeform 67"/>
            <p:cNvSpPr>
              <a:spLocks noEditPoints="1"/>
            </p:cNvSpPr>
            <p:nvPr/>
          </p:nvSpPr>
          <p:spPr bwMode="auto">
            <a:xfrm>
              <a:off x="2151754" y="1251563"/>
              <a:ext cx="389940" cy="389940"/>
            </a:xfrm>
            <a:custGeom>
              <a:avLst/>
              <a:gdLst>
                <a:gd name="T0" fmla="*/ 470 w 1018"/>
                <a:gd name="T1" fmla="*/ 381 h 1018"/>
                <a:gd name="T2" fmla="*/ 461 w 1018"/>
                <a:gd name="T3" fmla="*/ 366 h 1018"/>
                <a:gd name="T4" fmla="*/ 598 w 1018"/>
                <a:gd name="T5" fmla="*/ 217 h 1018"/>
                <a:gd name="T6" fmla="*/ 631 w 1018"/>
                <a:gd name="T7" fmla="*/ 164 h 1018"/>
                <a:gd name="T8" fmla="*/ 636 w 1018"/>
                <a:gd name="T9" fmla="*/ 115 h 1018"/>
                <a:gd name="T10" fmla="*/ 615 w 1018"/>
                <a:gd name="T11" fmla="*/ 57 h 1018"/>
                <a:gd name="T12" fmla="*/ 579 w 1018"/>
                <a:gd name="T13" fmla="*/ 21 h 1018"/>
                <a:gd name="T14" fmla="*/ 521 w 1018"/>
                <a:gd name="T15" fmla="*/ 0 h 1018"/>
                <a:gd name="T16" fmla="*/ 472 w 1018"/>
                <a:gd name="T17" fmla="*/ 5 h 1018"/>
                <a:gd name="T18" fmla="*/ 419 w 1018"/>
                <a:gd name="T19" fmla="*/ 36 h 1018"/>
                <a:gd name="T20" fmla="*/ 19 w 1018"/>
                <a:gd name="T21" fmla="*/ 435 h 1018"/>
                <a:gd name="T22" fmla="*/ 0 w 1018"/>
                <a:gd name="T23" fmla="*/ 510 h 1018"/>
                <a:gd name="T24" fmla="*/ 13 w 1018"/>
                <a:gd name="T25" fmla="*/ 571 h 1018"/>
                <a:gd name="T26" fmla="*/ 47 w 1018"/>
                <a:gd name="T27" fmla="*/ 622 h 1018"/>
                <a:gd name="T28" fmla="*/ 439 w 1018"/>
                <a:gd name="T29" fmla="*/ 997 h 1018"/>
                <a:gd name="T30" fmla="*/ 497 w 1018"/>
                <a:gd name="T31" fmla="*/ 1018 h 1018"/>
                <a:gd name="T32" fmla="*/ 546 w 1018"/>
                <a:gd name="T33" fmla="*/ 1013 h 1018"/>
                <a:gd name="T34" fmla="*/ 598 w 1018"/>
                <a:gd name="T35" fmla="*/ 981 h 1018"/>
                <a:gd name="T36" fmla="*/ 626 w 1018"/>
                <a:gd name="T37" fmla="*/ 940 h 1018"/>
                <a:gd name="T38" fmla="*/ 636 w 1018"/>
                <a:gd name="T39" fmla="*/ 892 h 1018"/>
                <a:gd name="T40" fmla="*/ 621 w 1018"/>
                <a:gd name="T41" fmla="*/ 832 h 1018"/>
                <a:gd name="T42" fmla="*/ 467 w 1018"/>
                <a:gd name="T43" fmla="*/ 663 h 1018"/>
                <a:gd name="T44" fmla="*/ 462 w 1018"/>
                <a:gd name="T45" fmla="*/ 646 h 1018"/>
                <a:gd name="T46" fmla="*/ 477 w 1018"/>
                <a:gd name="T47" fmla="*/ 636 h 1018"/>
                <a:gd name="T48" fmla="*/ 928 w 1018"/>
                <a:gd name="T49" fmla="*/ 630 h 1018"/>
                <a:gd name="T50" fmla="*/ 980 w 1018"/>
                <a:gd name="T51" fmla="*/ 599 h 1018"/>
                <a:gd name="T52" fmla="*/ 1012 w 1018"/>
                <a:gd name="T53" fmla="*/ 546 h 1018"/>
                <a:gd name="T54" fmla="*/ 1018 w 1018"/>
                <a:gd name="T55" fmla="*/ 507 h 1018"/>
                <a:gd name="T56" fmla="*/ 1002 w 1018"/>
                <a:gd name="T57" fmla="*/ 447 h 1018"/>
                <a:gd name="T58" fmla="*/ 961 w 1018"/>
                <a:gd name="T59" fmla="*/ 403 h 1018"/>
                <a:gd name="T60" fmla="*/ 903 w 1018"/>
                <a:gd name="T61" fmla="*/ 383 h 1018"/>
                <a:gd name="T62" fmla="*/ 477 w 1018"/>
                <a:gd name="T63" fmla="*/ 572 h 1018"/>
                <a:gd name="T64" fmla="*/ 440 w 1018"/>
                <a:gd name="T65" fmla="*/ 582 h 1018"/>
                <a:gd name="T66" fmla="*/ 416 w 1018"/>
                <a:gd name="T67" fmla="*/ 602 h 1018"/>
                <a:gd name="T68" fmla="*/ 399 w 1018"/>
                <a:gd name="T69" fmla="*/ 636 h 1018"/>
                <a:gd name="T70" fmla="*/ 399 w 1018"/>
                <a:gd name="T71" fmla="*/ 667 h 1018"/>
                <a:gd name="T72" fmla="*/ 415 w 1018"/>
                <a:gd name="T73" fmla="*/ 702 h 1018"/>
                <a:gd name="T74" fmla="*/ 567 w 1018"/>
                <a:gd name="T75" fmla="*/ 867 h 1018"/>
                <a:gd name="T76" fmla="*/ 567 w 1018"/>
                <a:gd name="T77" fmla="*/ 915 h 1018"/>
                <a:gd name="T78" fmla="*/ 544 w 1018"/>
                <a:gd name="T79" fmla="*/ 944 h 1018"/>
                <a:gd name="T80" fmla="*/ 485 w 1018"/>
                <a:gd name="T81" fmla="*/ 950 h 1018"/>
                <a:gd name="T82" fmla="*/ 91 w 1018"/>
                <a:gd name="T83" fmla="*/ 576 h 1018"/>
                <a:gd name="T84" fmla="*/ 74 w 1018"/>
                <a:gd name="T85" fmla="*/ 551 h 1018"/>
                <a:gd name="T86" fmla="*/ 64 w 1018"/>
                <a:gd name="T87" fmla="*/ 510 h 1018"/>
                <a:gd name="T88" fmla="*/ 71 w 1018"/>
                <a:gd name="T89" fmla="*/ 473 h 1018"/>
                <a:gd name="T90" fmla="*/ 464 w 1018"/>
                <a:gd name="T91" fmla="*/ 82 h 1018"/>
                <a:gd name="T92" fmla="*/ 497 w 1018"/>
                <a:gd name="T93" fmla="*/ 65 h 1018"/>
                <a:gd name="T94" fmla="*/ 549 w 1018"/>
                <a:gd name="T95" fmla="*/ 77 h 1018"/>
                <a:gd name="T96" fmla="*/ 572 w 1018"/>
                <a:gd name="T97" fmla="*/ 115 h 1018"/>
                <a:gd name="T98" fmla="*/ 562 w 1018"/>
                <a:gd name="T99" fmla="*/ 162 h 1018"/>
                <a:gd name="T100" fmla="*/ 411 w 1018"/>
                <a:gd name="T101" fmla="*/ 322 h 1018"/>
                <a:gd name="T102" fmla="*/ 398 w 1018"/>
                <a:gd name="T103" fmla="*/ 358 h 1018"/>
                <a:gd name="T104" fmla="*/ 401 w 1018"/>
                <a:gd name="T105" fmla="*/ 389 h 1018"/>
                <a:gd name="T106" fmla="*/ 420 w 1018"/>
                <a:gd name="T107" fmla="*/ 423 h 1018"/>
                <a:gd name="T108" fmla="*/ 447 w 1018"/>
                <a:gd name="T109" fmla="*/ 440 h 1018"/>
                <a:gd name="T110" fmla="*/ 890 w 1018"/>
                <a:gd name="T111" fmla="*/ 446 h 1018"/>
                <a:gd name="T112" fmla="*/ 926 w 1018"/>
                <a:gd name="T113" fmla="*/ 457 h 1018"/>
                <a:gd name="T114" fmla="*/ 954 w 1018"/>
                <a:gd name="T115" fmla="*/ 502 h 1018"/>
                <a:gd name="T116" fmla="*/ 949 w 1018"/>
                <a:gd name="T117" fmla="*/ 533 h 1018"/>
                <a:gd name="T118" fmla="*/ 903 w 1018"/>
                <a:gd name="T119" fmla="*/ 571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8" h="1018">
                  <a:moveTo>
                    <a:pt x="890" y="382"/>
                  </a:moveTo>
                  <a:lnTo>
                    <a:pt x="477" y="382"/>
                  </a:lnTo>
                  <a:lnTo>
                    <a:pt x="477" y="382"/>
                  </a:lnTo>
                  <a:lnTo>
                    <a:pt x="473" y="382"/>
                  </a:lnTo>
                  <a:lnTo>
                    <a:pt x="470" y="381"/>
                  </a:lnTo>
                  <a:lnTo>
                    <a:pt x="465" y="378"/>
                  </a:lnTo>
                  <a:lnTo>
                    <a:pt x="465" y="378"/>
                  </a:lnTo>
                  <a:lnTo>
                    <a:pt x="462" y="372"/>
                  </a:lnTo>
                  <a:lnTo>
                    <a:pt x="461" y="366"/>
                  </a:lnTo>
                  <a:lnTo>
                    <a:pt x="461" y="366"/>
                  </a:lnTo>
                  <a:lnTo>
                    <a:pt x="462" y="363"/>
                  </a:lnTo>
                  <a:lnTo>
                    <a:pt x="463" y="359"/>
                  </a:lnTo>
                  <a:lnTo>
                    <a:pt x="467" y="355"/>
                  </a:lnTo>
                  <a:lnTo>
                    <a:pt x="598" y="217"/>
                  </a:lnTo>
                  <a:lnTo>
                    <a:pt x="598" y="217"/>
                  </a:lnTo>
                  <a:lnTo>
                    <a:pt x="607" y="207"/>
                  </a:lnTo>
                  <a:lnTo>
                    <a:pt x="615" y="197"/>
                  </a:lnTo>
                  <a:lnTo>
                    <a:pt x="621" y="187"/>
                  </a:lnTo>
                  <a:lnTo>
                    <a:pt x="626" y="176"/>
                  </a:lnTo>
                  <a:lnTo>
                    <a:pt x="631" y="164"/>
                  </a:lnTo>
                  <a:lnTo>
                    <a:pt x="634" y="152"/>
                  </a:lnTo>
                  <a:lnTo>
                    <a:pt x="636" y="139"/>
                  </a:lnTo>
                  <a:lnTo>
                    <a:pt x="636" y="127"/>
                  </a:lnTo>
                  <a:lnTo>
                    <a:pt x="636" y="127"/>
                  </a:lnTo>
                  <a:lnTo>
                    <a:pt x="636" y="115"/>
                  </a:lnTo>
                  <a:lnTo>
                    <a:pt x="634" y="102"/>
                  </a:lnTo>
                  <a:lnTo>
                    <a:pt x="631" y="90"/>
                  </a:lnTo>
                  <a:lnTo>
                    <a:pt x="626" y="78"/>
                  </a:lnTo>
                  <a:lnTo>
                    <a:pt x="621" y="67"/>
                  </a:lnTo>
                  <a:lnTo>
                    <a:pt x="615" y="57"/>
                  </a:lnTo>
                  <a:lnTo>
                    <a:pt x="607" y="46"/>
                  </a:lnTo>
                  <a:lnTo>
                    <a:pt x="598" y="36"/>
                  </a:lnTo>
                  <a:lnTo>
                    <a:pt x="598" y="36"/>
                  </a:lnTo>
                  <a:lnTo>
                    <a:pt x="590" y="29"/>
                  </a:lnTo>
                  <a:lnTo>
                    <a:pt x="579" y="21"/>
                  </a:lnTo>
                  <a:lnTo>
                    <a:pt x="568" y="15"/>
                  </a:lnTo>
                  <a:lnTo>
                    <a:pt x="558" y="10"/>
                  </a:lnTo>
                  <a:lnTo>
                    <a:pt x="546" y="5"/>
                  </a:lnTo>
                  <a:lnTo>
                    <a:pt x="534" y="2"/>
                  </a:lnTo>
                  <a:lnTo>
                    <a:pt x="521" y="0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497" y="0"/>
                  </a:lnTo>
                  <a:lnTo>
                    <a:pt x="484" y="2"/>
                  </a:lnTo>
                  <a:lnTo>
                    <a:pt x="472" y="5"/>
                  </a:lnTo>
                  <a:lnTo>
                    <a:pt x="460" y="10"/>
                  </a:lnTo>
                  <a:lnTo>
                    <a:pt x="449" y="15"/>
                  </a:lnTo>
                  <a:lnTo>
                    <a:pt x="439" y="20"/>
                  </a:lnTo>
                  <a:lnTo>
                    <a:pt x="429" y="28"/>
                  </a:lnTo>
                  <a:lnTo>
                    <a:pt x="419" y="36"/>
                  </a:lnTo>
                  <a:lnTo>
                    <a:pt x="47" y="397"/>
                  </a:lnTo>
                  <a:lnTo>
                    <a:pt x="47" y="397"/>
                  </a:lnTo>
                  <a:lnTo>
                    <a:pt x="36" y="409"/>
                  </a:lnTo>
                  <a:lnTo>
                    <a:pt x="27" y="422"/>
                  </a:lnTo>
                  <a:lnTo>
                    <a:pt x="19" y="435"/>
                  </a:lnTo>
                  <a:lnTo>
                    <a:pt x="13" y="448"/>
                  </a:lnTo>
                  <a:lnTo>
                    <a:pt x="7" y="463"/>
                  </a:lnTo>
                  <a:lnTo>
                    <a:pt x="3" y="479"/>
                  </a:lnTo>
                  <a:lnTo>
                    <a:pt x="1" y="494"/>
                  </a:lnTo>
                  <a:lnTo>
                    <a:pt x="0" y="510"/>
                  </a:lnTo>
                  <a:lnTo>
                    <a:pt x="0" y="510"/>
                  </a:lnTo>
                  <a:lnTo>
                    <a:pt x="1" y="526"/>
                  </a:lnTo>
                  <a:lnTo>
                    <a:pt x="3" y="541"/>
                  </a:lnTo>
                  <a:lnTo>
                    <a:pt x="7" y="556"/>
                  </a:lnTo>
                  <a:lnTo>
                    <a:pt x="13" y="571"/>
                  </a:lnTo>
                  <a:lnTo>
                    <a:pt x="19" y="585"/>
                  </a:lnTo>
                  <a:lnTo>
                    <a:pt x="27" y="598"/>
                  </a:lnTo>
                  <a:lnTo>
                    <a:pt x="36" y="610"/>
                  </a:lnTo>
                  <a:lnTo>
                    <a:pt x="47" y="622"/>
                  </a:lnTo>
                  <a:lnTo>
                    <a:pt x="47" y="622"/>
                  </a:lnTo>
                  <a:lnTo>
                    <a:pt x="52" y="627"/>
                  </a:lnTo>
                  <a:lnTo>
                    <a:pt x="419" y="981"/>
                  </a:lnTo>
                  <a:lnTo>
                    <a:pt x="419" y="981"/>
                  </a:lnTo>
                  <a:lnTo>
                    <a:pt x="429" y="989"/>
                  </a:lnTo>
                  <a:lnTo>
                    <a:pt x="439" y="997"/>
                  </a:lnTo>
                  <a:lnTo>
                    <a:pt x="449" y="1003"/>
                  </a:lnTo>
                  <a:lnTo>
                    <a:pt x="460" y="1009"/>
                  </a:lnTo>
                  <a:lnTo>
                    <a:pt x="472" y="1013"/>
                  </a:lnTo>
                  <a:lnTo>
                    <a:pt x="484" y="1016"/>
                  </a:lnTo>
                  <a:lnTo>
                    <a:pt x="497" y="1018"/>
                  </a:lnTo>
                  <a:lnTo>
                    <a:pt x="509" y="1018"/>
                  </a:lnTo>
                  <a:lnTo>
                    <a:pt x="509" y="1018"/>
                  </a:lnTo>
                  <a:lnTo>
                    <a:pt x="521" y="1018"/>
                  </a:lnTo>
                  <a:lnTo>
                    <a:pt x="534" y="1016"/>
                  </a:lnTo>
                  <a:lnTo>
                    <a:pt x="546" y="1013"/>
                  </a:lnTo>
                  <a:lnTo>
                    <a:pt x="558" y="1009"/>
                  </a:lnTo>
                  <a:lnTo>
                    <a:pt x="568" y="1003"/>
                  </a:lnTo>
                  <a:lnTo>
                    <a:pt x="579" y="997"/>
                  </a:lnTo>
                  <a:lnTo>
                    <a:pt x="590" y="989"/>
                  </a:lnTo>
                  <a:lnTo>
                    <a:pt x="598" y="981"/>
                  </a:lnTo>
                  <a:lnTo>
                    <a:pt x="598" y="981"/>
                  </a:lnTo>
                  <a:lnTo>
                    <a:pt x="607" y="972"/>
                  </a:lnTo>
                  <a:lnTo>
                    <a:pt x="615" y="961"/>
                  </a:lnTo>
                  <a:lnTo>
                    <a:pt x="621" y="951"/>
                  </a:lnTo>
                  <a:lnTo>
                    <a:pt x="626" y="940"/>
                  </a:lnTo>
                  <a:lnTo>
                    <a:pt x="631" y="928"/>
                  </a:lnTo>
                  <a:lnTo>
                    <a:pt x="634" y="916"/>
                  </a:lnTo>
                  <a:lnTo>
                    <a:pt x="636" y="903"/>
                  </a:lnTo>
                  <a:lnTo>
                    <a:pt x="636" y="892"/>
                  </a:lnTo>
                  <a:lnTo>
                    <a:pt x="636" y="892"/>
                  </a:lnTo>
                  <a:lnTo>
                    <a:pt x="636" y="879"/>
                  </a:lnTo>
                  <a:lnTo>
                    <a:pt x="634" y="866"/>
                  </a:lnTo>
                  <a:lnTo>
                    <a:pt x="631" y="854"/>
                  </a:lnTo>
                  <a:lnTo>
                    <a:pt x="626" y="842"/>
                  </a:lnTo>
                  <a:lnTo>
                    <a:pt x="621" y="832"/>
                  </a:lnTo>
                  <a:lnTo>
                    <a:pt x="615" y="821"/>
                  </a:lnTo>
                  <a:lnTo>
                    <a:pt x="608" y="811"/>
                  </a:lnTo>
                  <a:lnTo>
                    <a:pt x="600" y="801"/>
                  </a:lnTo>
                  <a:lnTo>
                    <a:pt x="467" y="663"/>
                  </a:lnTo>
                  <a:lnTo>
                    <a:pt x="467" y="663"/>
                  </a:lnTo>
                  <a:lnTo>
                    <a:pt x="463" y="659"/>
                  </a:lnTo>
                  <a:lnTo>
                    <a:pt x="462" y="656"/>
                  </a:lnTo>
                  <a:lnTo>
                    <a:pt x="461" y="651"/>
                  </a:lnTo>
                  <a:lnTo>
                    <a:pt x="461" y="651"/>
                  </a:lnTo>
                  <a:lnTo>
                    <a:pt x="462" y="646"/>
                  </a:lnTo>
                  <a:lnTo>
                    <a:pt x="467" y="641"/>
                  </a:lnTo>
                  <a:lnTo>
                    <a:pt x="467" y="641"/>
                  </a:lnTo>
                  <a:lnTo>
                    <a:pt x="470" y="637"/>
                  </a:lnTo>
                  <a:lnTo>
                    <a:pt x="473" y="636"/>
                  </a:lnTo>
                  <a:lnTo>
                    <a:pt x="477" y="636"/>
                  </a:lnTo>
                  <a:lnTo>
                    <a:pt x="890" y="636"/>
                  </a:lnTo>
                  <a:lnTo>
                    <a:pt x="890" y="636"/>
                  </a:lnTo>
                  <a:lnTo>
                    <a:pt x="903" y="635"/>
                  </a:lnTo>
                  <a:lnTo>
                    <a:pt x="916" y="633"/>
                  </a:lnTo>
                  <a:lnTo>
                    <a:pt x="928" y="630"/>
                  </a:lnTo>
                  <a:lnTo>
                    <a:pt x="940" y="626"/>
                  </a:lnTo>
                  <a:lnTo>
                    <a:pt x="951" y="620"/>
                  </a:lnTo>
                  <a:lnTo>
                    <a:pt x="961" y="614"/>
                  </a:lnTo>
                  <a:lnTo>
                    <a:pt x="972" y="607"/>
                  </a:lnTo>
                  <a:lnTo>
                    <a:pt x="980" y="599"/>
                  </a:lnTo>
                  <a:lnTo>
                    <a:pt x="989" y="590"/>
                  </a:lnTo>
                  <a:lnTo>
                    <a:pt x="995" y="579"/>
                  </a:lnTo>
                  <a:lnTo>
                    <a:pt x="1002" y="570"/>
                  </a:lnTo>
                  <a:lnTo>
                    <a:pt x="1007" y="558"/>
                  </a:lnTo>
                  <a:lnTo>
                    <a:pt x="1012" y="546"/>
                  </a:lnTo>
                  <a:lnTo>
                    <a:pt x="1015" y="534"/>
                  </a:lnTo>
                  <a:lnTo>
                    <a:pt x="1017" y="521"/>
                  </a:lnTo>
                  <a:lnTo>
                    <a:pt x="1018" y="509"/>
                  </a:lnTo>
                  <a:lnTo>
                    <a:pt x="1018" y="507"/>
                  </a:lnTo>
                  <a:lnTo>
                    <a:pt x="1018" y="507"/>
                  </a:lnTo>
                  <a:lnTo>
                    <a:pt x="1017" y="495"/>
                  </a:lnTo>
                  <a:lnTo>
                    <a:pt x="1015" y="483"/>
                  </a:lnTo>
                  <a:lnTo>
                    <a:pt x="1012" y="470"/>
                  </a:lnTo>
                  <a:lnTo>
                    <a:pt x="1007" y="459"/>
                  </a:lnTo>
                  <a:lnTo>
                    <a:pt x="1002" y="447"/>
                  </a:lnTo>
                  <a:lnTo>
                    <a:pt x="995" y="438"/>
                  </a:lnTo>
                  <a:lnTo>
                    <a:pt x="988" y="428"/>
                  </a:lnTo>
                  <a:lnTo>
                    <a:pt x="980" y="420"/>
                  </a:lnTo>
                  <a:lnTo>
                    <a:pt x="971" y="411"/>
                  </a:lnTo>
                  <a:lnTo>
                    <a:pt x="961" y="403"/>
                  </a:lnTo>
                  <a:lnTo>
                    <a:pt x="950" y="397"/>
                  </a:lnTo>
                  <a:lnTo>
                    <a:pt x="940" y="392"/>
                  </a:lnTo>
                  <a:lnTo>
                    <a:pt x="928" y="388"/>
                  </a:lnTo>
                  <a:lnTo>
                    <a:pt x="916" y="385"/>
                  </a:lnTo>
                  <a:lnTo>
                    <a:pt x="903" y="383"/>
                  </a:lnTo>
                  <a:lnTo>
                    <a:pt x="890" y="382"/>
                  </a:lnTo>
                  <a:lnTo>
                    <a:pt x="890" y="382"/>
                  </a:lnTo>
                  <a:close/>
                  <a:moveTo>
                    <a:pt x="890" y="572"/>
                  </a:moveTo>
                  <a:lnTo>
                    <a:pt x="477" y="572"/>
                  </a:lnTo>
                  <a:lnTo>
                    <a:pt x="477" y="572"/>
                  </a:lnTo>
                  <a:lnTo>
                    <a:pt x="470" y="573"/>
                  </a:lnTo>
                  <a:lnTo>
                    <a:pt x="461" y="574"/>
                  </a:lnTo>
                  <a:lnTo>
                    <a:pt x="454" y="576"/>
                  </a:lnTo>
                  <a:lnTo>
                    <a:pt x="447" y="578"/>
                  </a:lnTo>
                  <a:lnTo>
                    <a:pt x="440" y="582"/>
                  </a:lnTo>
                  <a:lnTo>
                    <a:pt x="433" y="586"/>
                  </a:lnTo>
                  <a:lnTo>
                    <a:pt x="427" y="590"/>
                  </a:lnTo>
                  <a:lnTo>
                    <a:pt x="421" y="595"/>
                  </a:lnTo>
                  <a:lnTo>
                    <a:pt x="421" y="595"/>
                  </a:lnTo>
                  <a:lnTo>
                    <a:pt x="416" y="602"/>
                  </a:lnTo>
                  <a:lnTo>
                    <a:pt x="411" y="607"/>
                  </a:lnTo>
                  <a:lnTo>
                    <a:pt x="408" y="615"/>
                  </a:lnTo>
                  <a:lnTo>
                    <a:pt x="403" y="621"/>
                  </a:lnTo>
                  <a:lnTo>
                    <a:pt x="401" y="629"/>
                  </a:lnTo>
                  <a:lnTo>
                    <a:pt x="399" y="636"/>
                  </a:lnTo>
                  <a:lnTo>
                    <a:pt x="398" y="644"/>
                  </a:lnTo>
                  <a:lnTo>
                    <a:pt x="398" y="651"/>
                  </a:lnTo>
                  <a:lnTo>
                    <a:pt x="398" y="651"/>
                  </a:lnTo>
                  <a:lnTo>
                    <a:pt x="398" y="660"/>
                  </a:lnTo>
                  <a:lnTo>
                    <a:pt x="399" y="667"/>
                  </a:lnTo>
                  <a:lnTo>
                    <a:pt x="401" y="675"/>
                  </a:lnTo>
                  <a:lnTo>
                    <a:pt x="403" y="682"/>
                  </a:lnTo>
                  <a:lnTo>
                    <a:pt x="406" y="689"/>
                  </a:lnTo>
                  <a:lnTo>
                    <a:pt x="411" y="695"/>
                  </a:lnTo>
                  <a:lnTo>
                    <a:pt x="415" y="702"/>
                  </a:lnTo>
                  <a:lnTo>
                    <a:pt x="420" y="707"/>
                  </a:lnTo>
                  <a:lnTo>
                    <a:pt x="554" y="847"/>
                  </a:lnTo>
                  <a:lnTo>
                    <a:pt x="554" y="847"/>
                  </a:lnTo>
                  <a:lnTo>
                    <a:pt x="562" y="856"/>
                  </a:lnTo>
                  <a:lnTo>
                    <a:pt x="567" y="867"/>
                  </a:lnTo>
                  <a:lnTo>
                    <a:pt x="572" y="879"/>
                  </a:lnTo>
                  <a:lnTo>
                    <a:pt x="573" y="892"/>
                  </a:lnTo>
                  <a:lnTo>
                    <a:pt x="573" y="892"/>
                  </a:lnTo>
                  <a:lnTo>
                    <a:pt x="572" y="903"/>
                  </a:lnTo>
                  <a:lnTo>
                    <a:pt x="567" y="915"/>
                  </a:lnTo>
                  <a:lnTo>
                    <a:pt x="562" y="926"/>
                  </a:lnTo>
                  <a:lnTo>
                    <a:pt x="554" y="936"/>
                  </a:lnTo>
                  <a:lnTo>
                    <a:pt x="554" y="936"/>
                  </a:lnTo>
                  <a:lnTo>
                    <a:pt x="549" y="940"/>
                  </a:lnTo>
                  <a:lnTo>
                    <a:pt x="544" y="944"/>
                  </a:lnTo>
                  <a:lnTo>
                    <a:pt x="533" y="950"/>
                  </a:lnTo>
                  <a:lnTo>
                    <a:pt x="521" y="953"/>
                  </a:lnTo>
                  <a:lnTo>
                    <a:pt x="509" y="954"/>
                  </a:lnTo>
                  <a:lnTo>
                    <a:pt x="497" y="953"/>
                  </a:lnTo>
                  <a:lnTo>
                    <a:pt x="485" y="950"/>
                  </a:lnTo>
                  <a:lnTo>
                    <a:pt x="474" y="944"/>
                  </a:lnTo>
                  <a:lnTo>
                    <a:pt x="469" y="940"/>
                  </a:lnTo>
                  <a:lnTo>
                    <a:pt x="463" y="936"/>
                  </a:lnTo>
                  <a:lnTo>
                    <a:pt x="91" y="576"/>
                  </a:lnTo>
                  <a:lnTo>
                    <a:pt x="91" y="576"/>
                  </a:lnTo>
                  <a:lnTo>
                    <a:pt x="88" y="573"/>
                  </a:lnTo>
                  <a:lnTo>
                    <a:pt x="88" y="573"/>
                  </a:lnTo>
                  <a:lnTo>
                    <a:pt x="82" y="565"/>
                  </a:lnTo>
                  <a:lnTo>
                    <a:pt x="77" y="559"/>
                  </a:lnTo>
                  <a:lnTo>
                    <a:pt x="74" y="551"/>
                  </a:lnTo>
                  <a:lnTo>
                    <a:pt x="70" y="543"/>
                  </a:lnTo>
                  <a:lnTo>
                    <a:pt x="67" y="535"/>
                  </a:lnTo>
                  <a:lnTo>
                    <a:pt x="65" y="527"/>
                  </a:lnTo>
                  <a:lnTo>
                    <a:pt x="64" y="518"/>
                  </a:lnTo>
                  <a:lnTo>
                    <a:pt x="64" y="510"/>
                  </a:lnTo>
                  <a:lnTo>
                    <a:pt x="64" y="510"/>
                  </a:lnTo>
                  <a:lnTo>
                    <a:pt x="64" y="500"/>
                  </a:lnTo>
                  <a:lnTo>
                    <a:pt x="65" y="490"/>
                  </a:lnTo>
                  <a:lnTo>
                    <a:pt x="67" y="482"/>
                  </a:lnTo>
                  <a:lnTo>
                    <a:pt x="71" y="473"/>
                  </a:lnTo>
                  <a:lnTo>
                    <a:pt x="75" y="465"/>
                  </a:lnTo>
                  <a:lnTo>
                    <a:pt x="79" y="457"/>
                  </a:lnTo>
                  <a:lnTo>
                    <a:pt x="86" y="450"/>
                  </a:lnTo>
                  <a:lnTo>
                    <a:pt x="91" y="442"/>
                  </a:lnTo>
                  <a:lnTo>
                    <a:pt x="464" y="82"/>
                  </a:lnTo>
                  <a:lnTo>
                    <a:pt x="464" y="82"/>
                  </a:lnTo>
                  <a:lnTo>
                    <a:pt x="469" y="77"/>
                  </a:lnTo>
                  <a:lnTo>
                    <a:pt x="474" y="74"/>
                  </a:lnTo>
                  <a:lnTo>
                    <a:pt x="485" y="69"/>
                  </a:lnTo>
                  <a:lnTo>
                    <a:pt x="497" y="65"/>
                  </a:lnTo>
                  <a:lnTo>
                    <a:pt x="509" y="64"/>
                  </a:lnTo>
                  <a:lnTo>
                    <a:pt x="521" y="65"/>
                  </a:lnTo>
                  <a:lnTo>
                    <a:pt x="533" y="69"/>
                  </a:lnTo>
                  <a:lnTo>
                    <a:pt x="544" y="74"/>
                  </a:lnTo>
                  <a:lnTo>
                    <a:pt x="549" y="77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62" y="91"/>
                  </a:lnTo>
                  <a:lnTo>
                    <a:pt x="567" y="103"/>
                  </a:lnTo>
                  <a:lnTo>
                    <a:pt x="572" y="115"/>
                  </a:lnTo>
                  <a:lnTo>
                    <a:pt x="573" y="127"/>
                  </a:lnTo>
                  <a:lnTo>
                    <a:pt x="573" y="127"/>
                  </a:lnTo>
                  <a:lnTo>
                    <a:pt x="572" y="139"/>
                  </a:lnTo>
                  <a:lnTo>
                    <a:pt x="567" y="151"/>
                  </a:lnTo>
                  <a:lnTo>
                    <a:pt x="562" y="162"/>
                  </a:lnTo>
                  <a:lnTo>
                    <a:pt x="553" y="173"/>
                  </a:lnTo>
                  <a:lnTo>
                    <a:pt x="421" y="310"/>
                  </a:lnTo>
                  <a:lnTo>
                    <a:pt x="421" y="310"/>
                  </a:lnTo>
                  <a:lnTo>
                    <a:pt x="416" y="315"/>
                  </a:lnTo>
                  <a:lnTo>
                    <a:pt x="411" y="322"/>
                  </a:lnTo>
                  <a:lnTo>
                    <a:pt x="408" y="329"/>
                  </a:lnTo>
                  <a:lnTo>
                    <a:pt x="403" y="336"/>
                  </a:lnTo>
                  <a:lnTo>
                    <a:pt x="401" y="343"/>
                  </a:lnTo>
                  <a:lnTo>
                    <a:pt x="399" y="351"/>
                  </a:lnTo>
                  <a:lnTo>
                    <a:pt x="398" y="358"/>
                  </a:lnTo>
                  <a:lnTo>
                    <a:pt x="398" y="366"/>
                  </a:lnTo>
                  <a:lnTo>
                    <a:pt x="398" y="366"/>
                  </a:lnTo>
                  <a:lnTo>
                    <a:pt x="398" y="374"/>
                  </a:lnTo>
                  <a:lnTo>
                    <a:pt x="399" y="382"/>
                  </a:lnTo>
                  <a:lnTo>
                    <a:pt x="401" y="389"/>
                  </a:lnTo>
                  <a:lnTo>
                    <a:pt x="403" y="397"/>
                  </a:lnTo>
                  <a:lnTo>
                    <a:pt x="408" y="403"/>
                  </a:lnTo>
                  <a:lnTo>
                    <a:pt x="411" y="410"/>
                  </a:lnTo>
                  <a:lnTo>
                    <a:pt x="416" y="416"/>
                  </a:lnTo>
                  <a:lnTo>
                    <a:pt x="420" y="423"/>
                  </a:lnTo>
                  <a:lnTo>
                    <a:pt x="420" y="423"/>
                  </a:lnTo>
                  <a:lnTo>
                    <a:pt x="427" y="428"/>
                  </a:lnTo>
                  <a:lnTo>
                    <a:pt x="433" y="432"/>
                  </a:lnTo>
                  <a:lnTo>
                    <a:pt x="440" y="437"/>
                  </a:lnTo>
                  <a:lnTo>
                    <a:pt x="447" y="440"/>
                  </a:lnTo>
                  <a:lnTo>
                    <a:pt x="454" y="442"/>
                  </a:lnTo>
                  <a:lnTo>
                    <a:pt x="461" y="444"/>
                  </a:lnTo>
                  <a:lnTo>
                    <a:pt x="470" y="445"/>
                  </a:lnTo>
                  <a:lnTo>
                    <a:pt x="477" y="446"/>
                  </a:lnTo>
                  <a:lnTo>
                    <a:pt x="890" y="446"/>
                  </a:lnTo>
                  <a:lnTo>
                    <a:pt x="890" y="446"/>
                  </a:lnTo>
                  <a:lnTo>
                    <a:pt x="897" y="446"/>
                  </a:lnTo>
                  <a:lnTo>
                    <a:pt x="903" y="447"/>
                  </a:lnTo>
                  <a:lnTo>
                    <a:pt x="915" y="451"/>
                  </a:lnTo>
                  <a:lnTo>
                    <a:pt x="926" y="457"/>
                  </a:lnTo>
                  <a:lnTo>
                    <a:pt x="935" y="465"/>
                  </a:lnTo>
                  <a:lnTo>
                    <a:pt x="943" y="474"/>
                  </a:lnTo>
                  <a:lnTo>
                    <a:pt x="949" y="484"/>
                  </a:lnTo>
                  <a:lnTo>
                    <a:pt x="953" y="497"/>
                  </a:lnTo>
                  <a:lnTo>
                    <a:pt x="954" y="502"/>
                  </a:lnTo>
                  <a:lnTo>
                    <a:pt x="955" y="509"/>
                  </a:lnTo>
                  <a:lnTo>
                    <a:pt x="955" y="509"/>
                  </a:lnTo>
                  <a:lnTo>
                    <a:pt x="954" y="515"/>
                  </a:lnTo>
                  <a:lnTo>
                    <a:pt x="953" y="521"/>
                  </a:lnTo>
                  <a:lnTo>
                    <a:pt x="949" y="533"/>
                  </a:lnTo>
                  <a:lnTo>
                    <a:pt x="943" y="544"/>
                  </a:lnTo>
                  <a:lnTo>
                    <a:pt x="935" y="554"/>
                  </a:lnTo>
                  <a:lnTo>
                    <a:pt x="926" y="561"/>
                  </a:lnTo>
                  <a:lnTo>
                    <a:pt x="915" y="568"/>
                  </a:lnTo>
                  <a:lnTo>
                    <a:pt x="903" y="571"/>
                  </a:lnTo>
                  <a:lnTo>
                    <a:pt x="897" y="572"/>
                  </a:lnTo>
                  <a:lnTo>
                    <a:pt x="890" y="572"/>
                  </a:lnTo>
                  <a:lnTo>
                    <a:pt x="890" y="5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3" name="Freeform 68"/>
            <p:cNvSpPr>
              <a:spLocks noEditPoints="1"/>
            </p:cNvSpPr>
            <p:nvPr/>
          </p:nvSpPr>
          <p:spPr bwMode="auto">
            <a:xfrm>
              <a:off x="2823829" y="1251563"/>
              <a:ext cx="389940" cy="389940"/>
            </a:xfrm>
            <a:custGeom>
              <a:avLst/>
              <a:gdLst>
                <a:gd name="T0" fmla="*/ 580 w 1018"/>
                <a:gd name="T1" fmla="*/ 20 h 1018"/>
                <a:gd name="T2" fmla="*/ 523 w 1018"/>
                <a:gd name="T3" fmla="*/ 0 h 1018"/>
                <a:gd name="T4" fmla="*/ 472 w 1018"/>
                <a:gd name="T5" fmla="*/ 5 h 1018"/>
                <a:gd name="T6" fmla="*/ 420 w 1018"/>
                <a:gd name="T7" fmla="*/ 36 h 1018"/>
                <a:gd name="T8" fmla="*/ 392 w 1018"/>
                <a:gd name="T9" fmla="*/ 78 h 1018"/>
                <a:gd name="T10" fmla="*/ 382 w 1018"/>
                <a:gd name="T11" fmla="*/ 127 h 1018"/>
                <a:gd name="T12" fmla="*/ 397 w 1018"/>
                <a:gd name="T13" fmla="*/ 187 h 1018"/>
                <a:gd name="T14" fmla="*/ 552 w 1018"/>
                <a:gd name="T15" fmla="*/ 355 h 1018"/>
                <a:gd name="T16" fmla="*/ 556 w 1018"/>
                <a:gd name="T17" fmla="*/ 372 h 1018"/>
                <a:gd name="T18" fmla="*/ 541 w 1018"/>
                <a:gd name="T19" fmla="*/ 382 h 1018"/>
                <a:gd name="T20" fmla="*/ 90 w 1018"/>
                <a:gd name="T21" fmla="*/ 388 h 1018"/>
                <a:gd name="T22" fmla="*/ 39 w 1018"/>
                <a:gd name="T23" fmla="*/ 420 h 1018"/>
                <a:gd name="T24" fmla="*/ 7 w 1018"/>
                <a:gd name="T25" fmla="*/ 470 h 1018"/>
                <a:gd name="T26" fmla="*/ 0 w 1018"/>
                <a:gd name="T27" fmla="*/ 509 h 1018"/>
                <a:gd name="T28" fmla="*/ 16 w 1018"/>
                <a:gd name="T29" fmla="*/ 570 h 1018"/>
                <a:gd name="T30" fmla="*/ 57 w 1018"/>
                <a:gd name="T31" fmla="*/ 614 h 1018"/>
                <a:gd name="T32" fmla="*/ 115 w 1018"/>
                <a:gd name="T33" fmla="*/ 635 h 1018"/>
                <a:gd name="T34" fmla="*/ 548 w 1018"/>
                <a:gd name="T35" fmla="*/ 637 h 1018"/>
                <a:gd name="T36" fmla="*/ 557 w 1018"/>
                <a:gd name="T37" fmla="*/ 651 h 1018"/>
                <a:gd name="T38" fmla="*/ 420 w 1018"/>
                <a:gd name="T39" fmla="*/ 801 h 1018"/>
                <a:gd name="T40" fmla="*/ 388 w 1018"/>
                <a:gd name="T41" fmla="*/ 854 h 1018"/>
                <a:gd name="T42" fmla="*/ 383 w 1018"/>
                <a:gd name="T43" fmla="*/ 903 h 1018"/>
                <a:gd name="T44" fmla="*/ 404 w 1018"/>
                <a:gd name="T45" fmla="*/ 961 h 1018"/>
                <a:gd name="T46" fmla="*/ 439 w 1018"/>
                <a:gd name="T47" fmla="*/ 997 h 1018"/>
                <a:gd name="T48" fmla="*/ 497 w 1018"/>
                <a:gd name="T49" fmla="*/ 1018 h 1018"/>
                <a:gd name="T50" fmla="*/ 546 w 1018"/>
                <a:gd name="T51" fmla="*/ 1013 h 1018"/>
                <a:gd name="T52" fmla="*/ 600 w 1018"/>
                <a:gd name="T53" fmla="*/ 981 h 1018"/>
                <a:gd name="T54" fmla="*/ 983 w 1018"/>
                <a:gd name="T55" fmla="*/ 610 h 1018"/>
                <a:gd name="T56" fmla="*/ 1015 w 1018"/>
                <a:gd name="T57" fmla="*/ 541 h 1018"/>
                <a:gd name="T58" fmla="*/ 1015 w 1018"/>
                <a:gd name="T59" fmla="*/ 479 h 1018"/>
                <a:gd name="T60" fmla="*/ 983 w 1018"/>
                <a:gd name="T61" fmla="*/ 409 h 1018"/>
                <a:gd name="T62" fmla="*/ 927 w 1018"/>
                <a:gd name="T63" fmla="*/ 576 h 1018"/>
                <a:gd name="T64" fmla="*/ 533 w 1018"/>
                <a:gd name="T65" fmla="*/ 950 h 1018"/>
                <a:gd name="T66" fmla="*/ 474 w 1018"/>
                <a:gd name="T67" fmla="*/ 944 h 1018"/>
                <a:gd name="T68" fmla="*/ 451 w 1018"/>
                <a:gd name="T69" fmla="*/ 915 h 1018"/>
                <a:gd name="T70" fmla="*/ 451 w 1018"/>
                <a:gd name="T71" fmla="*/ 867 h 1018"/>
                <a:gd name="T72" fmla="*/ 603 w 1018"/>
                <a:gd name="T73" fmla="*/ 702 h 1018"/>
                <a:gd name="T74" fmla="*/ 619 w 1018"/>
                <a:gd name="T75" fmla="*/ 667 h 1018"/>
                <a:gd name="T76" fmla="*/ 619 w 1018"/>
                <a:gd name="T77" fmla="*/ 636 h 1018"/>
                <a:gd name="T78" fmla="*/ 603 w 1018"/>
                <a:gd name="T79" fmla="*/ 602 h 1018"/>
                <a:gd name="T80" fmla="*/ 578 w 1018"/>
                <a:gd name="T81" fmla="*/ 582 h 1018"/>
                <a:gd name="T82" fmla="*/ 541 w 1018"/>
                <a:gd name="T83" fmla="*/ 572 h 1018"/>
                <a:gd name="T84" fmla="*/ 103 w 1018"/>
                <a:gd name="T85" fmla="*/ 568 h 1018"/>
                <a:gd name="T86" fmla="*/ 66 w 1018"/>
                <a:gd name="T87" fmla="*/ 521 h 1018"/>
                <a:gd name="T88" fmla="*/ 66 w 1018"/>
                <a:gd name="T89" fmla="*/ 497 h 1018"/>
                <a:gd name="T90" fmla="*/ 103 w 1018"/>
                <a:gd name="T91" fmla="*/ 451 h 1018"/>
                <a:gd name="T92" fmla="*/ 541 w 1018"/>
                <a:gd name="T93" fmla="*/ 446 h 1018"/>
                <a:gd name="T94" fmla="*/ 578 w 1018"/>
                <a:gd name="T95" fmla="*/ 437 h 1018"/>
                <a:gd name="T96" fmla="*/ 603 w 1018"/>
                <a:gd name="T97" fmla="*/ 416 h 1018"/>
                <a:gd name="T98" fmla="*/ 619 w 1018"/>
                <a:gd name="T99" fmla="*/ 382 h 1018"/>
                <a:gd name="T100" fmla="*/ 619 w 1018"/>
                <a:gd name="T101" fmla="*/ 351 h 1018"/>
                <a:gd name="T102" fmla="*/ 603 w 1018"/>
                <a:gd name="T103" fmla="*/ 315 h 1018"/>
                <a:gd name="T104" fmla="*/ 451 w 1018"/>
                <a:gd name="T105" fmla="*/ 151 h 1018"/>
                <a:gd name="T106" fmla="*/ 451 w 1018"/>
                <a:gd name="T107" fmla="*/ 103 h 1018"/>
                <a:gd name="T108" fmla="*/ 474 w 1018"/>
                <a:gd name="T109" fmla="*/ 74 h 1018"/>
                <a:gd name="T110" fmla="*/ 533 w 1018"/>
                <a:gd name="T111" fmla="*/ 69 h 1018"/>
                <a:gd name="T112" fmla="*/ 927 w 1018"/>
                <a:gd name="T113" fmla="*/ 442 h 1018"/>
                <a:gd name="T114" fmla="*/ 951 w 1018"/>
                <a:gd name="T115" fmla="*/ 482 h 1018"/>
                <a:gd name="T116" fmla="*/ 954 w 1018"/>
                <a:gd name="T117" fmla="*/ 518 h 1018"/>
                <a:gd name="T118" fmla="*/ 941 w 1018"/>
                <a:gd name="T119" fmla="*/ 559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8" h="1018">
                  <a:moveTo>
                    <a:pt x="972" y="397"/>
                  </a:moveTo>
                  <a:lnTo>
                    <a:pt x="599" y="36"/>
                  </a:lnTo>
                  <a:lnTo>
                    <a:pt x="599" y="36"/>
                  </a:lnTo>
                  <a:lnTo>
                    <a:pt x="590" y="28"/>
                  </a:lnTo>
                  <a:lnTo>
                    <a:pt x="580" y="20"/>
                  </a:lnTo>
                  <a:lnTo>
                    <a:pt x="570" y="15"/>
                  </a:lnTo>
                  <a:lnTo>
                    <a:pt x="558" y="10"/>
                  </a:lnTo>
                  <a:lnTo>
                    <a:pt x="546" y="5"/>
                  </a:lnTo>
                  <a:lnTo>
                    <a:pt x="535" y="2"/>
                  </a:lnTo>
                  <a:lnTo>
                    <a:pt x="523" y="0"/>
                  </a:lnTo>
                  <a:lnTo>
                    <a:pt x="510" y="0"/>
                  </a:lnTo>
                  <a:lnTo>
                    <a:pt x="510" y="0"/>
                  </a:lnTo>
                  <a:lnTo>
                    <a:pt x="497" y="0"/>
                  </a:lnTo>
                  <a:lnTo>
                    <a:pt x="484" y="2"/>
                  </a:lnTo>
                  <a:lnTo>
                    <a:pt x="472" y="5"/>
                  </a:lnTo>
                  <a:lnTo>
                    <a:pt x="460" y="10"/>
                  </a:lnTo>
                  <a:lnTo>
                    <a:pt x="450" y="15"/>
                  </a:lnTo>
                  <a:lnTo>
                    <a:pt x="439" y="21"/>
                  </a:lnTo>
                  <a:lnTo>
                    <a:pt x="429" y="29"/>
                  </a:lnTo>
                  <a:lnTo>
                    <a:pt x="420" y="36"/>
                  </a:lnTo>
                  <a:lnTo>
                    <a:pt x="420" y="36"/>
                  </a:lnTo>
                  <a:lnTo>
                    <a:pt x="411" y="46"/>
                  </a:lnTo>
                  <a:lnTo>
                    <a:pt x="404" y="57"/>
                  </a:lnTo>
                  <a:lnTo>
                    <a:pt x="397" y="67"/>
                  </a:lnTo>
                  <a:lnTo>
                    <a:pt x="392" y="78"/>
                  </a:lnTo>
                  <a:lnTo>
                    <a:pt x="388" y="90"/>
                  </a:lnTo>
                  <a:lnTo>
                    <a:pt x="384" y="102"/>
                  </a:lnTo>
                  <a:lnTo>
                    <a:pt x="383" y="115"/>
                  </a:lnTo>
                  <a:lnTo>
                    <a:pt x="382" y="127"/>
                  </a:lnTo>
                  <a:lnTo>
                    <a:pt x="382" y="127"/>
                  </a:lnTo>
                  <a:lnTo>
                    <a:pt x="383" y="139"/>
                  </a:lnTo>
                  <a:lnTo>
                    <a:pt x="384" y="152"/>
                  </a:lnTo>
                  <a:lnTo>
                    <a:pt x="388" y="164"/>
                  </a:lnTo>
                  <a:lnTo>
                    <a:pt x="392" y="176"/>
                  </a:lnTo>
                  <a:lnTo>
                    <a:pt x="397" y="187"/>
                  </a:lnTo>
                  <a:lnTo>
                    <a:pt x="404" y="197"/>
                  </a:lnTo>
                  <a:lnTo>
                    <a:pt x="411" y="207"/>
                  </a:lnTo>
                  <a:lnTo>
                    <a:pt x="420" y="217"/>
                  </a:lnTo>
                  <a:lnTo>
                    <a:pt x="552" y="355"/>
                  </a:lnTo>
                  <a:lnTo>
                    <a:pt x="552" y="355"/>
                  </a:lnTo>
                  <a:lnTo>
                    <a:pt x="556" y="359"/>
                  </a:lnTo>
                  <a:lnTo>
                    <a:pt x="557" y="363"/>
                  </a:lnTo>
                  <a:lnTo>
                    <a:pt x="557" y="366"/>
                  </a:lnTo>
                  <a:lnTo>
                    <a:pt x="557" y="366"/>
                  </a:lnTo>
                  <a:lnTo>
                    <a:pt x="556" y="372"/>
                  </a:lnTo>
                  <a:lnTo>
                    <a:pt x="553" y="378"/>
                  </a:lnTo>
                  <a:lnTo>
                    <a:pt x="553" y="378"/>
                  </a:lnTo>
                  <a:lnTo>
                    <a:pt x="548" y="381"/>
                  </a:lnTo>
                  <a:lnTo>
                    <a:pt x="545" y="382"/>
                  </a:lnTo>
                  <a:lnTo>
                    <a:pt x="541" y="382"/>
                  </a:lnTo>
                  <a:lnTo>
                    <a:pt x="128" y="382"/>
                  </a:lnTo>
                  <a:lnTo>
                    <a:pt x="128" y="382"/>
                  </a:lnTo>
                  <a:lnTo>
                    <a:pt x="115" y="383"/>
                  </a:lnTo>
                  <a:lnTo>
                    <a:pt x="102" y="385"/>
                  </a:lnTo>
                  <a:lnTo>
                    <a:pt x="90" y="388"/>
                  </a:lnTo>
                  <a:lnTo>
                    <a:pt x="78" y="392"/>
                  </a:lnTo>
                  <a:lnTo>
                    <a:pt x="68" y="397"/>
                  </a:lnTo>
                  <a:lnTo>
                    <a:pt x="57" y="403"/>
                  </a:lnTo>
                  <a:lnTo>
                    <a:pt x="47" y="411"/>
                  </a:lnTo>
                  <a:lnTo>
                    <a:pt x="39" y="420"/>
                  </a:lnTo>
                  <a:lnTo>
                    <a:pt x="30" y="428"/>
                  </a:lnTo>
                  <a:lnTo>
                    <a:pt x="23" y="438"/>
                  </a:lnTo>
                  <a:lnTo>
                    <a:pt x="16" y="447"/>
                  </a:lnTo>
                  <a:lnTo>
                    <a:pt x="11" y="459"/>
                  </a:lnTo>
                  <a:lnTo>
                    <a:pt x="7" y="470"/>
                  </a:lnTo>
                  <a:lnTo>
                    <a:pt x="3" y="483"/>
                  </a:lnTo>
                  <a:lnTo>
                    <a:pt x="1" y="495"/>
                  </a:lnTo>
                  <a:lnTo>
                    <a:pt x="0" y="507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1" y="521"/>
                  </a:lnTo>
                  <a:lnTo>
                    <a:pt x="3" y="534"/>
                  </a:lnTo>
                  <a:lnTo>
                    <a:pt x="7" y="546"/>
                  </a:lnTo>
                  <a:lnTo>
                    <a:pt x="11" y="558"/>
                  </a:lnTo>
                  <a:lnTo>
                    <a:pt x="16" y="570"/>
                  </a:lnTo>
                  <a:lnTo>
                    <a:pt x="23" y="579"/>
                  </a:lnTo>
                  <a:lnTo>
                    <a:pt x="30" y="590"/>
                  </a:lnTo>
                  <a:lnTo>
                    <a:pt x="38" y="599"/>
                  </a:lnTo>
                  <a:lnTo>
                    <a:pt x="47" y="607"/>
                  </a:lnTo>
                  <a:lnTo>
                    <a:pt x="57" y="614"/>
                  </a:lnTo>
                  <a:lnTo>
                    <a:pt x="68" y="620"/>
                  </a:lnTo>
                  <a:lnTo>
                    <a:pt x="78" y="626"/>
                  </a:lnTo>
                  <a:lnTo>
                    <a:pt x="90" y="630"/>
                  </a:lnTo>
                  <a:lnTo>
                    <a:pt x="102" y="633"/>
                  </a:lnTo>
                  <a:lnTo>
                    <a:pt x="115" y="635"/>
                  </a:lnTo>
                  <a:lnTo>
                    <a:pt x="128" y="636"/>
                  </a:lnTo>
                  <a:lnTo>
                    <a:pt x="541" y="636"/>
                  </a:lnTo>
                  <a:lnTo>
                    <a:pt x="541" y="636"/>
                  </a:lnTo>
                  <a:lnTo>
                    <a:pt x="545" y="636"/>
                  </a:lnTo>
                  <a:lnTo>
                    <a:pt x="548" y="637"/>
                  </a:lnTo>
                  <a:lnTo>
                    <a:pt x="553" y="641"/>
                  </a:lnTo>
                  <a:lnTo>
                    <a:pt x="553" y="641"/>
                  </a:lnTo>
                  <a:lnTo>
                    <a:pt x="556" y="646"/>
                  </a:lnTo>
                  <a:lnTo>
                    <a:pt x="557" y="651"/>
                  </a:lnTo>
                  <a:lnTo>
                    <a:pt x="557" y="651"/>
                  </a:lnTo>
                  <a:lnTo>
                    <a:pt x="557" y="656"/>
                  </a:lnTo>
                  <a:lnTo>
                    <a:pt x="556" y="659"/>
                  </a:lnTo>
                  <a:lnTo>
                    <a:pt x="553" y="663"/>
                  </a:lnTo>
                  <a:lnTo>
                    <a:pt x="420" y="801"/>
                  </a:lnTo>
                  <a:lnTo>
                    <a:pt x="420" y="801"/>
                  </a:lnTo>
                  <a:lnTo>
                    <a:pt x="411" y="811"/>
                  </a:lnTo>
                  <a:lnTo>
                    <a:pt x="404" y="821"/>
                  </a:lnTo>
                  <a:lnTo>
                    <a:pt x="397" y="832"/>
                  </a:lnTo>
                  <a:lnTo>
                    <a:pt x="392" y="842"/>
                  </a:lnTo>
                  <a:lnTo>
                    <a:pt x="388" y="854"/>
                  </a:lnTo>
                  <a:lnTo>
                    <a:pt x="384" y="866"/>
                  </a:lnTo>
                  <a:lnTo>
                    <a:pt x="383" y="879"/>
                  </a:lnTo>
                  <a:lnTo>
                    <a:pt x="382" y="892"/>
                  </a:lnTo>
                  <a:lnTo>
                    <a:pt x="382" y="892"/>
                  </a:lnTo>
                  <a:lnTo>
                    <a:pt x="383" y="903"/>
                  </a:lnTo>
                  <a:lnTo>
                    <a:pt x="384" y="916"/>
                  </a:lnTo>
                  <a:lnTo>
                    <a:pt x="388" y="928"/>
                  </a:lnTo>
                  <a:lnTo>
                    <a:pt x="392" y="940"/>
                  </a:lnTo>
                  <a:lnTo>
                    <a:pt x="397" y="951"/>
                  </a:lnTo>
                  <a:lnTo>
                    <a:pt x="404" y="961"/>
                  </a:lnTo>
                  <a:lnTo>
                    <a:pt x="411" y="972"/>
                  </a:lnTo>
                  <a:lnTo>
                    <a:pt x="420" y="981"/>
                  </a:lnTo>
                  <a:lnTo>
                    <a:pt x="420" y="981"/>
                  </a:lnTo>
                  <a:lnTo>
                    <a:pt x="429" y="989"/>
                  </a:lnTo>
                  <a:lnTo>
                    <a:pt x="439" y="997"/>
                  </a:lnTo>
                  <a:lnTo>
                    <a:pt x="450" y="1003"/>
                  </a:lnTo>
                  <a:lnTo>
                    <a:pt x="460" y="1009"/>
                  </a:lnTo>
                  <a:lnTo>
                    <a:pt x="472" y="1013"/>
                  </a:lnTo>
                  <a:lnTo>
                    <a:pt x="484" y="1016"/>
                  </a:lnTo>
                  <a:lnTo>
                    <a:pt x="497" y="1018"/>
                  </a:lnTo>
                  <a:lnTo>
                    <a:pt x="510" y="1018"/>
                  </a:lnTo>
                  <a:lnTo>
                    <a:pt x="510" y="1018"/>
                  </a:lnTo>
                  <a:lnTo>
                    <a:pt x="523" y="1018"/>
                  </a:lnTo>
                  <a:lnTo>
                    <a:pt x="535" y="1016"/>
                  </a:lnTo>
                  <a:lnTo>
                    <a:pt x="546" y="1013"/>
                  </a:lnTo>
                  <a:lnTo>
                    <a:pt x="558" y="1009"/>
                  </a:lnTo>
                  <a:lnTo>
                    <a:pt x="570" y="1003"/>
                  </a:lnTo>
                  <a:lnTo>
                    <a:pt x="581" y="997"/>
                  </a:lnTo>
                  <a:lnTo>
                    <a:pt x="590" y="989"/>
                  </a:lnTo>
                  <a:lnTo>
                    <a:pt x="600" y="981"/>
                  </a:lnTo>
                  <a:lnTo>
                    <a:pt x="967" y="627"/>
                  </a:lnTo>
                  <a:lnTo>
                    <a:pt x="967" y="627"/>
                  </a:lnTo>
                  <a:lnTo>
                    <a:pt x="972" y="622"/>
                  </a:lnTo>
                  <a:lnTo>
                    <a:pt x="972" y="622"/>
                  </a:lnTo>
                  <a:lnTo>
                    <a:pt x="983" y="610"/>
                  </a:lnTo>
                  <a:lnTo>
                    <a:pt x="992" y="598"/>
                  </a:lnTo>
                  <a:lnTo>
                    <a:pt x="1000" y="585"/>
                  </a:lnTo>
                  <a:lnTo>
                    <a:pt x="1007" y="571"/>
                  </a:lnTo>
                  <a:lnTo>
                    <a:pt x="1012" y="556"/>
                  </a:lnTo>
                  <a:lnTo>
                    <a:pt x="1015" y="541"/>
                  </a:lnTo>
                  <a:lnTo>
                    <a:pt x="1017" y="526"/>
                  </a:lnTo>
                  <a:lnTo>
                    <a:pt x="1018" y="510"/>
                  </a:lnTo>
                  <a:lnTo>
                    <a:pt x="1018" y="510"/>
                  </a:lnTo>
                  <a:lnTo>
                    <a:pt x="1017" y="494"/>
                  </a:lnTo>
                  <a:lnTo>
                    <a:pt x="1015" y="479"/>
                  </a:lnTo>
                  <a:lnTo>
                    <a:pt x="1012" y="463"/>
                  </a:lnTo>
                  <a:lnTo>
                    <a:pt x="1007" y="448"/>
                  </a:lnTo>
                  <a:lnTo>
                    <a:pt x="1000" y="435"/>
                  </a:lnTo>
                  <a:lnTo>
                    <a:pt x="992" y="422"/>
                  </a:lnTo>
                  <a:lnTo>
                    <a:pt x="983" y="409"/>
                  </a:lnTo>
                  <a:lnTo>
                    <a:pt x="972" y="397"/>
                  </a:lnTo>
                  <a:lnTo>
                    <a:pt x="972" y="397"/>
                  </a:lnTo>
                  <a:close/>
                  <a:moveTo>
                    <a:pt x="930" y="573"/>
                  </a:moveTo>
                  <a:lnTo>
                    <a:pt x="930" y="573"/>
                  </a:lnTo>
                  <a:lnTo>
                    <a:pt x="927" y="576"/>
                  </a:lnTo>
                  <a:lnTo>
                    <a:pt x="555" y="936"/>
                  </a:lnTo>
                  <a:lnTo>
                    <a:pt x="555" y="936"/>
                  </a:lnTo>
                  <a:lnTo>
                    <a:pt x="551" y="940"/>
                  </a:lnTo>
                  <a:lnTo>
                    <a:pt x="545" y="944"/>
                  </a:lnTo>
                  <a:lnTo>
                    <a:pt x="533" y="950"/>
                  </a:lnTo>
                  <a:lnTo>
                    <a:pt x="522" y="953"/>
                  </a:lnTo>
                  <a:lnTo>
                    <a:pt x="510" y="954"/>
                  </a:lnTo>
                  <a:lnTo>
                    <a:pt x="497" y="953"/>
                  </a:lnTo>
                  <a:lnTo>
                    <a:pt x="485" y="950"/>
                  </a:lnTo>
                  <a:lnTo>
                    <a:pt x="474" y="944"/>
                  </a:lnTo>
                  <a:lnTo>
                    <a:pt x="469" y="940"/>
                  </a:lnTo>
                  <a:lnTo>
                    <a:pt x="465" y="936"/>
                  </a:lnTo>
                  <a:lnTo>
                    <a:pt x="465" y="936"/>
                  </a:lnTo>
                  <a:lnTo>
                    <a:pt x="456" y="926"/>
                  </a:lnTo>
                  <a:lnTo>
                    <a:pt x="451" y="915"/>
                  </a:lnTo>
                  <a:lnTo>
                    <a:pt x="448" y="903"/>
                  </a:lnTo>
                  <a:lnTo>
                    <a:pt x="445" y="892"/>
                  </a:lnTo>
                  <a:lnTo>
                    <a:pt x="445" y="892"/>
                  </a:lnTo>
                  <a:lnTo>
                    <a:pt x="448" y="879"/>
                  </a:lnTo>
                  <a:lnTo>
                    <a:pt x="451" y="867"/>
                  </a:lnTo>
                  <a:lnTo>
                    <a:pt x="456" y="856"/>
                  </a:lnTo>
                  <a:lnTo>
                    <a:pt x="465" y="847"/>
                  </a:lnTo>
                  <a:lnTo>
                    <a:pt x="598" y="707"/>
                  </a:lnTo>
                  <a:lnTo>
                    <a:pt x="598" y="707"/>
                  </a:lnTo>
                  <a:lnTo>
                    <a:pt x="603" y="702"/>
                  </a:lnTo>
                  <a:lnTo>
                    <a:pt x="607" y="695"/>
                  </a:lnTo>
                  <a:lnTo>
                    <a:pt x="612" y="689"/>
                  </a:lnTo>
                  <a:lnTo>
                    <a:pt x="615" y="682"/>
                  </a:lnTo>
                  <a:lnTo>
                    <a:pt x="617" y="675"/>
                  </a:lnTo>
                  <a:lnTo>
                    <a:pt x="619" y="667"/>
                  </a:lnTo>
                  <a:lnTo>
                    <a:pt x="620" y="660"/>
                  </a:lnTo>
                  <a:lnTo>
                    <a:pt x="620" y="651"/>
                  </a:lnTo>
                  <a:lnTo>
                    <a:pt x="620" y="651"/>
                  </a:lnTo>
                  <a:lnTo>
                    <a:pt x="620" y="644"/>
                  </a:lnTo>
                  <a:lnTo>
                    <a:pt x="619" y="636"/>
                  </a:lnTo>
                  <a:lnTo>
                    <a:pt x="617" y="629"/>
                  </a:lnTo>
                  <a:lnTo>
                    <a:pt x="615" y="621"/>
                  </a:lnTo>
                  <a:lnTo>
                    <a:pt x="612" y="615"/>
                  </a:lnTo>
                  <a:lnTo>
                    <a:pt x="607" y="607"/>
                  </a:lnTo>
                  <a:lnTo>
                    <a:pt x="603" y="602"/>
                  </a:lnTo>
                  <a:lnTo>
                    <a:pt x="598" y="595"/>
                  </a:lnTo>
                  <a:lnTo>
                    <a:pt x="598" y="595"/>
                  </a:lnTo>
                  <a:lnTo>
                    <a:pt x="591" y="590"/>
                  </a:lnTo>
                  <a:lnTo>
                    <a:pt x="586" y="586"/>
                  </a:lnTo>
                  <a:lnTo>
                    <a:pt x="578" y="582"/>
                  </a:lnTo>
                  <a:lnTo>
                    <a:pt x="572" y="578"/>
                  </a:lnTo>
                  <a:lnTo>
                    <a:pt x="565" y="576"/>
                  </a:lnTo>
                  <a:lnTo>
                    <a:pt x="557" y="574"/>
                  </a:lnTo>
                  <a:lnTo>
                    <a:pt x="550" y="573"/>
                  </a:lnTo>
                  <a:lnTo>
                    <a:pt x="541" y="572"/>
                  </a:lnTo>
                  <a:lnTo>
                    <a:pt x="128" y="572"/>
                  </a:lnTo>
                  <a:lnTo>
                    <a:pt x="128" y="572"/>
                  </a:lnTo>
                  <a:lnTo>
                    <a:pt x="121" y="572"/>
                  </a:lnTo>
                  <a:lnTo>
                    <a:pt x="115" y="571"/>
                  </a:lnTo>
                  <a:lnTo>
                    <a:pt x="103" y="568"/>
                  </a:lnTo>
                  <a:lnTo>
                    <a:pt x="92" y="561"/>
                  </a:lnTo>
                  <a:lnTo>
                    <a:pt x="83" y="554"/>
                  </a:lnTo>
                  <a:lnTo>
                    <a:pt x="75" y="544"/>
                  </a:lnTo>
                  <a:lnTo>
                    <a:pt x="70" y="533"/>
                  </a:lnTo>
                  <a:lnTo>
                    <a:pt x="66" y="521"/>
                  </a:lnTo>
                  <a:lnTo>
                    <a:pt x="65" y="515"/>
                  </a:lnTo>
                  <a:lnTo>
                    <a:pt x="65" y="509"/>
                  </a:lnTo>
                  <a:lnTo>
                    <a:pt x="65" y="509"/>
                  </a:lnTo>
                  <a:lnTo>
                    <a:pt x="65" y="502"/>
                  </a:lnTo>
                  <a:lnTo>
                    <a:pt x="66" y="497"/>
                  </a:lnTo>
                  <a:lnTo>
                    <a:pt x="70" y="484"/>
                  </a:lnTo>
                  <a:lnTo>
                    <a:pt x="75" y="474"/>
                  </a:lnTo>
                  <a:lnTo>
                    <a:pt x="83" y="465"/>
                  </a:lnTo>
                  <a:lnTo>
                    <a:pt x="92" y="457"/>
                  </a:lnTo>
                  <a:lnTo>
                    <a:pt x="103" y="451"/>
                  </a:lnTo>
                  <a:lnTo>
                    <a:pt x="115" y="447"/>
                  </a:lnTo>
                  <a:lnTo>
                    <a:pt x="121" y="446"/>
                  </a:lnTo>
                  <a:lnTo>
                    <a:pt x="128" y="446"/>
                  </a:lnTo>
                  <a:lnTo>
                    <a:pt x="541" y="446"/>
                  </a:lnTo>
                  <a:lnTo>
                    <a:pt x="541" y="446"/>
                  </a:lnTo>
                  <a:lnTo>
                    <a:pt x="550" y="445"/>
                  </a:lnTo>
                  <a:lnTo>
                    <a:pt x="557" y="444"/>
                  </a:lnTo>
                  <a:lnTo>
                    <a:pt x="565" y="442"/>
                  </a:lnTo>
                  <a:lnTo>
                    <a:pt x="572" y="440"/>
                  </a:lnTo>
                  <a:lnTo>
                    <a:pt x="578" y="437"/>
                  </a:lnTo>
                  <a:lnTo>
                    <a:pt x="586" y="432"/>
                  </a:lnTo>
                  <a:lnTo>
                    <a:pt x="591" y="428"/>
                  </a:lnTo>
                  <a:lnTo>
                    <a:pt x="598" y="423"/>
                  </a:lnTo>
                  <a:lnTo>
                    <a:pt x="598" y="423"/>
                  </a:lnTo>
                  <a:lnTo>
                    <a:pt x="603" y="416"/>
                  </a:lnTo>
                  <a:lnTo>
                    <a:pt x="607" y="410"/>
                  </a:lnTo>
                  <a:lnTo>
                    <a:pt x="612" y="403"/>
                  </a:lnTo>
                  <a:lnTo>
                    <a:pt x="615" y="397"/>
                  </a:lnTo>
                  <a:lnTo>
                    <a:pt x="617" y="389"/>
                  </a:lnTo>
                  <a:lnTo>
                    <a:pt x="619" y="382"/>
                  </a:lnTo>
                  <a:lnTo>
                    <a:pt x="620" y="374"/>
                  </a:lnTo>
                  <a:lnTo>
                    <a:pt x="620" y="366"/>
                  </a:lnTo>
                  <a:lnTo>
                    <a:pt x="620" y="366"/>
                  </a:lnTo>
                  <a:lnTo>
                    <a:pt x="620" y="358"/>
                  </a:lnTo>
                  <a:lnTo>
                    <a:pt x="619" y="351"/>
                  </a:lnTo>
                  <a:lnTo>
                    <a:pt x="617" y="343"/>
                  </a:lnTo>
                  <a:lnTo>
                    <a:pt x="615" y="336"/>
                  </a:lnTo>
                  <a:lnTo>
                    <a:pt x="612" y="329"/>
                  </a:lnTo>
                  <a:lnTo>
                    <a:pt x="607" y="322"/>
                  </a:lnTo>
                  <a:lnTo>
                    <a:pt x="603" y="315"/>
                  </a:lnTo>
                  <a:lnTo>
                    <a:pt x="598" y="310"/>
                  </a:lnTo>
                  <a:lnTo>
                    <a:pt x="465" y="173"/>
                  </a:lnTo>
                  <a:lnTo>
                    <a:pt x="465" y="173"/>
                  </a:lnTo>
                  <a:lnTo>
                    <a:pt x="457" y="162"/>
                  </a:lnTo>
                  <a:lnTo>
                    <a:pt x="451" y="151"/>
                  </a:lnTo>
                  <a:lnTo>
                    <a:pt x="448" y="139"/>
                  </a:lnTo>
                  <a:lnTo>
                    <a:pt x="445" y="127"/>
                  </a:lnTo>
                  <a:lnTo>
                    <a:pt x="445" y="127"/>
                  </a:lnTo>
                  <a:lnTo>
                    <a:pt x="448" y="115"/>
                  </a:lnTo>
                  <a:lnTo>
                    <a:pt x="451" y="103"/>
                  </a:lnTo>
                  <a:lnTo>
                    <a:pt x="456" y="91"/>
                  </a:lnTo>
                  <a:lnTo>
                    <a:pt x="465" y="82"/>
                  </a:lnTo>
                  <a:lnTo>
                    <a:pt x="465" y="82"/>
                  </a:lnTo>
                  <a:lnTo>
                    <a:pt x="469" y="77"/>
                  </a:lnTo>
                  <a:lnTo>
                    <a:pt x="474" y="74"/>
                  </a:lnTo>
                  <a:lnTo>
                    <a:pt x="485" y="69"/>
                  </a:lnTo>
                  <a:lnTo>
                    <a:pt x="497" y="65"/>
                  </a:lnTo>
                  <a:lnTo>
                    <a:pt x="510" y="64"/>
                  </a:lnTo>
                  <a:lnTo>
                    <a:pt x="522" y="65"/>
                  </a:lnTo>
                  <a:lnTo>
                    <a:pt x="533" y="69"/>
                  </a:lnTo>
                  <a:lnTo>
                    <a:pt x="545" y="74"/>
                  </a:lnTo>
                  <a:lnTo>
                    <a:pt x="550" y="77"/>
                  </a:lnTo>
                  <a:lnTo>
                    <a:pt x="555" y="82"/>
                  </a:lnTo>
                  <a:lnTo>
                    <a:pt x="927" y="442"/>
                  </a:lnTo>
                  <a:lnTo>
                    <a:pt x="927" y="442"/>
                  </a:lnTo>
                  <a:lnTo>
                    <a:pt x="934" y="450"/>
                  </a:lnTo>
                  <a:lnTo>
                    <a:pt x="939" y="457"/>
                  </a:lnTo>
                  <a:lnTo>
                    <a:pt x="943" y="465"/>
                  </a:lnTo>
                  <a:lnTo>
                    <a:pt x="948" y="473"/>
                  </a:lnTo>
                  <a:lnTo>
                    <a:pt x="951" y="482"/>
                  </a:lnTo>
                  <a:lnTo>
                    <a:pt x="953" y="490"/>
                  </a:lnTo>
                  <a:lnTo>
                    <a:pt x="954" y="500"/>
                  </a:lnTo>
                  <a:lnTo>
                    <a:pt x="955" y="510"/>
                  </a:lnTo>
                  <a:lnTo>
                    <a:pt x="955" y="510"/>
                  </a:lnTo>
                  <a:lnTo>
                    <a:pt x="954" y="518"/>
                  </a:lnTo>
                  <a:lnTo>
                    <a:pt x="953" y="527"/>
                  </a:lnTo>
                  <a:lnTo>
                    <a:pt x="951" y="535"/>
                  </a:lnTo>
                  <a:lnTo>
                    <a:pt x="949" y="543"/>
                  </a:lnTo>
                  <a:lnTo>
                    <a:pt x="945" y="551"/>
                  </a:lnTo>
                  <a:lnTo>
                    <a:pt x="941" y="559"/>
                  </a:lnTo>
                  <a:lnTo>
                    <a:pt x="937" y="565"/>
                  </a:lnTo>
                  <a:lnTo>
                    <a:pt x="930" y="573"/>
                  </a:lnTo>
                  <a:lnTo>
                    <a:pt x="930" y="57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4" name="Freeform 69"/>
            <p:cNvSpPr>
              <a:spLocks noEditPoints="1"/>
            </p:cNvSpPr>
            <p:nvPr/>
          </p:nvSpPr>
          <p:spPr bwMode="auto">
            <a:xfrm>
              <a:off x="3495904" y="1312730"/>
              <a:ext cx="388029" cy="267607"/>
            </a:xfrm>
            <a:custGeom>
              <a:avLst/>
              <a:gdLst>
                <a:gd name="T0" fmla="*/ 720 w 1017"/>
                <a:gd name="T1" fmla="*/ 15 h 699"/>
                <a:gd name="T2" fmla="*/ 657 w 1017"/>
                <a:gd name="T3" fmla="*/ 0 h 699"/>
                <a:gd name="T4" fmla="*/ 599 w 1017"/>
                <a:gd name="T5" fmla="*/ 27 h 699"/>
                <a:gd name="T6" fmla="*/ 574 w 1017"/>
                <a:gd name="T7" fmla="*/ 76 h 699"/>
                <a:gd name="T8" fmla="*/ 579 w 1017"/>
                <a:gd name="T9" fmla="*/ 131 h 699"/>
                <a:gd name="T10" fmla="*/ 572 w 1017"/>
                <a:gd name="T11" fmla="*/ 254 h 699"/>
                <a:gd name="T12" fmla="*/ 515 w 1017"/>
                <a:gd name="T13" fmla="*/ 273 h 699"/>
                <a:gd name="T14" fmla="*/ 471 w 1017"/>
                <a:gd name="T15" fmla="*/ 257 h 699"/>
                <a:gd name="T16" fmla="*/ 422 w 1017"/>
                <a:gd name="T17" fmla="*/ 154 h 699"/>
                <a:gd name="T18" fmla="*/ 445 w 1017"/>
                <a:gd name="T19" fmla="*/ 94 h 699"/>
                <a:gd name="T20" fmla="*/ 429 w 1017"/>
                <a:gd name="T21" fmla="*/ 42 h 699"/>
                <a:gd name="T22" fmla="*/ 385 w 1017"/>
                <a:gd name="T23" fmla="*/ 6 h 699"/>
                <a:gd name="T24" fmla="*/ 322 w 1017"/>
                <a:gd name="T25" fmla="*/ 3 h 699"/>
                <a:gd name="T26" fmla="*/ 33 w 1017"/>
                <a:gd name="T27" fmla="*/ 267 h 699"/>
                <a:gd name="T28" fmla="*/ 0 w 1017"/>
                <a:gd name="T29" fmla="*/ 338 h 699"/>
                <a:gd name="T30" fmla="*/ 13 w 1017"/>
                <a:gd name="T31" fmla="*/ 404 h 699"/>
                <a:gd name="T32" fmla="*/ 282 w 1017"/>
                <a:gd name="T33" fmla="*/ 671 h 699"/>
                <a:gd name="T34" fmla="*/ 340 w 1017"/>
                <a:gd name="T35" fmla="*/ 699 h 699"/>
                <a:gd name="T36" fmla="*/ 393 w 1017"/>
                <a:gd name="T37" fmla="*/ 689 h 699"/>
                <a:gd name="T38" fmla="*/ 433 w 1017"/>
                <a:gd name="T39" fmla="*/ 649 h 699"/>
                <a:gd name="T40" fmla="*/ 444 w 1017"/>
                <a:gd name="T41" fmla="*/ 594 h 699"/>
                <a:gd name="T42" fmla="*/ 417 w 1017"/>
                <a:gd name="T43" fmla="*/ 537 h 699"/>
                <a:gd name="T44" fmla="*/ 479 w 1017"/>
                <a:gd name="T45" fmla="*/ 438 h 699"/>
                <a:gd name="T46" fmla="*/ 522 w 1017"/>
                <a:gd name="T47" fmla="*/ 430 h 699"/>
                <a:gd name="T48" fmla="*/ 687 w 1017"/>
                <a:gd name="T49" fmla="*/ 445 h 699"/>
                <a:gd name="T50" fmla="*/ 576 w 1017"/>
                <a:gd name="T51" fmla="*/ 576 h 699"/>
                <a:gd name="T52" fmla="*/ 576 w 1017"/>
                <a:gd name="T53" fmla="*/ 632 h 699"/>
                <a:gd name="T54" fmla="*/ 607 w 1017"/>
                <a:gd name="T55" fmla="*/ 678 h 699"/>
                <a:gd name="T56" fmla="*/ 667 w 1017"/>
                <a:gd name="T57" fmla="*/ 699 h 699"/>
                <a:gd name="T58" fmla="*/ 720 w 1017"/>
                <a:gd name="T59" fmla="*/ 683 h 699"/>
                <a:gd name="T60" fmla="*/ 1003 w 1017"/>
                <a:gd name="T61" fmla="*/ 403 h 699"/>
                <a:gd name="T62" fmla="*/ 1017 w 1017"/>
                <a:gd name="T63" fmla="*/ 337 h 699"/>
                <a:gd name="T64" fmla="*/ 982 w 1017"/>
                <a:gd name="T65" fmla="*/ 266 h 699"/>
                <a:gd name="T66" fmla="*/ 466 w 1017"/>
                <a:gd name="T67" fmla="*/ 371 h 699"/>
                <a:gd name="T68" fmla="*/ 315 w 1017"/>
                <a:gd name="T69" fmla="*/ 382 h 699"/>
                <a:gd name="T70" fmla="*/ 266 w 1017"/>
                <a:gd name="T71" fmla="*/ 432 h 699"/>
                <a:gd name="T72" fmla="*/ 372 w 1017"/>
                <a:gd name="T73" fmla="*/ 581 h 699"/>
                <a:gd name="T74" fmla="*/ 381 w 1017"/>
                <a:gd name="T75" fmla="*/ 610 h 699"/>
                <a:gd name="T76" fmla="*/ 355 w 1017"/>
                <a:gd name="T77" fmla="*/ 635 h 699"/>
                <a:gd name="T78" fmla="*/ 78 w 1017"/>
                <a:gd name="T79" fmla="*/ 386 h 699"/>
                <a:gd name="T80" fmla="*/ 63 w 1017"/>
                <a:gd name="T81" fmla="*/ 350 h 699"/>
                <a:gd name="T82" fmla="*/ 331 w 1017"/>
                <a:gd name="T83" fmla="*/ 67 h 699"/>
                <a:gd name="T84" fmla="*/ 372 w 1017"/>
                <a:gd name="T85" fmla="*/ 72 h 699"/>
                <a:gd name="T86" fmla="*/ 381 w 1017"/>
                <a:gd name="T87" fmla="*/ 101 h 699"/>
                <a:gd name="T88" fmla="*/ 269 w 1017"/>
                <a:gd name="T89" fmla="*/ 229 h 699"/>
                <a:gd name="T90" fmla="*/ 283 w 1017"/>
                <a:gd name="T91" fmla="*/ 299 h 699"/>
                <a:gd name="T92" fmla="*/ 445 w 1017"/>
                <a:gd name="T93" fmla="*/ 317 h 699"/>
                <a:gd name="T94" fmla="*/ 475 w 1017"/>
                <a:gd name="T95" fmla="*/ 342 h 699"/>
                <a:gd name="T96" fmla="*/ 679 w 1017"/>
                <a:gd name="T97" fmla="*/ 633 h 699"/>
                <a:gd name="T98" fmla="*/ 644 w 1017"/>
                <a:gd name="T99" fmla="*/ 626 h 699"/>
                <a:gd name="T100" fmla="*/ 638 w 1017"/>
                <a:gd name="T101" fmla="*/ 592 h 699"/>
                <a:gd name="T102" fmla="*/ 751 w 1017"/>
                <a:gd name="T103" fmla="*/ 457 h 699"/>
                <a:gd name="T104" fmla="*/ 734 w 1017"/>
                <a:gd name="T105" fmla="*/ 399 h 699"/>
                <a:gd name="T106" fmla="*/ 565 w 1017"/>
                <a:gd name="T107" fmla="*/ 380 h 699"/>
                <a:gd name="T108" fmla="*/ 540 w 1017"/>
                <a:gd name="T109" fmla="*/ 350 h 699"/>
                <a:gd name="T110" fmla="*/ 554 w 1017"/>
                <a:gd name="T111" fmla="*/ 323 h 699"/>
                <a:gd name="T112" fmla="*/ 713 w 1017"/>
                <a:gd name="T113" fmla="*/ 313 h 699"/>
                <a:gd name="T114" fmla="*/ 752 w 1017"/>
                <a:gd name="T115" fmla="*/ 254 h 699"/>
                <a:gd name="T116" fmla="*/ 644 w 1017"/>
                <a:gd name="T117" fmla="*/ 117 h 699"/>
                <a:gd name="T118" fmla="*/ 638 w 1017"/>
                <a:gd name="T119" fmla="*/ 82 h 699"/>
                <a:gd name="T120" fmla="*/ 667 w 1017"/>
                <a:gd name="T121" fmla="*/ 63 h 699"/>
                <a:gd name="T122" fmla="*/ 941 w 1017"/>
                <a:gd name="T123" fmla="*/ 314 h 699"/>
                <a:gd name="T124" fmla="*/ 952 w 1017"/>
                <a:gd name="T125" fmla="*/ 359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7" h="699">
                  <a:moveTo>
                    <a:pt x="982" y="266"/>
                  </a:moveTo>
                  <a:lnTo>
                    <a:pt x="982" y="266"/>
                  </a:lnTo>
                  <a:lnTo>
                    <a:pt x="978" y="263"/>
                  </a:lnTo>
                  <a:lnTo>
                    <a:pt x="735" y="27"/>
                  </a:lnTo>
                  <a:lnTo>
                    <a:pt x="735" y="27"/>
                  </a:lnTo>
                  <a:lnTo>
                    <a:pt x="727" y="20"/>
                  </a:lnTo>
                  <a:lnTo>
                    <a:pt x="720" y="15"/>
                  </a:lnTo>
                  <a:lnTo>
                    <a:pt x="712" y="11"/>
                  </a:lnTo>
                  <a:lnTo>
                    <a:pt x="703" y="6"/>
                  </a:lnTo>
                  <a:lnTo>
                    <a:pt x="695" y="3"/>
                  </a:lnTo>
                  <a:lnTo>
                    <a:pt x="685" y="1"/>
                  </a:lnTo>
                  <a:lnTo>
                    <a:pt x="677" y="0"/>
                  </a:lnTo>
                  <a:lnTo>
                    <a:pt x="667" y="0"/>
                  </a:lnTo>
                  <a:lnTo>
                    <a:pt x="657" y="0"/>
                  </a:lnTo>
                  <a:lnTo>
                    <a:pt x="649" y="1"/>
                  </a:lnTo>
                  <a:lnTo>
                    <a:pt x="640" y="3"/>
                  </a:lnTo>
                  <a:lnTo>
                    <a:pt x="631" y="6"/>
                  </a:lnTo>
                  <a:lnTo>
                    <a:pt x="622" y="11"/>
                  </a:lnTo>
                  <a:lnTo>
                    <a:pt x="614" y="15"/>
                  </a:lnTo>
                  <a:lnTo>
                    <a:pt x="607" y="20"/>
                  </a:lnTo>
                  <a:lnTo>
                    <a:pt x="599" y="27"/>
                  </a:lnTo>
                  <a:lnTo>
                    <a:pt x="599" y="27"/>
                  </a:lnTo>
                  <a:lnTo>
                    <a:pt x="593" y="34"/>
                  </a:lnTo>
                  <a:lnTo>
                    <a:pt x="588" y="42"/>
                  </a:lnTo>
                  <a:lnTo>
                    <a:pt x="583" y="49"/>
                  </a:lnTo>
                  <a:lnTo>
                    <a:pt x="579" y="58"/>
                  </a:lnTo>
                  <a:lnTo>
                    <a:pt x="576" y="66"/>
                  </a:lnTo>
                  <a:lnTo>
                    <a:pt x="574" y="76"/>
                  </a:lnTo>
                  <a:lnTo>
                    <a:pt x="573" y="85"/>
                  </a:lnTo>
                  <a:lnTo>
                    <a:pt x="572" y="94"/>
                  </a:lnTo>
                  <a:lnTo>
                    <a:pt x="572" y="94"/>
                  </a:lnTo>
                  <a:lnTo>
                    <a:pt x="573" y="104"/>
                  </a:lnTo>
                  <a:lnTo>
                    <a:pt x="574" y="112"/>
                  </a:lnTo>
                  <a:lnTo>
                    <a:pt x="576" y="122"/>
                  </a:lnTo>
                  <a:lnTo>
                    <a:pt x="579" y="131"/>
                  </a:lnTo>
                  <a:lnTo>
                    <a:pt x="583" y="139"/>
                  </a:lnTo>
                  <a:lnTo>
                    <a:pt x="588" y="147"/>
                  </a:lnTo>
                  <a:lnTo>
                    <a:pt x="593" y="154"/>
                  </a:lnTo>
                  <a:lnTo>
                    <a:pt x="599" y="162"/>
                  </a:lnTo>
                  <a:lnTo>
                    <a:pt x="688" y="254"/>
                  </a:lnTo>
                  <a:lnTo>
                    <a:pt x="572" y="254"/>
                  </a:lnTo>
                  <a:lnTo>
                    <a:pt x="572" y="254"/>
                  </a:lnTo>
                  <a:lnTo>
                    <a:pt x="563" y="254"/>
                  </a:lnTo>
                  <a:lnTo>
                    <a:pt x="553" y="255"/>
                  </a:lnTo>
                  <a:lnTo>
                    <a:pt x="546" y="257"/>
                  </a:lnTo>
                  <a:lnTo>
                    <a:pt x="537" y="261"/>
                  </a:lnTo>
                  <a:lnTo>
                    <a:pt x="530" y="264"/>
                  </a:lnTo>
                  <a:lnTo>
                    <a:pt x="522" y="268"/>
                  </a:lnTo>
                  <a:lnTo>
                    <a:pt x="515" y="273"/>
                  </a:lnTo>
                  <a:lnTo>
                    <a:pt x="508" y="279"/>
                  </a:lnTo>
                  <a:lnTo>
                    <a:pt x="508" y="279"/>
                  </a:lnTo>
                  <a:lnTo>
                    <a:pt x="502" y="273"/>
                  </a:lnTo>
                  <a:lnTo>
                    <a:pt x="494" y="268"/>
                  </a:lnTo>
                  <a:lnTo>
                    <a:pt x="487" y="264"/>
                  </a:lnTo>
                  <a:lnTo>
                    <a:pt x="479" y="261"/>
                  </a:lnTo>
                  <a:lnTo>
                    <a:pt x="471" y="257"/>
                  </a:lnTo>
                  <a:lnTo>
                    <a:pt x="462" y="255"/>
                  </a:lnTo>
                  <a:lnTo>
                    <a:pt x="453" y="254"/>
                  </a:lnTo>
                  <a:lnTo>
                    <a:pt x="445" y="254"/>
                  </a:lnTo>
                  <a:lnTo>
                    <a:pt x="328" y="253"/>
                  </a:lnTo>
                  <a:lnTo>
                    <a:pt x="416" y="162"/>
                  </a:lnTo>
                  <a:lnTo>
                    <a:pt x="416" y="162"/>
                  </a:lnTo>
                  <a:lnTo>
                    <a:pt x="422" y="154"/>
                  </a:lnTo>
                  <a:lnTo>
                    <a:pt x="429" y="147"/>
                  </a:lnTo>
                  <a:lnTo>
                    <a:pt x="433" y="139"/>
                  </a:lnTo>
                  <a:lnTo>
                    <a:pt x="437" y="131"/>
                  </a:lnTo>
                  <a:lnTo>
                    <a:pt x="441" y="122"/>
                  </a:lnTo>
                  <a:lnTo>
                    <a:pt x="443" y="112"/>
                  </a:lnTo>
                  <a:lnTo>
                    <a:pt x="444" y="104"/>
                  </a:lnTo>
                  <a:lnTo>
                    <a:pt x="445" y="94"/>
                  </a:lnTo>
                  <a:lnTo>
                    <a:pt x="445" y="94"/>
                  </a:lnTo>
                  <a:lnTo>
                    <a:pt x="444" y="85"/>
                  </a:lnTo>
                  <a:lnTo>
                    <a:pt x="443" y="75"/>
                  </a:lnTo>
                  <a:lnTo>
                    <a:pt x="441" y="66"/>
                  </a:lnTo>
                  <a:lnTo>
                    <a:pt x="437" y="58"/>
                  </a:lnTo>
                  <a:lnTo>
                    <a:pt x="433" y="49"/>
                  </a:lnTo>
                  <a:lnTo>
                    <a:pt x="429" y="42"/>
                  </a:lnTo>
                  <a:lnTo>
                    <a:pt x="422" y="34"/>
                  </a:lnTo>
                  <a:lnTo>
                    <a:pt x="416" y="27"/>
                  </a:lnTo>
                  <a:lnTo>
                    <a:pt x="416" y="27"/>
                  </a:lnTo>
                  <a:lnTo>
                    <a:pt x="410" y="20"/>
                  </a:lnTo>
                  <a:lnTo>
                    <a:pt x="402" y="15"/>
                  </a:lnTo>
                  <a:lnTo>
                    <a:pt x="393" y="11"/>
                  </a:lnTo>
                  <a:lnTo>
                    <a:pt x="385" y="6"/>
                  </a:lnTo>
                  <a:lnTo>
                    <a:pt x="376" y="3"/>
                  </a:lnTo>
                  <a:lnTo>
                    <a:pt x="368" y="2"/>
                  </a:lnTo>
                  <a:lnTo>
                    <a:pt x="358" y="0"/>
                  </a:lnTo>
                  <a:lnTo>
                    <a:pt x="349" y="0"/>
                  </a:lnTo>
                  <a:lnTo>
                    <a:pt x="340" y="0"/>
                  </a:lnTo>
                  <a:lnTo>
                    <a:pt x="330" y="1"/>
                  </a:lnTo>
                  <a:lnTo>
                    <a:pt x="322" y="3"/>
                  </a:lnTo>
                  <a:lnTo>
                    <a:pt x="313" y="6"/>
                  </a:lnTo>
                  <a:lnTo>
                    <a:pt x="304" y="11"/>
                  </a:lnTo>
                  <a:lnTo>
                    <a:pt x="297" y="15"/>
                  </a:lnTo>
                  <a:lnTo>
                    <a:pt x="289" y="20"/>
                  </a:lnTo>
                  <a:lnTo>
                    <a:pt x="282" y="27"/>
                  </a:lnTo>
                  <a:lnTo>
                    <a:pt x="33" y="267"/>
                  </a:lnTo>
                  <a:lnTo>
                    <a:pt x="33" y="267"/>
                  </a:lnTo>
                  <a:lnTo>
                    <a:pt x="25" y="276"/>
                  </a:lnTo>
                  <a:lnTo>
                    <a:pt x="19" y="284"/>
                  </a:lnTo>
                  <a:lnTo>
                    <a:pt x="13" y="295"/>
                  </a:lnTo>
                  <a:lnTo>
                    <a:pt x="8" y="304"/>
                  </a:lnTo>
                  <a:lnTo>
                    <a:pt x="4" y="315"/>
                  </a:lnTo>
                  <a:lnTo>
                    <a:pt x="2" y="326"/>
                  </a:lnTo>
                  <a:lnTo>
                    <a:pt x="0" y="338"/>
                  </a:lnTo>
                  <a:lnTo>
                    <a:pt x="0" y="350"/>
                  </a:lnTo>
                  <a:lnTo>
                    <a:pt x="0" y="350"/>
                  </a:lnTo>
                  <a:lnTo>
                    <a:pt x="0" y="361"/>
                  </a:lnTo>
                  <a:lnTo>
                    <a:pt x="2" y="372"/>
                  </a:lnTo>
                  <a:lnTo>
                    <a:pt x="4" y="383"/>
                  </a:lnTo>
                  <a:lnTo>
                    <a:pt x="8" y="394"/>
                  </a:lnTo>
                  <a:lnTo>
                    <a:pt x="13" y="404"/>
                  </a:lnTo>
                  <a:lnTo>
                    <a:pt x="19" y="414"/>
                  </a:lnTo>
                  <a:lnTo>
                    <a:pt x="25" y="424"/>
                  </a:lnTo>
                  <a:lnTo>
                    <a:pt x="33" y="432"/>
                  </a:lnTo>
                  <a:lnTo>
                    <a:pt x="33" y="432"/>
                  </a:lnTo>
                  <a:lnTo>
                    <a:pt x="37" y="435"/>
                  </a:lnTo>
                  <a:lnTo>
                    <a:pt x="282" y="671"/>
                  </a:lnTo>
                  <a:lnTo>
                    <a:pt x="282" y="671"/>
                  </a:lnTo>
                  <a:lnTo>
                    <a:pt x="288" y="678"/>
                  </a:lnTo>
                  <a:lnTo>
                    <a:pt x="296" y="683"/>
                  </a:lnTo>
                  <a:lnTo>
                    <a:pt x="304" y="689"/>
                  </a:lnTo>
                  <a:lnTo>
                    <a:pt x="313" y="692"/>
                  </a:lnTo>
                  <a:lnTo>
                    <a:pt x="322" y="695"/>
                  </a:lnTo>
                  <a:lnTo>
                    <a:pt x="330" y="697"/>
                  </a:lnTo>
                  <a:lnTo>
                    <a:pt x="340" y="699"/>
                  </a:lnTo>
                  <a:lnTo>
                    <a:pt x="349" y="699"/>
                  </a:lnTo>
                  <a:lnTo>
                    <a:pt x="349" y="699"/>
                  </a:lnTo>
                  <a:lnTo>
                    <a:pt x="358" y="699"/>
                  </a:lnTo>
                  <a:lnTo>
                    <a:pt x="368" y="697"/>
                  </a:lnTo>
                  <a:lnTo>
                    <a:pt x="377" y="695"/>
                  </a:lnTo>
                  <a:lnTo>
                    <a:pt x="386" y="692"/>
                  </a:lnTo>
                  <a:lnTo>
                    <a:pt x="393" y="689"/>
                  </a:lnTo>
                  <a:lnTo>
                    <a:pt x="402" y="683"/>
                  </a:lnTo>
                  <a:lnTo>
                    <a:pt x="410" y="678"/>
                  </a:lnTo>
                  <a:lnTo>
                    <a:pt x="416" y="671"/>
                  </a:lnTo>
                  <a:lnTo>
                    <a:pt x="416" y="671"/>
                  </a:lnTo>
                  <a:lnTo>
                    <a:pt x="422" y="664"/>
                  </a:lnTo>
                  <a:lnTo>
                    <a:pt x="429" y="656"/>
                  </a:lnTo>
                  <a:lnTo>
                    <a:pt x="433" y="649"/>
                  </a:lnTo>
                  <a:lnTo>
                    <a:pt x="437" y="640"/>
                  </a:lnTo>
                  <a:lnTo>
                    <a:pt x="441" y="632"/>
                  </a:lnTo>
                  <a:lnTo>
                    <a:pt x="443" y="623"/>
                  </a:lnTo>
                  <a:lnTo>
                    <a:pt x="444" y="613"/>
                  </a:lnTo>
                  <a:lnTo>
                    <a:pt x="445" y="604"/>
                  </a:lnTo>
                  <a:lnTo>
                    <a:pt x="445" y="604"/>
                  </a:lnTo>
                  <a:lnTo>
                    <a:pt x="444" y="594"/>
                  </a:lnTo>
                  <a:lnTo>
                    <a:pt x="443" y="586"/>
                  </a:lnTo>
                  <a:lnTo>
                    <a:pt x="441" y="576"/>
                  </a:lnTo>
                  <a:lnTo>
                    <a:pt x="437" y="567"/>
                  </a:lnTo>
                  <a:lnTo>
                    <a:pt x="433" y="559"/>
                  </a:lnTo>
                  <a:lnTo>
                    <a:pt x="429" y="551"/>
                  </a:lnTo>
                  <a:lnTo>
                    <a:pt x="423" y="544"/>
                  </a:lnTo>
                  <a:lnTo>
                    <a:pt x="417" y="537"/>
                  </a:lnTo>
                  <a:lnTo>
                    <a:pt x="328" y="444"/>
                  </a:lnTo>
                  <a:lnTo>
                    <a:pt x="445" y="444"/>
                  </a:lnTo>
                  <a:lnTo>
                    <a:pt x="445" y="444"/>
                  </a:lnTo>
                  <a:lnTo>
                    <a:pt x="453" y="444"/>
                  </a:lnTo>
                  <a:lnTo>
                    <a:pt x="462" y="443"/>
                  </a:lnTo>
                  <a:lnTo>
                    <a:pt x="471" y="441"/>
                  </a:lnTo>
                  <a:lnTo>
                    <a:pt x="479" y="438"/>
                  </a:lnTo>
                  <a:lnTo>
                    <a:pt x="487" y="434"/>
                  </a:lnTo>
                  <a:lnTo>
                    <a:pt x="494" y="430"/>
                  </a:lnTo>
                  <a:lnTo>
                    <a:pt x="502" y="425"/>
                  </a:lnTo>
                  <a:lnTo>
                    <a:pt x="508" y="419"/>
                  </a:lnTo>
                  <a:lnTo>
                    <a:pt x="508" y="419"/>
                  </a:lnTo>
                  <a:lnTo>
                    <a:pt x="515" y="425"/>
                  </a:lnTo>
                  <a:lnTo>
                    <a:pt x="522" y="430"/>
                  </a:lnTo>
                  <a:lnTo>
                    <a:pt x="530" y="434"/>
                  </a:lnTo>
                  <a:lnTo>
                    <a:pt x="537" y="438"/>
                  </a:lnTo>
                  <a:lnTo>
                    <a:pt x="545" y="441"/>
                  </a:lnTo>
                  <a:lnTo>
                    <a:pt x="553" y="443"/>
                  </a:lnTo>
                  <a:lnTo>
                    <a:pt x="563" y="444"/>
                  </a:lnTo>
                  <a:lnTo>
                    <a:pt x="572" y="444"/>
                  </a:lnTo>
                  <a:lnTo>
                    <a:pt x="687" y="445"/>
                  </a:lnTo>
                  <a:lnTo>
                    <a:pt x="599" y="536"/>
                  </a:lnTo>
                  <a:lnTo>
                    <a:pt x="599" y="536"/>
                  </a:lnTo>
                  <a:lnTo>
                    <a:pt x="593" y="544"/>
                  </a:lnTo>
                  <a:lnTo>
                    <a:pt x="588" y="551"/>
                  </a:lnTo>
                  <a:lnTo>
                    <a:pt x="583" y="559"/>
                  </a:lnTo>
                  <a:lnTo>
                    <a:pt x="579" y="567"/>
                  </a:lnTo>
                  <a:lnTo>
                    <a:pt x="576" y="576"/>
                  </a:lnTo>
                  <a:lnTo>
                    <a:pt x="574" y="586"/>
                  </a:lnTo>
                  <a:lnTo>
                    <a:pt x="573" y="594"/>
                  </a:lnTo>
                  <a:lnTo>
                    <a:pt x="572" y="604"/>
                  </a:lnTo>
                  <a:lnTo>
                    <a:pt x="572" y="604"/>
                  </a:lnTo>
                  <a:lnTo>
                    <a:pt x="573" y="613"/>
                  </a:lnTo>
                  <a:lnTo>
                    <a:pt x="574" y="623"/>
                  </a:lnTo>
                  <a:lnTo>
                    <a:pt x="576" y="632"/>
                  </a:lnTo>
                  <a:lnTo>
                    <a:pt x="579" y="640"/>
                  </a:lnTo>
                  <a:lnTo>
                    <a:pt x="583" y="649"/>
                  </a:lnTo>
                  <a:lnTo>
                    <a:pt x="588" y="656"/>
                  </a:lnTo>
                  <a:lnTo>
                    <a:pt x="593" y="664"/>
                  </a:lnTo>
                  <a:lnTo>
                    <a:pt x="599" y="671"/>
                  </a:lnTo>
                  <a:lnTo>
                    <a:pt x="599" y="671"/>
                  </a:lnTo>
                  <a:lnTo>
                    <a:pt x="607" y="678"/>
                  </a:lnTo>
                  <a:lnTo>
                    <a:pt x="614" y="683"/>
                  </a:lnTo>
                  <a:lnTo>
                    <a:pt x="622" y="689"/>
                  </a:lnTo>
                  <a:lnTo>
                    <a:pt x="631" y="692"/>
                  </a:lnTo>
                  <a:lnTo>
                    <a:pt x="639" y="695"/>
                  </a:lnTo>
                  <a:lnTo>
                    <a:pt x="649" y="697"/>
                  </a:lnTo>
                  <a:lnTo>
                    <a:pt x="657" y="699"/>
                  </a:lnTo>
                  <a:lnTo>
                    <a:pt x="667" y="699"/>
                  </a:lnTo>
                  <a:lnTo>
                    <a:pt x="667" y="699"/>
                  </a:lnTo>
                  <a:lnTo>
                    <a:pt x="677" y="699"/>
                  </a:lnTo>
                  <a:lnTo>
                    <a:pt x="686" y="697"/>
                  </a:lnTo>
                  <a:lnTo>
                    <a:pt x="695" y="695"/>
                  </a:lnTo>
                  <a:lnTo>
                    <a:pt x="703" y="692"/>
                  </a:lnTo>
                  <a:lnTo>
                    <a:pt x="712" y="689"/>
                  </a:lnTo>
                  <a:lnTo>
                    <a:pt x="720" y="683"/>
                  </a:lnTo>
                  <a:lnTo>
                    <a:pt x="727" y="678"/>
                  </a:lnTo>
                  <a:lnTo>
                    <a:pt x="735" y="671"/>
                  </a:lnTo>
                  <a:lnTo>
                    <a:pt x="982" y="431"/>
                  </a:lnTo>
                  <a:lnTo>
                    <a:pt x="982" y="431"/>
                  </a:lnTo>
                  <a:lnTo>
                    <a:pt x="991" y="423"/>
                  </a:lnTo>
                  <a:lnTo>
                    <a:pt x="997" y="414"/>
                  </a:lnTo>
                  <a:lnTo>
                    <a:pt x="1003" y="403"/>
                  </a:lnTo>
                  <a:lnTo>
                    <a:pt x="1008" y="394"/>
                  </a:lnTo>
                  <a:lnTo>
                    <a:pt x="1011" y="383"/>
                  </a:lnTo>
                  <a:lnTo>
                    <a:pt x="1015" y="372"/>
                  </a:lnTo>
                  <a:lnTo>
                    <a:pt x="1017" y="360"/>
                  </a:lnTo>
                  <a:lnTo>
                    <a:pt x="1017" y="348"/>
                  </a:lnTo>
                  <a:lnTo>
                    <a:pt x="1017" y="348"/>
                  </a:lnTo>
                  <a:lnTo>
                    <a:pt x="1017" y="337"/>
                  </a:lnTo>
                  <a:lnTo>
                    <a:pt x="1015" y="326"/>
                  </a:lnTo>
                  <a:lnTo>
                    <a:pt x="1011" y="315"/>
                  </a:lnTo>
                  <a:lnTo>
                    <a:pt x="1008" y="304"/>
                  </a:lnTo>
                  <a:lnTo>
                    <a:pt x="1003" y="294"/>
                  </a:lnTo>
                  <a:lnTo>
                    <a:pt x="997" y="284"/>
                  </a:lnTo>
                  <a:lnTo>
                    <a:pt x="991" y="274"/>
                  </a:lnTo>
                  <a:lnTo>
                    <a:pt x="982" y="266"/>
                  </a:lnTo>
                  <a:lnTo>
                    <a:pt x="982" y="266"/>
                  </a:lnTo>
                  <a:close/>
                  <a:moveTo>
                    <a:pt x="476" y="350"/>
                  </a:moveTo>
                  <a:lnTo>
                    <a:pt x="476" y="350"/>
                  </a:lnTo>
                  <a:lnTo>
                    <a:pt x="475" y="356"/>
                  </a:lnTo>
                  <a:lnTo>
                    <a:pt x="474" y="361"/>
                  </a:lnTo>
                  <a:lnTo>
                    <a:pt x="471" y="367"/>
                  </a:lnTo>
                  <a:lnTo>
                    <a:pt x="466" y="371"/>
                  </a:lnTo>
                  <a:lnTo>
                    <a:pt x="462" y="375"/>
                  </a:lnTo>
                  <a:lnTo>
                    <a:pt x="457" y="379"/>
                  </a:lnTo>
                  <a:lnTo>
                    <a:pt x="450" y="380"/>
                  </a:lnTo>
                  <a:lnTo>
                    <a:pt x="445" y="381"/>
                  </a:lnTo>
                  <a:lnTo>
                    <a:pt x="328" y="381"/>
                  </a:lnTo>
                  <a:lnTo>
                    <a:pt x="328" y="381"/>
                  </a:lnTo>
                  <a:lnTo>
                    <a:pt x="315" y="382"/>
                  </a:lnTo>
                  <a:lnTo>
                    <a:pt x="303" y="385"/>
                  </a:lnTo>
                  <a:lnTo>
                    <a:pt x="293" y="391"/>
                  </a:lnTo>
                  <a:lnTo>
                    <a:pt x="283" y="399"/>
                  </a:lnTo>
                  <a:lnTo>
                    <a:pt x="283" y="399"/>
                  </a:lnTo>
                  <a:lnTo>
                    <a:pt x="274" y="409"/>
                  </a:lnTo>
                  <a:lnTo>
                    <a:pt x="269" y="420"/>
                  </a:lnTo>
                  <a:lnTo>
                    <a:pt x="266" y="432"/>
                  </a:lnTo>
                  <a:lnTo>
                    <a:pt x="265" y="444"/>
                  </a:lnTo>
                  <a:lnTo>
                    <a:pt x="265" y="444"/>
                  </a:lnTo>
                  <a:lnTo>
                    <a:pt x="266" y="457"/>
                  </a:lnTo>
                  <a:lnTo>
                    <a:pt x="269" y="469"/>
                  </a:lnTo>
                  <a:lnTo>
                    <a:pt x="274" y="479"/>
                  </a:lnTo>
                  <a:lnTo>
                    <a:pt x="283" y="489"/>
                  </a:lnTo>
                  <a:lnTo>
                    <a:pt x="372" y="581"/>
                  </a:lnTo>
                  <a:lnTo>
                    <a:pt x="372" y="581"/>
                  </a:lnTo>
                  <a:lnTo>
                    <a:pt x="375" y="587"/>
                  </a:lnTo>
                  <a:lnTo>
                    <a:pt x="378" y="592"/>
                  </a:lnTo>
                  <a:lnTo>
                    <a:pt x="381" y="597"/>
                  </a:lnTo>
                  <a:lnTo>
                    <a:pt x="381" y="604"/>
                  </a:lnTo>
                  <a:lnTo>
                    <a:pt x="381" y="604"/>
                  </a:lnTo>
                  <a:lnTo>
                    <a:pt x="381" y="610"/>
                  </a:lnTo>
                  <a:lnTo>
                    <a:pt x="378" y="616"/>
                  </a:lnTo>
                  <a:lnTo>
                    <a:pt x="375" y="621"/>
                  </a:lnTo>
                  <a:lnTo>
                    <a:pt x="371" y="626"/>
                  </a:lnTo>
                  <a:lnTo>
                    <a:pt x="371" y="626"/>
                  </a:lnTo>
                  <a:lnTo>
                    <a:pt x="367" y="631"/>
                  </a:lnTo>
                  <a:lnTo>
                    <a:pt x="361" y="633"/>
                  </a:lnTo>
                  <a:lnTo>
                    <a:pt x="355" y="635"/>
                  </a:lnTo>
                  <a:lnTo>
                    <a:pt x="349" y="635"/>
                  </a:lnTo>
                  <a:lnTo>
                    <a:pt x="343" y="635"/>
                  </a:lnTo>
                  <a:lnTo>
                    <a:pt x="337" y="633"/>
                  </a:lnTo>
                  <a:lnTo>
                    <a:pt x="331" y="631"/>
                  </a:lnTo>
                  <a:lnTo>
                    <a:pt x="326" y="626"/>
                  </a:lnTo>
                  <a:lnTo>
                    <a:pt x="78" y="386"/>
                  </a:lnTo>
                  <a:lnTo>
                    <a:pt x="78" y="386"/>
                  </a:lnTo>
                  <a:lnTo>
                    <a:pt x="76" y="384"/>
                  </a:lnTo>
                  <a:lnTo>
                    <a:pt x="76" y="384"/>
                  </a:lnTo>
                  <a:lnTo>
                    <a:pt x="70" y="376"/>
                  </a:lnTo>
                  <a:lnTo>
                    <a:pt x="66" y="368"/>
                  </a:lnTo>
                  <a:lnTo>
                    <a:pt x="64" y="359"/>
                  </a:lnTo>
                  <a:lnTo>
                    <a:pt x="63" y="350"/>
                  </a:lnTo>
                  <a:lnTo>
                    <a:pt x="63" y="350"/>
                  </a:lnTo>
                  <a:lnTo>
                    <a:pt x="64" y="339"/>
                  </a:lnTo>
                  <a:lnTo>
                    <a:pt x="67" y="329"/>
                  </a:lnTo>
                  <a:lnTo>
                    <a:pt x="72" y="321"/>
                  </a:lnTo>
                  <a:lnTo>
                    <a:pt x="78" y="312"/>
                  </a:lnTo>
                  <a:lnTo>
                    <a:pt x="327" y="72"/>
                  </a:lnTo>
                  <a:lnTo>
                    <a:pt x="327" y="72"/>
                  </a:lnTo>
                  <a:lnTo>
                    <a:pt x="331" y="67"/>
                  </a:lnTo>
                  <a:lnTo>
                    <a:pt x="337" y="65"/>
                  </a:lnTo>
                  <a:lnTo>
                    <a:pt x="343" y="63"/>
                  </a:lnTo>
                  <a:lnTo>
                    <a:pt x="349" y="63"/>
                  </a:lnTo>
                  <a:lnTo>
                    <a:pt x="355" y="63"/>
                  </a:lnTo>
                  <a:lnTo>
                    <a:pt x="361" y="65"/>
                  </a:lnTo>
                  <a:lnTo>
                    <a:pt x="367" y="67"/>
                  </a:lnTo>
                  <a:lnTo>
                    <a:pt x="372" y="72"/>
                  </a:lnTo>
                  <a:lnTo>
                    <a:pt x="372" y="72"/>
                  </a:lnTo>
                  <a:lnTo>
                    <a:pt x="375" y="77"/>
                  </a:lnTo>
                  <a:lnTo>
                    <a:pt x="378" y="82"/>
                  </a:lnTo>
                  <a:lnTo>
                    <a:pt x="381" y="88"/>
                  </a:lnTo>
                  <a:lnTo>
                    <a:pt x="381" y="94"/>
                  </a:lnTo>
                  <a:lnTo>
                    <a:pt x="381" y="94"/>
                  </a:lnTo>
                  <a:lnTo>
                    <a:pt x="381" y="101"/>
                  </a:lnTo>
                  <a:lnTo>
                    <a:pt x="378" y="106"/>
                  </a:lnTo>
                  <a:lnTo>
                    <a:pt x="375" y="112"/>
                  </a:lnTo>
                  <a:lnTo>
                    <a:pt x="371" y="117"/>
                  </a:lnTo>
                  <a:lnTo>
                    <a:pt x="283" y="209"/>
                  </a:lnTo>
                  <a:lnTo>
                    <a:pt x="283" y="209"/>
                  </a:lnTo>
                  <a:lnTo>
                    <a:pt x="274" y="219"/>
                  </a:lnTo>
                  <a:lnTo>
                    <a:pt x="269" y="229"/>
                  </a:lnTo>
                  <a:lnTo>
                    <a:pt x="266" y="241"/>
                  </a:lnTo>
                  <a:lnTo>
                    <a:pt x="265" y="254"/>
                  </a:lnTo>
                  <a:lnTo>
                    <a:pt x="265" y="254"/>
                  </a:lnTo>
                  <a:lnTo>
                    <a:pt x="266" y="266"/>
                  </a:lnTo>
                  <a:lnTo>
                    <a:pt x="269" y="278"/>
                  </a:lnTo>
                  <a:lnTo>
                    <a:pt x="274" y="289"/>
                  </a:lnTo>
                  <a:lnTo>
                    <a:pt x="283" y="299"/>
                  </a:lnTo>
                  <a:lnTo>
                    <a:pt x="283" y="299"/>
                  </a:lnTo>
                  <a:lnTo>
                    <a:pt x="293" y="307"/>
                  </a:lnTo>
                  <a:lnTo>
                    <a:pt x="303" y="313"/>
                  </a:lnTo>
                  <a:lnTo>
                    <a:pt x="315" y="316"/>
                  </a:lnTo>
                  <a:lnTo>
                    <a:pt x="328" y="317"/>
                  </a:lnTo>
                  <a:lnTo>
                    <a:pt x="445" y="317"/>
                  </a:lnTo>
                  <a:lnTo>
                    <a:pt x="445" y="317"/>
                  </a:lnTo>
                  <a:lnTo>
                    <a:pt x="450" y="318"/>
                  </a:lnTo>
                  <a:lnTo>
                    <a:pt x="457" y="320"/>
                  </a:lnTo>
                  <a:lnTo>
                    <a:pt x="462" y="323"/>
                  </a:lnTo>
                  <a:lnTo>
                    <a:pt x="466" y="327"/>
                  </a:lnTo>
                  <a:lnTo>
                    <a:pt x="471" y="331"/>
                  </a:lnTo>
                  <a:lnTo>
                    <a:pt x="474" y="337"/>
                  </a:lnTo>
                  <a:lnTo>
                    <a:pt x="475" y="342"/>
                  </a:lnTo>
                  <a:lnTo>
                    <a:pt x="476" y="348"/>
                  </a:lnTo>
                  <a:lnTo>
                    <a:pt x="476" y="350"/>
                  </a:lnTo>
                  <a:close/>
                  <a:moveTo>
                    <a:pt x="938" y="386"/>
                  </a:moveTo>
                  <a:lnTo>
                    <a:pt x="690" y="626"/>
                  </a:lnTo>
                  <a:lnTo>
                    <a:pt x="690" y="626"/>
                  </a:lnTo>
                  <a:lnTo>
                    <a:pt x="685" y="631"/>
                  </a:lnTo>
                  <a:lnTo>
                    <a:pt x="679" y="633"/>
                  </a:lnTo>
                  <a:lnTo>
                    <a:pt x="673" y="635"/>
                  </a:lnTo>
                  <a:lnTo>
                    <a:pt x="667" y="635"/>
                  </a:lnTo>
                  <a:lnTo>
                    <a:pt x="661" y="635"/>
                  </a:lnTo>
                  <a:lnTo>
                    <a:pt x="655" y="633"/>
                  </a:lnTo>
                  <a:lnTo>
                    <a:pt x="650" y="631"/>
                  </a:lnTo>
                  <a:lnTo>
                    <a:pt x="644" y="626"/>
                  </a:lnTo>
                  <a:lnTo>
                    <a:pt x="644" y="626"/>
                  </a:lnTo>
                  <a:lnTo>
                    <a:pt x="640" y="621"/>
                  </a:lnTo>
                  <a:lnTo>
                    <a:pt x="638" y="616"/>
                  </a:lnTo>
                  <a:lnTo>
                    <a:pt x="636" y="610"/>
                  </a:lnTo>
                  <a:lnTo>
                    <a:pt x="635" y="604"/>
                  </a:lnTo>
                  <a:lnTo>
                    <a:pt x="635" y="604"/>
                  </a:lnTo>
                  <a:lnTo>
                    <a:pt x="636" y="597"/>
                  </a:lnTo>
                  <a:lnTo>
                    <a:pt x="638" y="592"/>
                  </a:lnTo>
                  <a:lnTo>
                    <a:pt x="641" y="586"/>
                  </a:lnTo>
                  <a:lnTo>
                    <a:pt x="646" y="581"/>
                  </a:lnTo>
                  <a:lnTo>
                    <a:pt x="734" y="489"/>
                  </a:lnTo>
                  <a:lnTo>
                    <a:pt x="734" y="489"/>
                  </a:lnTo>
                  <a:lnTo>
                    <a:pt x="741" y="479"/>
                  </a:lnTo>
                  <a:lnTo>
                    <a:pt x="747" y="469"/>
                  </a:lnTo>
                  <a:lnTo>
                    <a:pt x="751" y="457"/>
                  </a:lnTo>
                  <a:lnTo>
                    <a:pt x="752" y="444"/>
                  </a:lnTo>
                  <a:lnTo>
                    <a:pt x="752" y="444"/>
                  </a:lnTo>
                  <a:lnTo>
                    <a:pt x="751" y="432"/>
                  </a:lnTo>
                  <a:lnTo>
                    <a:pt x="747" y="420"/>
                  </a:lnTo>
                  <a:lnTo>
                    <a:pt x="741" y="409"/>
                  </a:lnTo>
                  <a:lnTo>
                    <a:pt x="734" y="399"/>
                  </a:lnTo>
                  <a:lnTo>
                    <a:pt x="734" y="399"/>
                  </a:lnTo>
                  <a:lnTo>
                    <a:pt x="724" y="391"/>
                  </a:lnTo>
                  <a:lnTo>
                    <a:pt x="713" y="385"/>
                  </a:lnTo>
                  <a:lnTo>
                    <a:pt x="701" y="382"/>
                  </a:lnTo>
                  <a:lnTo>
                    <a:pt x="688" y="381"/>
                  </a:lnTo>
                  <a:lnTo>
                    <a:pt x="572" y="381"/>
                  </a:lnTo>
                  <a:lnTo>
                    <a:pt x="572" y="381"/>
                  </a:lnTo>
                  <a:lnTo>
                    <a:pt x="565" y="380"/>
                  </a:lnTo>
                  <a:lnTo>
                    <a:pt x="560" y="379"/>
                  </a:lnTo>
                  <a:lnTo>
                    <a:pt x="554" y="375"/>
                  </a:lnTo>
                  <a:lnTo>
                    <a:pt x="549" y="371"/>
                  </a:lnTo>
                  <a:lnTo>
                    <a:pt x="546" y="367"/>
                  </a:lnTo>
                  <a:lnTo>
                    <a:pt x="543" y="361"/>
                  </a:lnTo>
                  <a:lnTo>
                    <a:pt x="540" y="356"/>
                  </a:lnTo>
                  <a:lnTo>
                    <a:pt x="540" y="350"/>
                  </a:lnTo>
                  <a:lnTo>
                    <a:pt x="540" y="348"/>
                  </a:lnTo>
                  <a:lnTo>
                    <a:pt x="540" y="348"/>
                  </a:lnTo>
                  <a:lnTo>
                    <a:pt x="540" y="342"/>
                  </a:lnTo>
                  <a:lnTo>
                    <a:pt x="543" y="337"/>
                  </a:lnTo>
                  <a:lnTo>
                    <a:pt x="546" y="331"/>
                  </a:lnTo>
                  <a:lnTo>
                    <a:pt x="549" y="327"/>
                  </a:lnTo>
                  <a:lnTo>
                    <a:pt x="554" y="323"/>
                  </a:lnTo>
                  <a:lnTo>
                    <a:pt x="560" y="320"/>
                  </a:lnTo>
                  <a:lnTo>
                    <a:pt x="565" y="318"/>
                  </a:lnTo>
                  <a:lnTo>
                    <a:pt x="572" y="317"/>
                  </a:lnTo>
                  <a:lnTo>
                    <a:pt x="688" y="317"/>
                  </a:lnTo>
                  <a:lnTo>
                    <a:pt x="688" y="317"/>
                  </a:lnTo>
                  <a:lnTo>
                    <a:pt x="701" y="316"/>
                  </a:lnTo>
                  <a:lnTo>
                    <a:pt x="713" y="313"/>
                  </a:lnTo>
                  <a:lnTo>
                    <a:pt x="724" y="307"/>
                  </a:lnTo>
                  <a:lnTo>
                    <a:pt x="734" y="299"/>
                  </a:lnTo>
                  <a:lnTo>
                    <a:pt x="734" y="299"/>
                  </a:lnTo>
                  <a:lnTo>
                    <a:pt x="741" y="289"/>
                  </a:lnTo>
                  <a:lnTo>
                    <a:pt x="747" y="278"/>
                  </a:lnTo>
                  <a:lnTo>
                    <a:pt x="751" y="266"/>
                  </a:lnTo>
                  <a:lnTo>
                    <a:pt x="752" y="254"/>
                  </a:lnTo>
                  <a:lnTo>
                    <a:pt x="752" y="254"/>
                  </a:lnTo>
                  <a:lnTo>
                    <a:pt x="751" y="241"/>
                  </a:lnTo>
                  <a:lnTo>
                    <a:pt x="747" y="229"/>
                  </a:lnTo>
                  <a:lnTo>
                    <a:pt x="741" y="219"/>
                  </a:lnTo>
                  <a:lnTo>
                    <a:pt x="734" y="209"/>
                  </a:lnTo>
                  <a:lnTo>
                    <a:pt x="644" y="117"/>
                  </a:lnTo>
                  <a:lnTo>
                    <a:pt x="644" y="117"/>
                  </a:lnTo>
                  <a:lnTo>
                    <a:pt x="640" y="111"/>
                  </a:lnTo>
                  <a:lnTo>
                    <a:pt x="638" y="106"/>
                  </a:lnTo>
                  <a:lnTo>
                    <a:pt x="636" y="101"/>
                  </a:lnTo>
                  <a:lnTo>
                    <a:pt x="635" y="94"/>
                  </a:lnTo>
                  <a:lnTo>
                    <a:pt x="635" y="94"/>
                  </a:lnTo>
                  <a:lnTo>
                    <a:pt x="636" y="88"/>
                  </a:lnTo>
                  <a:lnTo>
                    <a:pt x="638" y="82"/>
                  </a:lnTo>
                  <a:lnTo>
                    <a:pt x="640" y="77"/>
                  </a:lnTo>
                  <a:lnTo>
                    <a:pt x="644" y="72"/>
                  </a:lnTo>
                  <a:lnTo>
                    <a:pt x="644" y="72"/>
                  </a:lnTo>
                  <a:lnTo>
                    <a:pt x="650" y="67"/>
                  </a:lnTo>
                  <a:lnTo>
                    <a:pt x="655" y="65"/>
                  </a:lnTo>
                  <a:lnTo>
                    <a:pt x="661" y="63"/>
                  </a:lnTo>
                  <a:lnTo>
                    <a:pt x="667" y="63"/>
                  </a:lnTo>
                  <a:lnTo>
                    <a:pt x="673" y="63"/>
                  </a:lnTo>
                  <a:lnTo>
                    <a:pt x="679" y="65"/>
                  </a:lnTo>
                  <a:lnTo>
                    <a:pt x="685" y="68"/>
                  </a:lnTo>
                  <a:lnTo>
                    <a:pt x="690" y="72"/>
                  </a:lnTo>
                  <a:lnTo>
                    <a:pt x="938" y="312"/>
                  </a:lnTo>
                  <a:lnTo>
                    <a:pt x="938" y="312"/>
                  </a:lnTo>
                  <a:lnTo>
                    <a:pt x="941" y="314"/>
                  </a:lnTo>
                  <a:lnTo>
                    <a:pt x="941" y="314"/>
                  </a:lnTo>
                  <a:lnTo>
                    <a:pt x="946" y="322"/>
                  </a:lnTo>
                  <a:lnTo>
                    <a:pt x="950" y="330"/>
                  </a:lnTo>
                  <a:lnTo>
                    <a:pt x="952" y="340"/>
                  </a:lnTo>
                  <a:lnTo>
                    <a:pt x="953" y="348"/>
                  </a:lnTo>
                  <a:lnTo>
                    <a:pt x="953" y="348"/>
                  </a:lnTo>
                  <a:lnTo>
                    <a:pt x="952" y="359"/>
                  </a:lnTo>
                  <a:lnTo>
                    <a:pt x="949" y="369"/>
                  </a:lnTo>
                  <a:lnTo>
                    <a:pt x="945" y="377"/>
                  </a:lnTo>
                  <a:lnTo>
                    <a:pt x="938" y="386"/>
                  </a:lnTo>
                  <a:lnTo>
                    <a:pt x="938" y="38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5" name="Freeform 70"/>
            <p:cNvSpPr>
              <a:spLocks noEditPoints="1"/>
            </p:cNvSpPr>
            <p:nvPr/>
          </p:nvSpPr>
          <p:spPr bwMode="auto">
            <a:xfrm>
              <a:off x="1479680" y="3585471"/>
              <a:ext cx="389940" cy="389940"/>
            </a:xfrm>
            <a:custGeom>
              <a:avLst/>
              <a:gdLst>
                <a:gd name="T0" fmla="*/ 255 w 1019"/>
                <a:gd name="T1" fmla="*/ 21 h 1018"/>
                <a:gd name="T2" fmla="*/ 224 w 1019"/>
                <a:gd name="T3" fmla="*/ 748 h 1018"/>
                <a:gd name="T4" fmla="*/ 201 w 1019"/>
                <a:gd name="T5" fmla="*/ 763 h 1018"/>
                <a:gd name="T6" fmla="*/ 182 w 1019"/>
                <a:gd name="T7" fmla="*/ 264 h 1018"/>
                <a:gd name="T8" fmla="*/ 63 w 1019"/>
                <a:gd name="T9" fmla="*/ 260 h 1018"/>
                <a:gd name="T10" fmla="*/ 5 w 1019"/>
                <a:gd name="T11" fmla="*/ 320 h 1018"/>
                <a:gd name="T12" fmla="*/ 20 w 1019"/>
                <a:gd name="T13" fmla="*/ 934 h 1018"/>
                <a:gd name="T14" fmla="*/ 143 w 1019"/>
                <a:gd name="T15" fmla="*/ 1017 h 1018"/>
                <a:gd name="T16" fmla="*/ 907 w 1019"/>
                <a:gd name="T17" fmla="*/ 1011 h 1018"/>
                <a:gd name="T18" fmla="*/ 1011 w 1019"/>
                <a:gd name="T19" fmla="*/ 907 h 1018"/>
                <a:gd name="T20" fmla="*/ 1008 w 1019"/>
                <a:gd name="T21" fmla="*/ 48 h 1018"/>
                <a:gd name="T22" fmla="*/ 940 w 1019"/>
                <a:gd name="T23" fmla="*/ 1 h 1018"/>
                <a:gd name="T24" fmla="*/ 938 w 1019"/>
                <a:gd name="T25" fmla="*/ 913 h 1018"/>
                <a:gd name="T26" fmla="*/ 860 w 1019"/>
                <a:gd name="T27" fmla="*/ 955 h 1018"/>
                <a:gd name="T28" fmla="*/ 99 w 1019"/>
                <a:gd name="T29" fmla="*/ 932 h 1018"/>
                <a:gd name="T30" fmla="*/ 65 w 1019"/>
                <a:gd name="T31" fmla="*/ 346 h 1018"/>
                <a:gd name="T32" fmla="*/ 128 w 1019"/>
                <a:gd name="T33" fmla="*/ 319 h 1018"/>
                <a:gd name="T34" fmla="*/ 152 w 1019"/>
                <a:gd name="T35" fmla="*/ 804 h 1018"/>
                <a:gd name="T36" fmla="*/ 215 w 1019"/>
                <a:gd name="T37" fmla="*/ 827 h 1018"/>
                <a:gd name="T38" fmla="*/ 277 w 1019"/>
                <a:gd name="T39" fmla="*/ 785 h 1018"/>
                <a:gd name="T40" fmla="*/ 291 w 1019"/>
                <a:gd name="T41" fmla="*/ 76 h 1018"/>
                <a:gd name="T42" fmla="*/ 945 w 1019"/>
                <a:gd name="T43" fmla="*/ 69 h 1018"/>
                <a:gd name="T44" fmla="*/ 394 w 1019"/>
                <a:gd name="T45" fmla="*/ 443 h 1018"/>
                <a:gd name="T46" fmla="*/ 518 w 1019"/>
                <a:gd name="T47" fmla="*/ 436 h 1018"/>
                <a:gd name="T48" fmla="*/ 541 w 1019"/>
                <a:gd name="T49" fmla="*/ 445 h 1018"/>
                <a:gd name="T50" fmla="*/ 555 w 1019"/>
                <a:gd name="T51" fmla="*/ 442 h 1018"/>
                <a:gd name="T52" fmla="*/ 571 w 1019"/>
                <a:gd name="T53" fmla="*/ 424 h 1018"/>
                <a:gd name="T54" fmla="*/ 559 w 1019"/>
                <a:gd name="T55" fmla="*/ 133 h 1018"/>
                <a:gd name="T56" fmla="*/ 512 w 1019"/>
                <a:gd name="T57" fmla="*/ 147 h 1018"/>
                <a:gd name="T58" fmla="*/ 397 w 1019"/>
                <a:gd name="T59" fmla="*/ 132 h 1018"/>
                <a:gd name="T60" fmla="*/ 374 w 1019"/>
                <a:gd name="T61" fmla="*/ 130 h 1018"/>
                <a:gd name="T62" fmla="*/ 354 w 1019"/>
                <a:gd name="T63" fmla="*/ 145 h 1018"/>
                <a:gd name="T64" fmla="*/ 353 w 1019"/>
                <a:gd name="T65" fmla="*/ 426 h 1018"/>
                <a:gd name="T66" fmla="*/ 891 w 1019"/>
                <a:gd name="T67" fmla="*/ 668 h 1018"/>
                <a:gd name="T68" fmla="*/ 642 w 1019"/>
                <a:gd name="T69" fmla="*/ 142 h 1018"/>
                <a:gd name="T70" fmla="*/ 656 w 1019"/>
                <a:gd name="T71" fmla="*/ 189 h 1018"/>
                <a:gd name="T72" fmla="*/ 889 w 1019"/>
                <a:gd name="T73" fmla="*/ 172 h 1018"/>
                <a:gd name="T74" fmla="*/ 866 w 1019"/>
                <a:gd name="T75" fmla="*/ 129 h 1018"/>
                <a:gd name="T76" fmla="*/ 642 w 1019"/>
                <a:gd name="T77" fmla="*/ 269 h 1018"/>
                <a:gd name="T78" fmla="*/ 656 w 1019"/>
                <a:gd name="T79" fmla="*/ 316 h 1018"/>
                <a:gd name="T80" fmla="*/ 889 w 1019"/>
                <a:gd name="T81" fmla="*/ 299 h 1018"/>
                <a:gd name="T82" fmla="*/ 866 w 1019"/>
                <a:gd name="T83" fmla="*/ 255 h 1018"/>
                <a:gd name="T84" fmla="*/ 642 w 1019"/>
                <a:gd name="T85" fmla="*/ 396 h 1018"/>
                <a:gd name="T86" fmla="*/ 656 w 1019"/>
                <a:gd name="T87" fmla="*/ 443 h 1018"/>
                <a:gd name="T88" fmla="*/ 889 w 1019"/>
                <a:gd name="T89" fmla="*/ 426 h 1018"/>
                <a:gd name="T90" fmla="*/ 866 w 1019"/>
                <a:gd name="T91" fmla="*/ 383 h 1018"/>
                <a:gd name="T92" fmla="*/ 356 w 1019"/>
                <a:gd name="T93" fmla="*/ 682 h 1018"/>
                <a:gd name="T94" fmla="*/ 369 w 1019"/>
                <a:gd name="T95" fmla="*/ 729 h 1018"/>
                <a:gd name="T96" fmla="*/ 570 w 1019"/>
                <a:gd name="T97" fmla="*/ 712 h 1018"/>
                <a:gd name="T98" fmla="*/ 548 w 1019"/>
                <a:gd name="T99" fmla="*/ 669 h 1018"/>
                <a:gd name="T100" fmla="*/ 356 w 1019"/>
                <a:gd name="T101" fmla="*/ 810 h 1018"/>
                <a:gd name="T102" fmla="*/ 369 w 1019"/>
                <a:gd name="T103" fmla="*/ 857 h 1018"/>
                <a:gd name="T104" fmla="*/ 570 w 1019"/>
                <a:gd name="T105" fmla="*/ 840 h 1018"/>
                <a:gd name="T106" fmla="*/ 548 w 1019"/>
                <a:gd name="T107" fmla="*/ 796 h 1018"/>
                <a:gd name="T108" fmla="*/ 356 w 1019"/>
                <a:gd name="T109" fmla="*/ 523 h 1018"/>
                <a:gd name="T110" fmla="*/ 364 w 1019"/>
                <a:gd name="T111" fmla="*/ 600 h 1018"/>
                <a:gd name="T112" fmla="*/ 886 w 1019"/>
                <a:gd name="T113" fmla="*/ 591 h 1018"/>
                <a:gd name="T114" fmla="*/ 877 w 1019"/>
                <a:gd name="T115" fmla="*/ 515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19" h="1018">
                  <a:moveTo>
                    <a:pt x="931" y="0"/>
                  </a:moveTo>
                  <a:lnTo>
                    <a:pt x="310" y="0"/>
                  </a:lnTo>
                  <a:lnTo>
                    <a:pt x="310" y="0"/>
                  </a:lnTo>
                  <a:lnTo>
                    <a:pt x="302" y="1"/>
                  </a:lnTo>
                  <a:lnTo>
                    <a:pt x="293" y="2"/>
                  </a:lnTo>
                  <a:lnTo>
                    <a:pt x="285" y="4"/>
                  </a:lnTo>
                  <a:lnTo>
                    <a:pt x="277" y="7"/>
                  </a:lnTo>
                  <a:lnTo>
                    <a:pt x="269" y="12"/>
                  </a:lnTo>
                  <a:lnTo>
                    <a:pt x="262" y="16"/>
                  </a:lnTo>
                  <a:lnTo>
                    <a:pt x="255" y="21"/>
                  </a:lnTo>
                  <a:lnTo>
                    <a:pt x="249" y="27"/>
                  </a:lnTo>
                  <a:lnTo>
                    <a:pt x="243" y="34"/>
                  </a:lnTo>
                  <a:lnTo>
                    <a:pt x="239" y="41"/>
                  </a:lnTo>
                  <a:lnTo>
                    <a:pt x="234" y="48"/>
                  </a:lnTo>
                  <a:lnTo>
                    <a:pt x="230" y="57"/>
                  </a:lnTo>
                  <a:lnTo>
                    <a:pt x="227" y="64"/>
                  </a:lnTo>
                  <a:lnTo>
                    <a:pt x="225" y="74"/>
                  </a:lnTo>
                  <a:lnTo>
                    <a:pt x="224" y="83"/>
                  </a:lnTo>
                  <a:lnTo>
                    <a:pt x="224" y="92"/>
                  </a:lnTo>
                  <a:lnTo>
                    <a:pt x="224" y="748"/>
                  </a:lnTo>
                  <a:lnTo>
                    <a:pt x="224" y="748"/>
                  </a:lnTo>
                  <a:lnTo>
                    <a:pt x="222" y="751"/>
                  </a:lnTo>
                  <a:lnTo>
                    <a:pt x="222" y="754"/>
                  </a:lnTo>
                  <a:lnTo>
                    <a:pt x="218" y="760"/>
                  </a:lnTo>
                  <a:lnTo>
                    <a:pt x="214" y="763"/>
                  </a:lnTo>
                  <a:lnTo>
                    <a:pt x="211" y="764"/>
                  </a:lnTo>
                  <a:lnTo>
                    <a:pt x="207" y="764"/>
                  </a:lnTo>
                  <a:lnTo>
                    <a:pt x="207" y="764"/>
                  </a:lnTo>
                  <a:lnTo>
                    <a:pt x="204" y="764"/>
                  </a:lnTo>
                  <a:lnTo>
                    <a:pt x="201" y="763"/>
                  </a:lnTo>
                  <a:lnTo>
                    <a:pt x="196" y="760"/>
                  </a:lnTo>
                  <a:lnTo>
                    <a:pt x="192" y="754"/>
                  </a:lnTo>
                  <a:lnTo>
                    <a:pt x="191" y="751"/>
                  </a:lnTo>
                  <a:lnTo>
                    <a:pt x="191" y="748"/>
                  </a:lnTo>
                  <a:lnTo>
                    <a:pt x="191" y="286"/>
                  </a:lnTo>
                  <a:lnTo>
                    <a:pt x="191" y="286"/>
                  </a:lnTo>
                  <a:lnTo>
                    <a:pt x="190" y="280"/>
                  </a:lnTo>
                  <a:lnTo>
                    <a:pt x="189" y="275"/>
                  </a:lnTo>
                  <a:lnTo>
                    <a:pt x="186" y="268"/>
                  </a:lnTo>
                  <a:lnTo>
                    <a:pt x="182" y="264"/>
                  </a:lnTo>
                  <a:lnTo>
                    <a:pt x="177" y="260"/>
                  </a:lnTo>
                  <a:lnTo>
                    <a:pt x="172" y="257"/>
                  </a:lnTo>
                  <a:lnTo>
                    <a:pt x="166" y="255"/>
                  </a:lnTo>
                  <a:lnTo>
                    <a:pt x="159" y="255"/>
                  </a:lnTo>
                  <a:lnTo>
                    <a:pt x="159" y="255"/>
                  </a:lnTo>
                  <a:lnTo>
                    <a:pt x="88" y="255"/>
                  </a:lnTo>
                  <a:lnTo>
                    <a:pt x="88" y="255"/>
                  </a:lnTo>
                  <a:lnTo>
                    <a:pt x="79" y="255"/>
                  </a:lnTo>
                  <a:lnTo>
                    <a:pt x="70" y="256"/>
                  </a:lnTo>
                  <a:lnTo>
                    <a:pt x="63" y="260"/>
                  </a:lnTo>
                  <a:lnTo>
                    <a:pt x="54" y="262"/>
                  </a:lnTo>
                  <a:lnTo>
                    <a:pt x="47" y="266"/>
                  </a:lnTo>
                  <a:lnTo>
                    <a:pt x="39" y="270"/>
                  </a:lnTo>
                  <a:lnTo>
                    <a:pt x="33" y="276"/>
                  </a:lnTo>
                  <a:lnTo>
                    <a:pt x="26" y="282"/>
                  </a:lnTo>
                  <a:lnTo>
                    <a:pt x="21" y="289"/>
                  </a:lnTo>
                  <a:lnTo>
                    <a:pt x="15" y="295"/>
                  </a:lnTo>
                  <a:lnTo>
                    <a:pt x="11" y="302"/>
                  </a:lnTo>
                  <a:lnTo>
                    <a:pt x="8" y="311"/>
                  </a:lnTo>
                  <a:lnTo>
                    <a:pt x="5" y="320"/>
                  </a:lnTo>
                  <a:lnTo>
                    <a:pt x="3" y="328"/>
                  </a:lnTo>
                  <a:lnTo>
                    <a:pt x="1" y="337"/>
                  </a:lnTo>
                  <a:lnTo>
                    <a:pt x="0" y="346"/>
                  </a:lnTo>
                  <a:lnTo>
                    <a:pt x="0" y="859"/>
                  </a:lnTo>
                  <a:lnTo>
                    <a:pt x="0" y="859"/>
                  </a:lnTo>
                  <a:lnTo>
                    <a:pt x="1" y="875"/>
                  </a:lnTo>
                  <a:lnTo>
                    <a:pt x="4" y="891"/>
                  </a:lnTo>
                  <a:lnTo>
                    <a:pt x="8" y="907"/>
                  </a:lnTo>
                  <a:lnTo>
                    <a:pt x="13" y="920"/>
                  </a:lnTo>
                  <a:lnTo>
                    <a:pt x="20" y="934"/>
                  </a:lnTo>
                  <a:lnTo>
                    <a:pt x="28" y="948"/>
                  </a:lnTo>
                  <a:lnTo>
                    <a:pt x="37" y="960"/>
                  </a:lnTo>
                  <a:lnTo>
                    <a:pt x="48" y="972"/>
                  </a:lnTo>
                  <a:lnTo>
                    <a:pt x="58" y="982"/>
                  </a:lnTo>
                  <a:lnTo>
                    <a:pt x="71" y="991"/>
                  </a:lnTo>
                  <a:lnTo>
                    <a:pt x="84" y="999"/>
                  </a:lnTo>
                  <a:lnTo>
                    <a:pt x="98" y="1005"/>
                  </a:lnTo>
                  <a:lnTo>
                    <a:pt x="112" y="1011"/>
                  </a:lnTo>
                  <a:lnTo>
                    <a:pt x="128" y="1015"/>
                  </a:lnTo>
                  <a:lnTo>
                    <a:pt x="143" y="1017"/>
                  </a:lnTo>
                  <a:lnTo>
                    <a:pt x="159" y="1018"/>
                  </a:lnTo>
                  <a:lnTo>
                    <a:pt x="159" y="1017"/>
                  </a:lnTo>
                  <a:lnTo>
                    <a:pt x="159" y="1017"/>
                  </a:lnTo>
                  <a:lnTo>
                    <a:pt x="174" y="1018"/>
                  </a:lnTo>
                  <a:lnTo>
                    <a:pt x="189" y="1018"/>
                  </a:lnTo>
                  <a:lnTo>
                    <a:pt x="860" y="1018"/>
                  </a:lnTo>
                  <a:lnTo>
                    <a:pt x="860" y="1018"/>
                  </a:lnTo>
                  <a:lnTo>
                    <a:pt x="876" y="1017"/>
                  </a:lnTo>
                  <a:lnTo>
                    <a:pt x="891" y="1015"/>
                  </a:lnTo>
                  <a:lnTo>
                    <a:pt x="907" y="1011"/>
                  </a:lnTo>
                  <a:lnTo>
                    <a:pt x="921" y="1005"/>
                  </a:lnTo>
                  <a:lnTo>
                    <a:pt x="935" y="999"/>
                  </a:lnTo>
                  <a:lnTo>
                    <a:pt x="948" y="991"/>
                  </a:lnTo>
                  <a:lnTo>
                    <a:pt x="961" y="982"/>
                  </a:lnTo>
                  <a:lnTo>
                    <a:pt x="971" y="972"/>
                  </a:lnTo>
                  <a:lnTo>
                    <a:pt x="982" y="960"/>
                  </a:lnTo>
                  <a:lnTo>
                    <a:pt x="991" y="948"/>
                  </a:lnTo>
                  <a:lnTo>
                    <a:pt x="999" y="934"/>
                  </a:lnTo>
                  <a:lnTo>
                    <a:pt x="1006" y="920"/>
                  </a:lnTo>
                  <a:lnTo>
                    <a:pt x="1011" y="907"/>
                  </a:lnTo>
                  <a:lnTo>
                    <a:pt x="1015" y="891"/>
                  </a:lnTo>
                  <a:lnTo>
                    <a:pt x="1018" y="875"/>
                  </a:lnTo>
                  <a:lnTo>
                    <a:pt x="1019" y="859"/>
                  </a:lnTo>
                  <a:lnTo>
                    <a:pt x="1019" y="92"/>
                  </a:lnTo>
                  <a:lnTo>
                    <a:pt x="1019" y="92"/>
                  </a:lnTo>
                  <a:lnTo>
                    <a:pt x="1018" y="83"/>
                  </a:lnTo>
                  <a:lnTo>
                    <a:pt x="1016" y="74"/>
                  </a:lnTo>
                  <a:lnTo>
                    <a:pt x="1014" y="64"/>
                  </a:lnTo>
                  <a:lnTo>
                    <a:pt x="1011" y="57"/>
                  </a:lnTo>
                  <a:lnTo>
                    <a:pt x="1008" y="48"/>
                  </a:lnTo>
                  <a:lnTo>
                    <a:pt x="1004" y="41"/>
                  </a:lnTo>
                  <a:lnTo>
                    <a:pt x="998" y="34"/>
                  </a:lnTo>
                  <a:lnTo>
                    <a:pt x="993" y="27"/>
                  </a:lnTo>
                  <a:lnTo>
                    <a:pt x="986" y="21"/>
                  </a:lnTo>
                  <a:lnTo>
                    <a:pt x="980" y="16"/>
                  </a:lnTo>
                  <a:lnTo>
                    <a:pt x="972" y="12"/>
                  </a:lnTo>
                  <a:lnTo>
                    <a:pt x="965" y="7"/>
                  </a:lnTo>
                  <a:lnTo>
                    <a:pt x="956" y="4"/>
                  </a:lnTo>
                  <a:lnTo>
                    <a:pt x="949" y="2"/>
                  </a:lnTo>
                  <a:lnTo>
                    <a:pt x="940" y="1"/>
                  </a:lnTo>
                  <a:lnTo>
                    <a:pt x="931" y="0"/>
                  </a:lnTo>
                  <a:lnTo>
                    <a:pt x="931" y="0"/>
                  </a:lnTo>
                  <a:close/>
                  <a:moveTo>
                    <a:pt x="955" y="859"/>
                  </a:moveTo>
                  <a:lnTo>
                    <a:pt x="955" y="859"/>
                  </a:lnTo>
                  <a:lnTo>
                    <a:pt x="954" y="869"/>
                  </a:lnTo>
                  <a:lnTo>
                    <a:pt x="953" y="879"/>
                  </a:lnTo>
                  <a:lnTo>
                    <a:pt x="951" y="887"/>
                  </a:lnTo>
                  <a:lnTo>
                    <a:pt x="948" y="896"/>
                  </a:lnTo>
                  <a:lnTo>
                    <a:pt x="944" y="904"/>
                  </a:lnTo>
                  <a:lnTo>
                    <a:pt x="938" y="913"/>
                  </a:lnTo>
                  <a:lnTo>
                    <a:pt x="933" y="919"/>
                  </a:lnTo>
                  <a:lnTo>
                    <a:pt x="926" y="927"/>
                  </a:lnTo>
                  <a:lnTo>
                    <a:pt x="920" y="932"/>
                  </a:lnTo>
                  <a:lnTo>
                    <a:pt x="912" y="939"/>
                  </a:lnTo>
                  <a:lnTo>
                    <a:pt x="905" y="943"/>
                  </a:lnTo>
                  <a:lnTo>
                    <a:pt x="896" y="947"/>
                  </a:lnTo>
                  <a:lnTo>
                    <a:pt x="888" y="951"/>
                  </a:lnTo>
                  <a:lnTo>
                    <a:pt x="878" y="953"/>
                  </a:lnTo>
                  <a:lnTo>
                    <a:pt x="869" y="954"/>
                  </a:lnTo>
                  <a:lnTo>
                    <a:pt x="860" y="955"/>
                  </a:lnTo>
                  <a:lnTo>
                    <a:pt x="860" y="955"/>
                  </a:lnTo>
                  <a:lnTo>
                    <a:pt x="159" y="955"/>
                  </a:lnTo>
                  <a:lnTo>
                    <a:pt x="159" y="955"/>
                  </a:lnTo>
                  <a:lnTo>
                    <a:pt x="150" y="954"/>
                  </a:lnTo>
                  <a:lnTo>
                    <a:pt x="141" y="953"/>
                  </a:lnTo>
                  <a:lnTo>
                    <a:pt x="131" y="951"/>
                  </a:lnTo>
                  <a:lnTo>
                    <a:pt x="123" y="947"/>
                  </a:lnTo>
                  <a:lnTo>
                    <a:pt x="114" y="943"/>
                  </a:lnTo>
                  <a:lnTo>
                    <a:pt x="107" y="939"/>
                  </a:lnTo>
                  <a:lnTo>
                    <a:pt x="99" y="932"/>
                  </a:lnTo>
                  <a:lnTo>
                    <a:pt x="93" y="927"/>
                  </a:lnTo>
                  <a:lnTo>
                    <a:pt x="86" y="919"/>
                  </a:lnTo>
                  <a:lnTo>
                    <a:pt x="81" y="913"/>
                  </a:lnTo>
                  <a:lnTo>
                    <a:pt x="75" y="904"/>
                  </a:lnTo>
                  <a:lnTo>
                    <a:pt x="72" y="896"/>
                  </a:lnTo>
                  <a:lnTo>
                    <a:pt x="69" y="887"/>
                  </a:lnTo>
                  <a:lnTo>
                    <a:pt x="66" y="879"/>
                  </a:lnTo>
                  <a:lnTo>
                    <a:pt x="65" y="869"/>
                  </a:lnTo>
                  <a:lnTo>
                    <a:pt x="65" y="859"/>
                  </a:lnTo>
                  <a:lnTo>
                    <a:pt x="65" y="346"/>
                  </a:lnTo>
                  <a:lnTo>
                    <a:pt x="65" y="346"/>
                  </a:lnTo>
                  <a:lnTo>
                    <a:pt x="65" y="341"/>
                  </a:lnTo>
                  <a:lnTo>
                    <a:pt x="66" y="336"/>
                  </a:lnTo>
                  <a:lnTo>
                    <a:pt x="68" y="330"/>
                  </a:lnTo>
                  <a:lnTo>
                    <a:pt x="71" y="327"/>
                  </a:lnTo>
                  <a:lnTo>
                    <a:pt x="74" y="323"/>
                  </a:lnTo>
                  <a:lnTo>
                    <a:pt x="79" y="321"/>
                  </a:lnTo>
                  <a:lnTo>
                    <a:pt x="83" y="320"/>
                  </a:lnTo>
                  <a:lnTo>
                    <a:pt x="88" y="319"/>
                  </a:lnTo>
                  <a:lnTo>
                    <a:pt x="128" y="319"/>
                  </a:lnTo>
                  <a:lnTo>
                    <a:pt x="128" y="748"/>
                  </a:lnTo>
                  <a:lnTo>
                    <a:pt x="128" y="748"/>
                  </a:lnTo>
                  <a:lnTo>
                    <a:pt x="128" y="756"/>
                  </a:lnTo>
                  <a:lnTo>
                    <a:pt x="129" y="764"/>
                  </a:lnTo>
                  <a:lnTo>
                    <a:pt x="131" y="771"/>
                  </a:lnTo>
                  <a:lnTo>
                    <a:pt x="135" y="779"/>
                  </a:lnTo>
                  <a:lnTo>
                    <a:pt x="138" y="785"/>
                  </a:lnTo>
                  <a:lnTo>
                    <a:pt x="141" y="792"/>
                  </a:lnTo>
                  <a:lnTo>
                    <a:pt x="146" y="798"/>
                  </a:lnTo>
                  <a:lnTo>
                    <a:pt x="152" y="804"/>
                  </a:lnTo>
                  <a:lnTo>
                    <a:pt x="157" y="809"/>
                  </a:lnTo>
                  <a:lnTo>
                    <a:pt x="162" y="814"/>
                  </a:lnTo>
                  <a:lnTo>
                    <a:pt x="170" y="817"/>
                  </a:lnTo>
                  <a:lnTo>
                    <a:pt x="176" y="821"/>
                  </a:lnTo>
                  <a:lnTo>
                    <a:pt x="184" y="824"/>
                  </a:lnTo>
                  <a:lnTo>
                    <a:pt x="191" y="826"/>
                  </a:lnTo>
                  <a:lnTo>
                    <a:pt x="199" y="827"/>
                  </a:lnTo>
                  <a:lnTo>
                    <a:pt x="207" y="827"/>
                  </a:lnTo>
                  <a:lnTo>
                    <a:pt x="207" y="827"/>
                  </a:lnTo>
                  <a:lnTo>
                    <a:pt x="215" y="827"/>
                  </a:lnTo>
                  <a:lnTo>
                    <a:pt x="224" y="826"/>
                  </a:lnTo>
                  <a:lnTo>
                    <a:pt x="231" y="824"/>
                  </a:lnTo>
                  <a:lnTo>
                    <a:pt x="239" y="821"/>
                  </a:lnTo>
                  <a:lnTo>
                    <a:pt x="245" y="817"/>
                  </a:lnTo>
                  <a:lnTo>
                    <a:pt x="251" y="814"/>
                  </a:lnTo>
                  <a:lnTo>
                    <a:pt x="258" y="809"/>
                  </a:lnTo>
                  <a:lnTo>
                    <a:pt x="263" y="804"/>
                  </a:lnTo>
                  <a:lnTo>
                    <a:pt x="269" y="798"/>
                  </a:lnTo>
                  <a:lnTo>
                    <a:pt x="273" y="792"/>
                  </a:lnTo>
                  <a:lnTo>
                    <a:pt x="277" y="785"/>
                  </a:lnTo>
                  <a:lnTo>
                    <a:pt x="280" y="779"/>
                  </a:lnTo>
                  <a:lnTo>
                    <a:pt x="284" y="771"/>
                  </a:lnTo>
                  <a:lnTo>
                    <a:pt x="286" y="764"/>
                  </a:lnTo>
                  <a:lnTo>
                    <a:pt x="287" y="756"/>
                  </a:lnTo>
                  <a:lnTo>
                    <a:pt x="287" y="748"/>
                  </a:lnTo>
                  <a:lnTo>
                    <a:pt x="287" y="92"/>
                  </a:lnTo>
                  <a:lnTo>
                    <a:pt x="287" y="92"/>
                  </a:lnTo>
                  <a:lnTo>
                    <a:pt x="287" y="86"/>
                  </a:lnTo>
                  <a:lnTo>
                    <a:pt x="289" y="81"/>
                  </a:lnTo>
                  <a:lnTo>
                    <a:pt x="291" y="76"/>
                  </a:lnTo>
                  <a:lnTo>
                    <a:pt x="294" y="72"/>
                  </a:lnTo>
                  <a:lnTo>
                    <a:pt x="298" y="69"/>
                  </a:lnTo>
                  <a:lnTo>
                    <a:pt x="302" y="66"/>
                  </a:lnTo>
                  <a:lnTo>
                    <a:pt x="306" y="64"/>
                  </a:lnTo>
                  <a:lnTo>
                    <a:pt x="310" y="64"/>
                  </a:lnTo>
                  <a:lnTo>
                    <a:pt x="931" y="64"/>
                  </a:lnTo>
                  <a:lnTo>
                    <a:pt x="931" y="64"/>
                  </a:lnTo>
                  <a:lnTo>
                    <a:pt x="936" y="64"/>
                  </a:lnTo>
                  <a:lnTo>
                    <a:pt x="940" y="66"/>
                  </a:lnTo>
                  <a:lnTo>
                    <a:pt x="945" y="69"/>
                  </a:lnTo>
                  <a:lnTo>
                    <a:pt x="948" y="72"/>
                  </a:lnTo>
                  <a:lnTo>
                    <a:pt x="951" y="76"/>
                  </a:lnTo>
                  <a:lnTo>
                    <a:pt x="953" y="81"/>
                  </a:lnTo>
                  <a:lnTo>
                    <a:pt x="954" y="86"/>
                  </a:lnTo>
                  <a:lnTo>
                    <a:pt x="955" y="92"/>
                  </a:lnTo>
                  <a:lnTo>
                    <a:pt x="955" y="859"/>
                  </a:lnTo>
                  <a:close/>
                  <a:moveTo>
                    <a:pt x="382" y="445"/>
                  </a:moveTo>
                  <a:lnTo>
                    <a:pt x="382" y="445"/>
                  </a:lnTo>
                  <a:lnTo>
                    <a:pt x="389" y="445"/>
                  </a:lnTo>
                  <a:lnTo>
                    <a:pt x="394" y="443"/>
                  </a:lnTo>
                  <a:lnTo>
                    <a:pt x="401" y="440"/>
                  </a:lnTo>
                  <a:lnTo>
                    <a:pt x="405" y="437"/>
                  </a:lnTo>
                  <a:lnTo>
                    <a:pt x="409" y="431"/>
                  </a:lnTo>
                  <a:lnTo>
                    <a:pt x="411" y="426"/>
                  </a:lnTo>
                  <a:lnTo>
                    <a:pt x="413" y="420"/>
                  </a:lnTo>
                  <a:lnTo>
                    <a:pt x="415" y="414"/>
                  </a:lnTo>
                  <a:lnTo>
                    <a:pt x="415" y="270"/>
                  </a:lnTo>
                  <a:lnTo>
                    <a:pt x="514" y="431"/>
                  </a:lnTo>
                  <a:lnTo>
                    <a:pt x="514" y="431"/>
                  </a:lnTo>
                  <a:lnTo>
                    <a:pt x="518" y="436"/>
                  </a:lnTo>
                  <a:lnTo>
                    <a:pt x="518" y="436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23" y="440"/>
                  </a:lnTo>
                  <a:lnTo>
                    <a:pt x="528" y="443"/>
                  </a:lnTo>
                  <a:lnTo>
                    <a:pt x="528" y="443"/>
                  </a:lnTo>
                  <a:lnTo>
                    <a:pt x="530" y="443"/>
                  </a:lnTo>
                  <a:lnTo>
                    <a:pt x="530" y="443"/>
                  </a:lnTo>
                  <a:lnTo>
                    <a:pt x="536" y="445"/>
                  </a:lnTo>
                  <a:lnTo>
                    <a:pt x="541" y="445"/>
                  </a:lnTo>
                  <a:lnTo>
                    <a:pt x="541" y="445"/>
                  </a:lnTo>
                  <a:lnTo>
                    <a:pt x="541" y="445"/>
                  </a:lnTo>
                  <a:lnTo>
                    <a:pt x="541" y="445"/>
                  </a:lnTo>
                  <a:lnTo>
                    <a:pt x="541" y="445"/>
                  </a:lnTo>
                  <a:lnTo>
                    <a:pt x="541" y="445"/>
                  </a:lnTo>
                  <a:lnTo>
                    <a:pt x="547" y="445"/>
                  </a:lnTo>
                  <a:lnTo>
                    <a:pt x="552" y="443"/>
                  </a:lnTo>
                  <a:lnTo>
                    <a:pt x="552" y="443"/>
                  </a:lnTo>
                  <a:lnTo>
                    <a:pt x="555" y="442"/>
                  </a:lnTo>
                  <a:lnTo>
                    <a:pt x="555" y="442"/>
                  </a:lnTo>
                  <a:lnTo>
                    <a:pt x="558" y="441"/>
                  </a:lnTo>
                  <a:lnTo>
                    <a:pt x="558" y="441"/>
                  </a:lnTo>
                  <a:lnTo>
                    <a:pt x="560" y="439"/>
                  </a:lnTo>
                  <a:lnTo>
                    <a:pt x="560" y="439"/>
                  </a:lnTo>
                  <a:lnTo>
                    <a:pt x="566" y="434"/>
                  </a:lnTo>
                  <a:lnTo>
                    <a:pt x="566" y="434"/>
                  </a:lnTo>
                  <a:lnTo>
                    <a:pt x="569" y="429"/>
                  </a:lnTo>
                  <a:lnTo>
                    <a:pt x="569" y="429"/>
                  </a:lnTo>
                  <a:lnTo>
                    <a:pt x="571" y="424"/>
                  </a:lnTo>
                  <a:lnTo>
                    <a:pt x="571" y="424"/>
                  </a:lnTo>
                  <a:lnTo>
                    <a:pt x="572" y="417"/>
                  </a:lnTo>
                  <a:lnTo>
                    <a:pt x="572" y="417"/>
                  </a:lnTo>
                  <a:lnTo>
                    <a:pt x="573" y="414"/>
                  </a:lnTo>
                  <a:lnTo>
                    <a:pt x="573" y="160"/>
                  </a:lnTo>
                  <a:lnTo>
                    <a:pt x="573" y="160"/>
                  </a:lnTo>
                  <a:lnTo>
                    <a:pt x="572" y="153"/>
                  </a:lnTo>
                  <a:lnTo>
                    <a:pt x="570" y="147"/>
                  </a:lnTo>
                  <a:lnTo>
                    <a:pt x="568" y="142"/>
                  </a:lnTo>
                  <a:lnTo>
                    <a:pt x="564" y="137"/>
                  </a:lnTo>
                  <a:lnTo>
                    <a:pt x="559" y="133"/>
                  </a:lnTo>
                  <a:lnTo>
                    <a:pt x="554" y="130"/>
                  </a:lnTo>
                  <a:lnTo>
                    <a:pt x="548" y="129"/>
                  </a:lnTo>
                  <a:lnTo>
                    <a:pt x="541" y="128"/>
                  </a:lnTo>
                  <a:lnTo>
                    <a:pt x="541" y="128"/>
                  </a:lnTo>
                  <a:lnTo>
                    <a:pt x="535" y="129"/>
                  </a:lnTo>
                  <a:lnTo>
                    <a:pt x="529" y="130"/>
                  </a:lnTo>
                  <a:lnTo>
                    <a:pt x="524" y="133"/>
                  </a:lnTo>
                  <a:lnTo>
                    <a:pt x="519" y="137"/>
                  </a:lnTo>
                  <a:lnTo>
                    <a:pt x="515" y="142"/>
                  </a:lnTo>
                  <a:lnTo>
                    <a:pt x="512" y="147"/>
                  </a:lnTo>
                  <a:lnTo>
                    <a:pt x="510" y="153"/>
                  </a:lnTo>
                  <a:lnTo>
                    <a:pt x="510" y="160"/>
                  </a:lnTo>
                  <a:lnTo>
                    <a:pt x="510" y="304"/>
                  </a:lnTo>
                  <a:lnTo>
                    <a:pt x="409" y="143"/>
                  </a:lnTo>
                  <a:lnTo>
                    <a:pt x="409" y="143"/>
                  </a:lnTo>
                  <a:lnTo>
                    <a:pt x="407" y="140"/>
                  </a:lnTo>
                  <a:lnTo>
                    <a:pt x="407" y="140"/>
                  </a:lnTo>
                  <a:lnTo>
                    <a:pt x="403" y="135"/>
                  </a:lnTo>
                  <a:lnTo>
                    <a:pt x="403" y="135"/>
                  </a:lnTo>
                  <a:lnTo>
                    <a:pt x="397" y="132"/>
                  </a:lnTo>
                  <a:lnTo>
                    <a:pt x="397" y="132"/>
                  </a:lnTo>
                  <a:lnTo>
                    <a:pt x="392" y="130"/>
                  </a:lnTo>
                  <a:lnTo>
                    <a:pt x="392" y="130"/>
                  </a:lnTo>
                  <a:lnTo>
                    <a:pt x="386" y="129"/>
                  </a:lnTo>
                  <a:lnTo>
                    <a:pt x="386" y="129"/>
                  </a:lnTo>
                  <a:lnTo>
                    <a:pt x="382" y="128"/>
                  </a:lnTo>
                  <a:lnTo>
                    <a:pt x="382" y="128"/>
                  </a:lnTo>
                  <a:lnTo>
                    <a:pt x="380" y="129"/>
                  </a:lnTo>
                  <a:lnTo>
                    <a:pt x="380" y="129"/>
                  </a:lnTo>
                  <a:lnTo>
                    <a:pt x="374" y="130"/>
                  </a:lnTo>
                  <a:lnTo>
                    <a:pt x="374" y="130"/>
                  </a:lnTo>
                  <a:lnTo>
                    <a:pt x="367" y="132"/>
                  </a:lnTo>
                  <a:lnTo>
                    <a:pt x="367" y="132"/>
                  </a:lnTo>
                  <a:lnTo>
                    <a:pt x="365" y="133"/>
                  </a:lnTo>
                  <a:lnTo>
                    <a:pt x="365" y="133"/>
                  </a:lnTo>
                  <a:lnTo>
                    <a:pt x="363" y="135"/>
                  </a:lnTo>
                  <a:lnTo>
                    <a:pt x="363" y="135"/>
                  </a:lnTo>
                  <a:lnTo>
                    <a:pt x="359" y="139"/>
                  </a:lnTo>
                  <a:lnTo>
                    <a:pt x="359" y="139"/>
                  </a:lnTo>
                  <a:lnTo>
                    <a:pt x="354" y="145"/>
                  </a:lnTo>
                  <a:lnTo>
                    <a:pt x="354" y="145"/>
                  </a:lnTo>
                  <a:lnTo>
                    <a:pt x="352" y="150"/>
                  </a:lnTo>
                  <a:lnTo>
                    <a:pt x="352" y="150"/>
                  </a:lnTo>
                  <a:lnTo>
                    <a:pt x="351" y="157"/>
                  </a:lnTo>
                  <a:lnTo>
                    <a:pt x="351" y="157"/>
                  </a:lnTo>
                  <a:lnTo>
                    <a:pt x="350" y="160"/>
                  </a:lnTo>
                  <a:lnTo>
                    <a:pt x="350" y="414"/>
                  </a:lnTo>
                  <a:lnTo>
                    <a:pt x="350" y="414"/>
                  </a:lnTo>
                  <a:lnTo>
                    <a:pt x="351" y="420"/>
                  </a:lnTo>
                  <a:lnTo>
                    <a:pt x="353" y="426"/>
                  </a:lnTo>
                  <a:lnTo>
                    <a:pt x="356" y="431"/>
                  </a:lnTo>
                  <a:lnTo>
                    <a:pt x="360" y="437"/>
                  </a:lnTo>
                  <a:lnTo>
                    <a:pt x="364" y="440"/>
                  </a:lnTo>
                  <a:lnTo>
                    <a:pt x="369" y="443"/>
                  </a:lnTo>
                  <a:lnTo>
                    <a:pt x="376" y="445"/>
                  </a:lnTo>
                  <a:lnTo>
                    <a:pt x="382" y="445"/>
                  </a:lnTo>
                  <a:lnTo>
                    <a:pt x="382" y="445"/>
                  </a:lnTo>
                  <a:close/>
                  <a:moveTo>
                    <a:pt x="637" y="859"/>
                  </a:moveTo>
                  <a:lnTo>
                    <a:pt x="891" y="859"/>
                  </a:lnTo>
                  <a:lnTo>
                    <a:pt x="891" y="668"/>
                  </a:lnTo>
                  <a:lnTo>
                    <a:pt x="637" y="668"/>
                  </a:lnTo>
                  <a:lnTo>
                    <a:pt x="637" y="859"/>
                  </a:lnTo>
                  <a:close/>
                  <a:moveTo>
                    <a:pt x="860" y="128"/>
                  </a:moveTo>
                  <a:lnTo>
                    <a:pt x="669" y="128"/>
                  </a:lnTo>
                  <a:lnTo>
                    <a:pt x="669" y="128"/>
                  </a:lnTo>
                  <a:lnTo>
                    <a:pt x="662" y="129"/>
                  </a:lnTo>
                  <a:lnTo>
                    <a:pt x="656" y="130"/>
                  </a:lnTo>
                  <a:lnTo>
                    <a:pt x="651" y="133"/>
                  </a:lnTo>
                  <a:lnTo>
                    <a:pt x="646" y="137"/>
                  </a:lnTo>
                  <a:lnTo>
                    <a:pt x="642" y="142"/>
                  </a:lnTo>
                  <a:lnTo>
                    <a:pt x="639" y="147"/>
                  </a:lnTo>
                  <a:lnTo>
                    <a:pt x="638" y="153"/>
                  </a:lnTo>
                  <a:lnTo>
                    <a:pt x="637" y="160"/>
                  </a:lnTo>
                  <a:lnTo>
                    <a:pt x="637" y="160"/>
                  </a:lnTo>
                  <a:lnTo>
                    <a:pt x="638" y="166"/>
                  </a:lnTo>
                  <a:lnTo>
                    <a:pt x="639" y="172"/>
                  </a:lnTo>
                  <a:lnTo>
                    <a:pt x="642" y="177"/>
                  </a:lnTo>
                  <a:lnTo>
                    <a:pt x="646" y="182"/>
                  </a:lnTo>
                  <a:lnTo>
                    <a:pt x="651" y="186"/>
                  </a:lnTo>
                  <a:lnTo>
                    <a:pt x="656" y="189"/>
                  </a:lnTo>
                  <a:lnTo>
                    <a:pt x="662" y="191"/>
                  </a:lnTo>
                  <a:lnTo>
                    <a:pt x="669" y="191"/>
                  </a:lnTo>
                  <a:lnTo>
                    <a:pt x="860" y="191"/>
                  </a:lnTo>
                  <a:lnTo>
                    <a:pt x="860" y="191"/>
                  </a:lnTo>
                  <a:lnTo>
                    <a:pt x="866" y="191"/>
                  </a:lnTo>
                  <a:lnTo>
                    <a:pt x="872" y="189"/>
                  </a:lnTo>
                  <a:lnTo>
                    <a:pt x="877" y="186"/>
                  </a:lnTo>
                  <a:lnTo>
                    <a:pt x="882" y="182"/>
                  </a:lnTo>
                  <a:lnTo>
                    <a:pt x="886" y="177"/>
                  </a:lnTo>
                  <a:lnTo>
                    <a:pt x="889" y="172"/>
                  </a:lnTo>
                  <a:lnTo>
                    <a:pt x="891" y="166"/>
                  </a:lnTo>
                  <a:lnTo>
                    <a:pt x="891" y="160"/>
                  </a:lnTo>
                  <a:lnTo>
                    <a:pt x="891" y="160"/>
                  </a:lnTo>
                  <a:lnTo>
                    <a:pt x="891" y="153"/>
                  </a:lnTo>
                  <a:lnTo>
                    <a:pt x="889" y="147"/>
                  </a:lnTo>
                  <a:lnTo>
                    <a:pt x="886" y="142"/>
                  </a:lnTo>
                  <a:lnTo>
                    <a:pt x="882" y="137"/>
                  </a:lnTo>
                  <a:lnTo>
                    <a:pt x="877" y="133"/>
                  </a:lnTo>
                  <a:lnTo>
                    <a:pt x="872" y="130"/>
                  </a:lnTo>
                  <a:lnTo>
                    <a:pt x="866" y="129"/>
                  </a:lnTo>
                  <a:lnTo>
                    <a:pt x="860" y="128"/>
                  </a:lnTo>
                  <a:lnTo>
                    <a:pt x="860" y="128"/>
                  </a:lnTo>
                  <a:close/>
                  <a:moveTo>
                    <a:pt x="860" y="255"/>
                  </a:moveTo>
                  <a:lnTo>
                    <a:pt x="669" y="255"/>
                  </a:lnTo>
                  <a:lnTo>
                    <a:pt x="669" y="255"/>
                  </a:lnTo>
                  <a:lnTo>
                    <a:pt x="662" y="255"/>
                  </a:lnTo>
                  <a:lnTo>
                    <a:pt x="656" y="257"/>
                  </a:lnTo>
                  <a:lnTo>
                    <a:pt x="651" y="261"/>
                  </a:lnTo>
                  <a:lnTo>
                    <a:pt x="646" y="264"/>
                  </a:lnTo>
                  <a:lnTo>
                    <a:pt x="642" y="269"/>
                  </a:lnTo>
                  <a:lnTo>
                    <a:pt x="639" y="275"/>
                  </a:lnTo>
                  <a:lnTo>
                    <a:pt x="638" y="280"/>
                  </a:lnTo>
                  <a:lnTo>
                    <a:pt x="637" y="286"/>
                  </a:lnTo>
                  <a:lnTo>
                    <a:pt x="637" y="286"/>
                  </a:lnTo>
                  <a:lnTo>
                    <a:pt x="638" y="293"/>
                  </a:lnTo>
                  <a:lnTo>
                    <a:pt x="639" y="299"/>
                  </a:lnTo>
                  <a:lnTo>
                    <a:pt x="642" y="305"/>
                  </a:lnTo>
                  <a:lnTo>
                    <a:pt x="646" y="309"/>
                  </a:lnTo>
                  <a:lnTo>
                    <a:pt x="651" y="313"/>
                  </a:lnTo>
                  <a:lnTo>
                    <a:pt x="656" y="316"/>
                  </a:lnTo>
                  <a:lnTo>
                    <a:pt x="662" y="317"/>
                  </a:lnTo>
                  <a:lnTo>
                    <a:pt x="669" y="319"/>
                  </a:lnTo>
                  <a:lnTo>
                    <a:pt x="860" y="319"/>
                  </a:lnTo>
                  <a:lnTo>
                    <a:pt x="860" y="319"/>
                  </a:lnTo>
                  <a:lnTo>
                    <a:pt x="866" y="317"/>
                  </a:lnTo>
                  <a:lnTo>
                    <a:pt x="872" y="316"/>
                  </a:lnTo>
                  <a:lnTo>
                    <a:pt x="877" y="313"/>
                  </a:lnTo>
                  <a:lnTo>
                    <a:pt x="882" y="309"/>
                  </a:lnTo>
                  <a:lnTo>
                    <a:pt x="886" y="305"/>
                  </a:lnTo>
                  <a:lnTo>
                    <a:pt x="889" y="299"/>
                  </a:lnTo>
                  <a:lnTo>
                    <a:pt x="891" y="293"/>
                  </a:lnTo>
                  <a:lnTo>
                    <a:pt x="891" y="286"/>
                  </a:lnTo>
                  <a:lnTo>
                    <a:pt x="891" y="286"/>
                  </a:lnTo>
                  <a:lnTo>
                    <a:pt x="891" y="280"/>
                  </a:lnTo>
                  <a:lnTo>
                    <a:pt x="889" y="275"/>
                  </a:lnTo>
                  <a:lnTo>
                    <a:pt x="886" y="269"/>
                  </a:lnTo>
                  <a:lnTo>
                    <a:pt x="882" y="264"/>
                  </a:lnTo>
                  <a:lnTo>
                    <a:pt x="877" y="261"/>
                  </a:lnTo>
                  <a:lnTo>
                    <a:pt x="872" y="257"/>
                  </a:lnTo>
                  <a:lnTo>
                    <a:pt x="866" y="255"/>
                  </a:lnTo>
                  <a:lnTo>
                    <a:pt x="860" y="255"/>
                  </a:lnTo>
                  <a:lnTo>
                    <a:pt x="860" y="255"/>
                  </a:lnTo>
                  <a:close/>
                  <a:moveTo>
                    <a:pt x="860" y="382"/>
                  </a:moveTo>
                  <a:lnTo>
                    <a:pt x="669" y="382"/>
                  </a:lnTo>
                  <a:lnTo>
                    <a:pt x="669" y="382"/>
                  </a:lnTo>
                  <a:lnTo>
                    <a:pt x="662" y="383"/>
                  </a:lnTo>
                  <a:lnTo>
                    <a:pt x="656" y="385"/>
                  </a:lnTo>
                  <a:lnTo>
                    <a:pt x="651" y="387"/>
                  </a:lnTo>
                  <a:lnTo>
                    <a:pt x="646" y="392"/>
                  </a:lnTo>
                  <a:lnTo>
                    <a:pt x="642" y="396"/>
                  </a:lnTo>
                  <a:lnTo>
                    <a:pt x="639" y="401"/>
                  </a:lnTo>
                  <a:lnTo>
                    <a:pt x="638" y="408"/>
                  </a:lnTo>
                  <a:lnTo>
                    <a:pt x="637" y="414"/>
                  </a:lnTo>
                  <a:lnTo>
                    <a:pt x="637" y="414"/>
                  </a:lnTo>
                  <a:lnTo>
                    <a:pt x="638" y="420"/>
                  </a:lnTo>
                  <a:lnTo>
                    <a:pt x="639" y="426"/>
                  </a:lnTo>
                  <a:lnTo>
                    <a:pt x="642" y="431"/>
                  </a:lnTo>
                  <a:lnTo>
                    <a:pt x="646" y="437"/>
                  </a:lnTo>
                  <a:lnTo>
                    <a:pt x="651" y="440"/>
                  </a:lnTo>
                  <a:lnTo>
                    <a:pt x="656" y="443"/>
                  </a:lnTo>
                  <a:lnTo>
                    <a:pt x="662" y="445"/>
                  </a:lnTo>
                  <a:lnTo>
                    <a:pt x="669" y="445"/>
                  </a:lnTo>
                  <a:lnTo>
                    <a:pt x="860" y="445"/>
                  </a:lnTo>
                  <a:lnTo>
                    <a:pt x="860" y="445"/>
                  </a:lnTo>
                  <a:lnTo>
                    <a:pt x="866" y="445"/>
                  </a:lnTo>
                  <a:lnTo>
                    <a:pt x="872" y="443"/>
                  </a:lnTo>
                  <a:lnTo>
                    <a:pt x="877" y="440"/>
                  </a:lnTo>
                  <a:lnTo>
                    <a:pt x="882" y="437"/>
                  </a:lnTo>
                  <a:lnTo>
                    <a:pt x="886" y="431"/>
                  </a:lnTo>
                  <a:lnTo>
                    <a:pt x="889" y="426"/>
                  </a:lnTo>
                  <a:lnTo>
                    <a:pt x="891" y="420"/>
                  </a:lnTo>
                  <a:lnTo>
                    <a:pt x="891" y="414"/>
                  </a:lnTo>
                  <a:lnTo>
                    <a:pt x="891" y="414"/>
                  </a:lnTo>
                  <a:lnTo>
                    <a:pt x="891" y="408"/>
                  </a:lnTo>
                  <a:lnTo>
                    <a:pt x="889" y="401"/>
                  </a:lnTo>
                  <a:lnTo>
                    <a:pt x="886" y="396"/>
                  </a:lnTo>
                  <a:lnTo>
                    <a:pt x="882" y="392"/>
                  </a:lnTo>
                  <a:lnTo>
                    <a:pt x="877" y="387"/>
                  </a:lnTo>
                  <a:lnTo>
                    <a:pt x="872" y="385"/>
                  </a:lnTo>
                  <a:lnTo>
                    <a:pt x="866" y="383"/>
                  </a:lnTo>
                  <a:lnTo>
                    <a:pt x="860" y="382"/>
                  </a:lnTo>
                  <a:lnTo>
                    <a:pt x="860" y="382"/>
                  </a:lnTo>
                  <a:close/>
                  <a:moveTo>
                    <a:pt x="541" y="668"/>
                  </a:moveTo>
                  <a:lnTo>
                    <a:pt x="382" y="668"/>
                  </a:lnTo>
                  <a:lnTo>
                    <a:pt x="382" y="668"/>
                  </a:lnTo>
                  <a:lnTo>
                    <a:pt x="376" y="669"/>
                  </a:lnTo>
                  <a:lnTo>
                    <a:pt x="369" y="670"/>
                  </a:lnTo>
                  <a:lnTo>
                    <a:pt x="364" y="674"/>
                  </a:lnTo>
                  <a:lnTo>
                    <a:pt x="360" y="678"/>
                  </a:lnTo>
                  <a:lnTo>
                    <a:pt x="356" y="682"/>
                  </a:lnTo>
                  <a:lnTo>
                    <a:pt x="353" y="688"/>
                  </a:lnTo>
                  <a:lnTo>
                    <a:pt x="351" y="694"/>
                  </a:lnTo>
                  <a:lnTo>
                    <a:pt x="350" y="701"/>
                  </a:lnTo>
                  <a:lnTo>
                    <a:pt x="350" y="701"/>
                  </a:lnTo>
                  <a:lnTo>
                    <a:pt x="351" y="707"/>
                  </a:lnTo>
                  <a:lnTo>
                    <a:pt x="353" y="712"/>
                  </a:lnTo>
                  <a:lnTo>
                    <a:pt x="356" y="718"/>
                  </a:lnTo>
                  <a:lnTo>
                    <a:pt x="360" y="723"/>
                  </a:lnTo>
                  <a:lnTo>
                    <a:pt x="364" y="726"/>
                  </a:lnTo>
                  <a:lnTo>
                    <a:pt x="369" y="729"/>
                  </a:lnTo>
                  <a:lnTo>
                    <a:pt x="376" y="732"/>
                  </a:lnTo>
                  <a:lnTo>
                    <a:pt x="382" y="732"/>
                  </a:lnTo>
                  <a:lnTo>
                    <a:pt x="541" y="732"/>
                  </a:lnTo>
                  <a:lnTo>
                    <a:pt x="541" y="732"/>
                  </a:lnTo>
                  <a:lnTo>
                    <a:pt x="548" y="732"/>
                  </a:lnTo>
                  <a:lnTo>
                    <a:pt x="554" y="729"/>
                  </a:lnTo>
                  <a:lnTo>
                    <a:pt x="559" y="726"/>
                  </a:lnTo>
                  <a:lnTo>
                    <a:pt x="564" y="723"/>
                  </a:lnTo>
                  <a:lnTo>
                    <a:pt x="568" y="718"/>
                  </a:lnTo>
                  <a:lnTo>
                    <a:pt x="570" y="712"/>
                  </a:lnTo>
                  <a:lnTo>
                    <a:pt x="572" y="707"/>
                  </a:lnTo>
                  <a:lnTo>
                    <a:pt x="573" y="701"/>
                  </a:lnTo>
                  <a:lnTo>
                    <a:pt x="573" y="701"/>
                  </a:lnTo>
                  <a:lnTo>
                    <a:pt x="572" y="694"/>
                  </a:lnTo>
                  <a:lnTo>
                    <a:pt x="570" y="688"/>
                  </a:lnTo>
                  <a:lnTo>
                    <a:pt x="568" y="682"/>
                  </a:lnTo>
                  <a:lnTo>
                    <a:pt x="564" y="678"/>
                  </a:lnTo>
                  <a:lnTo>
                    <a:pt x="559" y="674"/>
                  </a:lnTo>
                  <a:lnTo>
                    <a:pt x="554" y="670"/>
                  </a:lnTo>
                  <a:lnTo>
                    <a:pt x="548" y="669"/>
                  </a:lnTo>
                  <a:lnTo>
                    <a:pt x="541" y="668"/>
                  </a:lnTo>
                  <a:lnTo>
                    <a:pt x="541" y="668"/>
                  </a:lnTo>
                  <a:close/>
                  <a:moveTo>
                    <a:pt x="541" y="796"/>
                  </a:moveTo>
                  <a:lnTo>
                    <a:pt x="382" y="796"/>
                  </a:lnTo>
                  <a:lnTo>
                    <a:pt x="382" y="796"/>
                  </a:lnTo>
                  <a:lnTo>
                    <a:pt x="376" y="796"/>
                  </a:lnTo>
                  <a:lnTo>
                    <a:pt x="369" y="798"/>
                  </a:lnTo>
                  <a:lnTo>
                    <a:pt x="364" y="801"/>
                  </a:lnTo>
                  <a:lnTo>
                    <a:pt x="360" y="805"/>
                  </a:lnTo>
                  <a:lnTo>
                    <a:pt x="356" y="810"/>
                  </a:lnTo>
                  <a:lnTo>
                    <a:pt x="353" y="815"/>
                  </a:lnTo>
                  <a:lnTo>
                    <a:pt x="351" y="821"/>
                  </a:lnTo>
                  <a:lnTo>
                    <a:pt x="350" y="827"/>
                  </a:lnTo>
                  <a:lnTo>
                    <a:pt x="350" y="827"/>
                  </a:lnTo>
                  <a:lnTo>
                    <a:pt x="351" y="834"/>
                  </a:lnTo>
                  <a:lnTo>
                    <a:pt x="353" y="840"/>
                  </a:lnTo>
                  <a:lnTo>
                    <a:pt x="356" y="845"/>
                  </a:lnTo>
                  <a:lnTo>
                    <a:pt x="360" y="850"/>
                  </a:lnTo>
                  <a:lnTo>
                    <a:pt x="364" y="854"/>
                  </a:lnTo>
                  <a:lnTo>
                    <a:pt x="369" y="857"/>
                  </a:lnTo>
                  <a:lnTo>
                    <a:pt x="376" y="858"/>
                  </a:lnTo>
                  <a:lnTo>
                    <a:pt x="382" y="859"/>
                  </a:lnTo>
                  <a:lnTo>
                    <a:pt x="541" y="859"/>
                  </a:lnTo>
                  <a:lnTo>
                    <a:pt x="541" y="859"/>
                  </a:lnTo>
                  <a:lnTo>
                    <a:pt x="548" y="858"/>
                  </a:lnTo>
                  <a:lnTo>
                    <a:pt x="554" y="857"/>
                  </a:lnTo>
                  <a:lnTo>
                    <a:pt x="559" y="854"/>
                  </a:lnTo>
                  <a:lnTo>
                    <a:pt x="564" y="850"/>
                  </a:lnTo>
                  <a:lnTo>
                    <a:pt x="568" y="845"/>
                  </a:lnTo>
                  <a:lnTo>
                    <a:pt x="570" y="840"/>
                  </a:lnTo>
                  <a:lnTo>
                    <a:pt x="572" y="834"/>
                  </a:lnTo>
                  <a:lnTo>
                    <a:pt x="573" y="827"/>
                  </a:lnTo>
                  <a:lnTo>
                    <a:pt x="573" y="827"/>
                  </a:lnTo>
                  <a:lnTo>
                    <a:pt x="572" y="821"/>
                  </a:lnTo>
                  <a:lnTo>
                    <a:pt x="570" y="815"/>
                  </a:lnTo>
                  <a:lnTo>
                    <a:pt x="568" y="810"/>
                  </a:lnTo>
                  <a:lnTo>
                    <a:pt x="564" y="805"/>
                  </a:lnTo>
                  <a:lnTo>
                    <a:pt x="559" y="801"/>
                  </a:lnTo>
                  <a:lnTo>
                    <a:pt x="554" y="798"/>
                  </a:lnTo>
                  <a:lnTo>
                    <a:pt x="548" y="796"/>
                  </a:lnTo>
                  <a:lnTo>
                    <a:pt x="541" y="796"/>
                  </a:lnTo>
                  <a:lnTo>
                    <a:pt x="541" y="796"/>
                  </a:lnTo>
                  <a:close/>
                  <a:moveTo>
                    <a:pt x="860" y="510"/>
                  </a:moveTo>
                  <a:lnTo>
                    <a:pt x="382" y="510"/>
                  </a:lnTo>
                  <a:lnTo>
                    <a:pt x="382" y="510"/>
                  </a:lnTo>
                  <a:lnTo>
                    <a:pt x="376" y="510"/>
                  </a:lnTo>
                  <a:lnTo>
                    <a:pt x="369" y="512"/>
                  </a:lnTo>
                  <a:lnTo>
                    <a:pt x="364" y="515"/>
                  </a:lnTo>
                  <a:lnTo>
                    <a:pt x="360" y="518"/>
                  </a:lnTo>
                  <a:lnTo>
                    <a:pt x="356" y="523"/>
                  </a:lnTo>
                  <a:lnTo>
                    <a:pt x="353" y="529"/>
                  </a:lnTo>
                  <a:lnTo>
                    <a:pt x="351" y="534"/>
                  </a:lnTo>
                  <a:lnTo>
                    <a:pt x="350" y="541"/>
                  </a:lnTo>
                  <a:lnTo>
                    <a:pt x="350" y="573"/>
                  </a:lnTo>
                  <a:lnTo>
                    <a:pt x="350" y="573"/>
                  </a:lnTo>
                  <a:lnTo>
                    <a:pt x="351" y="579"/>
                  </a:lnTo>
                  <a:lnTo>
                    <a:pt x="353" y="586"/>
                  </a:lnTo>
                  <a:lnTo>
                    <a:pt x="356" y="591"/>
                  </a:lnTo>
                  <a:lnTo>
                    <a:pt x="360" y="595"/>
                  </a:lnTo>
                  <a:lnTo>
                    <a:pt x="364" y="600"/>
                  </a:lnTo>
                  <a:lnTo>
                    <a:pt x="369" y="602"/>
                  </a:lnTo>
                  <a:lnTo>
                    <a:pt x="376" y="604"/>
                  </a:lnTo>
                  <a:lnTo>
                    <a:pt x="382" y="605"/>
                  </a:lnTo>
                  <a:lnTo>
                    <a:pt x="860" y="605"/>
                  </a:lnTo>
                  <a:lnTo>
                    <a:pt x="860" y="605"/>
                  </a:lnTo>
                  <a:lnTo>
                    <a:pt x="866" y="604"/>
                  </a:lnTo>
                  <a:lnTo>
                    <a:pt x="872" y="602"/>
                  </a:lnTo>
                  <a:lnTo>
                    <a:pt x="877" y="600"/>
                  </a:lnTo>
                  <a:lnTo>
                    <a:pt x="882" y="595"/>
                  </a:lnTo>
                  <a:lnTo>
                    <a:pt x="886" y="591"/>
                  </a:lnTo>
                  <a:lnTo>
                    <a:pt x="889" y="586"/>
                  </a:lnTo>
                  <a:lnTo>
                    <a:pt x="891" y="579"/>
                  </a:lnTo>
                  <a:lnTo>
                    <a:pt x="891" y="573"/>
                  </a:lnTo>
                  <a:lnTo>
                    <a:pt x="891" y="541"/>
                  </a:lnTo>
                  <a:lnTo>
                    <a:pt x="891" y="541"/>
                  </a:lnTo>
                  <a:lnTo>
                    <a:pt x="891" y="534"/>
                  </a:lnTo>
                  <a:lnTo>
                    <a:pt x="889" y="529"/>
                  </a:lnTo>
                  <a:lnTo>
                    <a:pt x="886" y="523"/>
                  </a:lnTo>
                  <a:lnTo>
                    <a:pt x="882" y="518"/>
                  </a:lnTo>
                  <a:lnTo>
                    <a:pt x="877" y="515"/>
                  </a:lnTo>
                  <a:lnTo>
                    <a:pt x="872" y="512"/>
                  </a:lnTo>
                  <a:lnTo>
                    <a:pt x="866" y="510"/>
                  </a:lnTo>
                  <a:lnTo>
                    <a:pt x="860" y="510"/>
                  </a:lnTo>
                  <a:lnTo>
                    <a:pt x="860" y="51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6" name="Freeform 71"/>
            <p:cNvSpPr>
              <a:spLocks noEditPoints="1"/>
            </p:cNvSpPr>
            <p:nvPr/>
          </p:nvSpPr>
          <p:spPr bwMode="auto">
            <a:xfrm>
              <a:off x="3495904" y="3585471"/>
              <a:ext cx="388029" cy="389940"/>
            </a:xfrm>
            <a:custGeom>
              <a:avLst/>
              <a:gdLst>
                <a:gd name="T0" fmla="*/ 975 w 1017"/>
                <a:gd name="T1" fmla="*/ 16 h 1018"/>
                <a:gd name="T2" fmla="*/ 941 w 1017"/>
                <a:gd name="T3" fmla="*/ 2 h 1018"/>
                <a:gd name="T4" fmla="*/ 95 w 1017"/>
                <a:gd name="T5" fmla="*/ 0 h 1018"/>
                <a:gd name="T6" fmla="*/ 58 w 1017"/>
                <a:gd name="T7" fmla="*/ 7 h 1018"/>
                <a:gd name="T8" fmla="*/ 28 w 1017"/>
                <a:gd name="T9" fmla="*/ 29 h 1018"/>
                <a:gd name="T10" fmla="*/ 10 w 1017"/>
                <a:gd name="T11" fmla="*/ 51 h 1018"/>
                <a:gd name="T12" fmla="*/ 0 w 1017"/>
                <a:gd name="T13" fmla="*/ 87 h 1018"/>
                <a:gd name="T14" fmla="*/ 0 w 1017"/>
                <a:gd name="T15" fmla="*/ 932 h 1018"/>
                <a:gd name="T16" fmla="*/ 2 w 1017"/>
                <a:gd name="T17" fmla="*/ 945 h 1018"/>
                <a:gd name="T18" fmla="*/ 7 w 1017"/>
                <a:gd name="T19" fmla="*/ 961 h 1018"/>
                <a:gd name="T20" fmla="*/ 21 w 1017"/>
                <a:gd name="T21" fmla="*/ 984 h 1018"/>
                <a:gd name="T22" fmla="*/ 40 w 1017"/>
                <a:gd name="T23" fmla="*/ 1001 h 1018"/>
                <a:gd name="T24" fmla="*/ 48 w 1017"/>
                <a:gd name="T25" fmla="*/ 1006 h 1018"/>
                <a:gd name="T26" fmla="*/ 58 w 1017"/>
                <a:gd name="T27" fmla="*/ 1011 h 1018"/>
                <a:gd name="T28" fmla="*/ 76 w 1017"/>
                <a:gd name="T29" fmla="*/ 1016 h 1018"/>
                <a:gd name="T30" fmla="*/ 921 w 1017"/>
                <a:gd name="T31" fmla="*/ 1018 h 1018"/>
                <a:gd name="T32" fmla="*/ 941 w 1017"/>
                <a:gd name="T33" fmla="*/ 1016 h 1018"/>
                <a:gd name="T34" fmla="*/ 959 w 1017"/>
                <a:gd name="T35" fmla="*/ 1011 h 1018"/>
                <a:gd name="T36" fmla="*/ 969 w 1017"/>
                <a:gd name="T37" fmla="*/ 1006 h 1018"/>
                <a:gd name="T38" fmla="*/ 976 w 1017"/>
                <a:gd name="T39" fmla="*/ 1001 h 1018"/>
                <a:gd name="T40" fmla="*/ 995 w 1017"/>
                <a:gd name="T41" fmla="*/ 984 h 1018"/>
                <a:gd name="T42" fmla="*/ 1008 w 1017"/>
                <a:gd name="T43" fmla="*/ 961 h 1018"/>
                <a:gd name="T44" fmla="*/ 1014 w 1017"/>
                <a:gd name="T45" fmla="*/ 945 h 1018"/>
                <a:gd name="T46" fmla="*/ 1017 w 1017"/>
                <a:gd name="T47" fmla="*/ 932 h 1018"/>
                <a:gd name="T48" fmla="*/ 1017 w 1017"/>
                <a:gd name="T49" fmla="*/ 87 h 1018"/>
                <a:gd name="T50" fmla="*/ 1006 w 1017"/>
                <a:gd name="T51" fmla="*/ 51 h 1018"/>
                <a:gd name="T52" fmla="*/ 989 w 1017"/>
                <a:gd name="T53" fmla="*/ 29 h 1018"/>
                <a:gd name="T54" fmla="*/ 63 w 1017"/>
                <a:gd name="T55" fmla="*/ 199 h 1018"/>
                <a:gd name="T56" fmla="*/ 944 w 1017"/>
                <a:gd name="T57" fmla="*/ 945 h 1018"/>
                <a:gd name="T58" fmla="*/ 934 w 1017"/>
                <a:gd name="T59" fmla="*/ 952 h 1018"/>
                <a:gd name="T60" fmla="*/ 95 w 1017"/>
                <a:gd name="T61" fmla="*/ 955 h 1018"/>
                <a:gd name="T62" fmla="*/ 77 w 1017"/>
                <a:gd name="T63" fmla="*/ 949 h 1018"/>
                <a:gd name="T64" fmla="*/ 65 w 1017"/>
                <a:gd name="T65" fmla="*/ 935 h 1018"/>
                <a:gd name="T66" fmla="*/ 63 w 1017"/>
                <a:gd name="T67" fmla="*/ 923 h 1018"/>
                <a:gd name="T68" fmla="*/ 72 w 1017"/>
                <a:gd name="T69" fmla="*/ 900 h 1018"/>
                <a:gd name="T70" fmla="*/ 448 w 1017"/>
                <a:gd name="T71" fmla="*/ 584 h 1018"/>
                <a:gd name="T72" fmla="*/ 480 w 1017"/>
                <a:gd name="T73" fmla="*/ 601 h 1018"/>
                <a:gd name="T74" fmla="*/ 508 w 1017"/>
                <a:gd name="T75" fmla="*/ 605 h 1018"/>
                <a:gd name="T76" fmla="*/ 545 w 1017"/>
                <a:gd name="T77" fmla="*/ 598 h 1018"/>
                <a:gd name="T78" fmla="*/ 576 w 1017"/>
                <a:gd name="T79" fmla="*/ 577 h 1018"/>
                <a:gd name="T80" fmla="*/ 948 w 1017"/>
                <a:gd name="T81" fmla="*/ 905 h 1018"/>
                <a:gd name="T82" fmla="*/ 953 w 1017"/>
                <a:gd name="T83" fmla="*/ 923 h 1018"/>
                <a:gd name="T84" fmla="*/ 953 w 1017"/>
                <a:gd name="T85" fmla="*/ 820 h 1018"/>
                <a:gd name="T86" fmla="*/ 944 w 1017"/>
                <a:gd name="T87" fmla="*/ 118 h 1018"/>
                <a:gd name="T88" fmla="*/ 520 w 1017"/>
                <a:gd name="T89" fmla="*/ 539 h 1018"/>
                <a:gd name="T90" fmla="*/ 496 w 1017"/>
                <a:gd name="T91" fmla="*/ 539 h 1018"/>
                <a:gd name="T92" fmla="*/ 72 w 1017"/>
                <a:gd name="T93" fmla="*/ 118 h 1018"/>
                <a:gd name="T94" fmla="*/ 63 w 1017"/>
                <a:gd name="T95" fmla="*/ 95 h 1018"/>
                <a:gd name="T96" fmla="*/ 68 w 1017"/>
                <a:gd name="T97" fmla="*/ 78 h 1018"/>
                <a:gd name="T98" fmla="*/ 82 w 1017"/>
                <a:gd name="T99" fmla="*/ 66 h 1018"/>
                <a:gd name="T100" fmla="*/ 921 w 1017"/>
                <a:gd name="T101" fmla="*/ 64 h 1018"/>
                <a:gd name="T102" fmla="*/ 944 w 1017"/>
                <a:gd name="T103" fmla="*/ 73 h 1018"/>
                <a:gd name="T104" fmla="*/ 952 w 1017"/>
                <a:gd name="T105" fmla="*/ 90 h 1018"/>
                <a:gd name="T106" fmla="*/ 951 w 1017"/>
                <a:gd name="T107" fmla="*/ 108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17" h="1018">
                  <a:moveTo>
                    <a:pt x="989" y="29"/>
                  </a:moveTo>
                  <a:lnTo>
                    <a:pt x="989" y="29"/>
                  </a:lnTo>
                  <a:lnTo>
                    <a:pt x="982" y="22"/>
                  </a:lnTo>
                  <a:lnTo>
                    <a:pt x="975" y="16"/>
                  </a:lnTo>
                  <a:lnTo>
                    <a:pt x="966" y="12"/>
                  </a:lnTo>
                  <a:lnTo>
                    <a:pt x="958" y="7"/>
                  </a:lnTo>
                  <a:lnTo>
                    <a:pt x="949" y="4"/>
                  </a:lnTo>
                  <a:lnTo>
                    <a:pt x="941" y="2"/>
                  </a:lnTo>
                  <a:lnTo>
                    <a:pt x="931" y="1"/>
                  </a:lnTo>
                  <a:lnTo>
                    <a:pt x="921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85" y="1"/>
                  </a:lnTo>
                  <a:lnTo>
                    <a:pt x="76" y="2"/>
                  </a:lnTo>
                  <a:lnTo>
                    <a:pt x="67" y="4"/>
                  </a:lnTo>
                  <a:lnTo>
                    <a:pt x="58" y="7"/>
                  </a:lnTo>
                  <a:lnTo>
                    <a:pt x="50" y="12"/>
                  </a:lnTo>
                  <a:lnTo>
                    <a:pt x="41" y="16"/>
                  </a:lnTo>
                  <a:lnTo>
                    <a:pt x="34" y="22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21" y="35"/>
                  </a:lnTo>
                  <a:lnTo>
                    <a:pt x="15" y="43"/>
                  </a:lnTo>
                  <a:lnTo>
                    <a:pt x="10" y="51"/>
                  </a:lnTo>
                  <a:lnTo>
                    <a:pt x="6" y="59"/>
                  </a:lnTo>
                  <a:lnTo>
                    <a:pt x="3" y="69"/>
                  </a:lnTo>
                  <a:lnTo>
                    <a:pt x="1" y="77"/>
                  </a:lnTo>
                  <a:lnTo>
                    <a:pt x="0" y="87"/>
                  </a:lnTo>
                  <a:lnTo>
                    <a:pt x="0" y="95"/>
                  </a:lnTo>
                  <a:lnTo>
                    <a:pt x="0" y="923"/>
                  </a:lnTo>
                  <a:lnTo>
                    <a:pt x="0" y="923"/>
                  </a:lnTo>
                  <a:lnTo>
                    <a:pt x="0" y="932"/>
                  </a:lnTo>
                  <a:lnTo>
                    <a:pt x="1" y="942"/>
                  </a:lnTo>
                  <a:lnTo>
                    <a:pt x="1" y="942"/>
                  </a:lnTo>
                  <a:lnTo>
                    <a:pt x="2" y="945"/>
                  </a:lnTo>
                  <a:lnTo>
                    <a:pt x="2" y="945"/>
                  </a:lnTo>
                  <a:lnTo>
                    <a:pt x="4" y="953"/>
                  </a:lnTo>
                  <a:lnTo>
                    <a:pt x="7" y="960"/>
                  </a:lnTo>
                  <a:lnTo>
                    <a:pt x="7" y="960"/>
                  </a:lnTo>
                  <a:lnTo>
                    <a:pt x="7" y="961"/>
                  </a:lnTo>
                  <a:lnTo>
                    <a:pt x="7" y="961"/>
                  </a:lnTo>
                  <a:lnTo>
                    <a:pt x="11" y="969"/>
                  </a:lnTo>
                  <a:lnTo>
                    <a:pt x="16" y="976"/>
                  </a:lnTo>
                  <a:lnTo>
                    <a:pt x="21" y="984"/>
                  </a:lnTo>
                  <a:lnTo>
                    <a:pt x="28" y="990"/>
                  </a:lnTo>
                  <a:lnTo>
                    <a:pt x="28" y="990"/>
                  </a:lnTo>
                  <a:lnTo>
                    <a:pt x="34" y="996"/>
                  </a:lnTo>
                  <a:lnTo>
                    <a:pt x="40" y="1001"/>
                  </a:lnTo>
                  <a:lnTo>
                    <a:pt x="40" y="1001"/>
                  </a:lnTo>
                  <a:lnTo>
                    <a:pt x="41" y="1002"/>
                  </a:lnTo>
                  <a:lnTo>
                    <a:pt x="41" y="1002"/>
                  </a:lnTo>
                  <a:lnTo>
                    <a:pt x="48" y="1006"/>
                  </a:lnTo>
                  <a:lnTo>
                    <a:pt x="55" y="1010"/>
                  </a:lnTo>
                  <a:lnTo>
                    <a:pt x="55" y="1010"/>
                  </a:lnTo>
                  <a:lnTo>
                    <a:pt x="58" y="1011"/>
                  </a:lnTo>
                  <a:lnTo>
                    <a:pt x="58" y="1011"/>
                  </a:lnTo>
                  <a:lnTo>
                    <a:pt x="65" y="1013"/>
                  </a:lnTo>
                  <a:lnTo>
                    <a:pt x="72" y="1015"/>
                  </a:lnTo>
                  <a:lnTo>
                    <a:pt x="72" y="1015"/>
                  </a:lnTo>
                  <a:lnTo>
                    <a:pt x="76" y="1016"/>
                  </a:lnTo>
                  <a:lnTo>
                    <a:pt x="76" y="1016"/>
                  </a:lnTo>
                  <a:lnTo>
                    <a:pt x="85" y="1018"/>
                  </a:lnTo>
                  <a:lnTo>
                    <a:pt x="95" y="1018"/>
                  </a:lnTo>
                  <a:lnTo>
                    <a:pt x="921" y="1018"/>
                  </a:lnTo>
                  <a:lnTo>
                    <a:pt x="921" y="1018"/>
                  </a:lnTo>
                  <a:lnTo>
                    <a:pt x="931" y="1018"/>
                  </a:lnTo>
                  <a:lnTo>
                    <a:pt x="941" y="1016"/>
                  </a:lnTo>
                  <a:lnTo>
                    <a:pt x="941" y="1016"/>
                  </a:lnTo>
                  <a:lnTo>
                    <a:pt x="945" y="1015"/>
                  </a:lnTo>
                  <a:lnTo>
                    <a:pt x="945" y="1015"/>
                  </a:lnTo>
                  <a:lnTo>
                    <a:pt x="951" y="1013"/>
                  </a:lnTo>
                  <a:lnTo>
                    <a:pt x="959" y="1011"/>
                  </a:lnTo>
                  <a:lnTo>
                    <a:pt x="959" y="1011"/>
                  </a:lnTo>
                  <a:lnTo>
                    <a:pt x="961" y="1010"/>
                  </a:lnTo>
                  <a:lnTo>
                    <a:pt x="961" y="1010"/>
                  </a:lnTo>
                  <a:lnTo>
                    <a:pt x="969" y="1006"/>
                  </a:lnTo>
                  <a:lnTo>
                    <a:pt x="975" y="1002"/>
                  </a:lnTo>
                  <a:lnTo>
                    <a:pt x="975" y="1002"/>
                  </a:lnTo>
                  <a:lnTo>
                    <a:pt x="976" y="1001"/>
                  </a:lnTo>
                  <a:lnTo>
                    <a:pt x="976" y="1001"/>
                  </a:lnTo>
                  <a:lnTo>
                    <a:pt x="982" y="996"/>
                  </a:lnTo>
                  <a:lnTo>
                    <a:pt x="989" y="990"/>
                  </a:lnTo>
                  <a:lnTo>
                    <a:pt x="989" y="990"/>
                  </a:lnTo>
                  <a:lnTo>
                    <a:pt x="995" y="984"/>
                  </a:lnTo>
                  <a:lnTo>
                    <a:pt x="1001" y="976"/>
                  </a:lnTo>
                  <a:lnTo>
                    <a:pt x="1005" y="969"/>
                  </a:lnTo>
                  <a:lnTo>
                    <a:pt x="1008" y="961"/>
                  </a:lnTo>
                  <a:lnTo>
                    <a:pt x="1008" y="961"/>
                  </a:lnTo>
                  <a:lnTo>
                    <a:pt x="1009" y="960"/>
                  </a:lnTo>
                  <a:lnTo>
                    <a:pt x="1009" y="960"/>
                  </a:lnTo>
                  <a:lnTo>
                    <a:pt x="1013" y="953"/>
                  </a:lnTo>
                  <a:lnTo>
                    <a:pt x="1014" y="945"/>
                  </a:lnTo>
                  <a:lnTo>
                    <a:pt x="1014" y="945"/>
                  </a:lnTo>
                  <a:lnTo>
                    <a:pt x="1015" y="942"/>
                  </a:lnTo>
                  <a:lnTo>
                    <a:pt x="1015" y="942"/>
                  </a:lnTo>
                  <a:lnTo>
                    <a:pt x="1017" y="932"/>
                  </a:lnTo>
                  <a:lnTo>
                    <a:pt x="1017" y="923"/>
                  </a:lnTo>
                  <a:lnTo>
                    <a:pt x="1017" y="95"/>
                  </a:lnTo>
                  <a:lnTo>
                    <a:pt x="1017" y="95"/>
                  </a:lnTo>
                  <a:lnTo>
                    <a:pt x="1017" y="87"/>
                  </a:lnTo>
                  <a:lnTo>
                    <a:pt x="1015" y="77"/>
                  </a:lnTo>
                  <a:lnTo>
                    <a:pt x="1013" y="69"/>
                  </a:lnTo>
                  <a:lnTo>
                    <a:pt x="1009" y="59"/>
                  </a:lnTo>
                  <a:lnTo>
                    <a:pt x="1006" y="51"/>
                  </a:lnTo>
                  <a:lnTo>
                    <a:pt x="1001" y="43"/>
                  </a:lnTo>
                  <a:lnTo>
                    <a:pt x="995" y="35"/>
                  </a:lnTo>
                  <a:lnTo>
                    <a:pt x="989" y="29"/>
                  </a:lnTo>
                  <a:lnTo>
                    <a:pt x="989" y="29"/>
                  </a:lnTo>
                  <a:close/>
                  <a:moveTo>
                    <a:pt x="63" y="199"/>
                  </a:moveTo>
                  <a:lnTo>
                    <a:pt x="373" y="510"/>
                  </a:lnTo>
                  <a:lnTo>
                    <a:pt x="63" y="820"/>
                  </a:lnTo>
                  <a:lnTo>
                    <a:pt x="63" y="199"/>
                  </a:lnTo>
                  <a:close/>
                  <a:moveTo>
                    <a:pt x="951" y="935"/>
                  </a:moveTo>
                  <a:lnTo>
                    <a:pt x="951" y="935"/>
                  </a:lnTo>
                  <a:lnTo>
                    <a:pt x="948" y="941"/>
                  </a:lnTo>
                  <a:lnTo>
                    <a:pt x="944" y="945"/>
                  </a:lnTo>
                  <a:lnTo>
                    <a:pt x="944" y="945"/>
                  </a:lnTo>
                  <a:lnTo>
                    <a:pt x="940" y="949"/>
                  </a:lnTo>
                  <a:lnTo>
                    <a:pt x="934" y="952"/>
                  </a:lnTo>
                  <a:lnTo>
                    <a:pt x="934" y="952"/>
                  </a:lnTo>
                  <a:lnTo>
                    <a:pt x="928" y="954"/>
                  </a:lnTo>
                  <a:lnTo>
                    <a:pt x="921" y="955"/>
                  </a:lnTo>
                  <a:lnTo>
                    <a:pt x="95" y="955"/>
                  </a:lnTo>
                  <a:lnTo>
                    <a:pt x="95" y="955"/>
                  </a:lnTo>
                  <a:lnTo>
                    <a:pt x="89" y="954"/>
                  </a:lnTo>
                  <a:lnTo>
                    <a:pt x="82" y="952"/>
                  </a:lnTo>
                  <a:lnTo>
                    <a:pt x="82" y="952"/>
                  </a:lnTo>
                  <a:lnTo>
                    <a:pt x="77" y="949"/>
                  </a:lnTo>
                  <a:lnTo>
                    <a:pt x="73" y="945"/>
                  </a:lnTo>
                  <a:lnTo>
                    <a:pt x="73" y="945"/>
                  </a:lnTo>
                  <a:lnTo>
                    <a:pt x="68" y="941"/>
                  </a:lnTo>
                  <a:lnTo>
                    <a:pt x="65" y="935"/>
                  </a:lnTo>
                  <a:lnTo>
                    <a:pt x="65" y="935"/>
                  </a:lnTo>
                  <a:lnTo>
                    <a:pt x="63" y="929"/>
                  </a:lnTo>
                  <a:lnTo>
                    <a:pt x="63" y="923"/>
                  </a:lnTo>
                  <a:lnTo>
                    <a:pt x="63" y="923"/>
                  </a:lnTo>
                  <a:lnTo>
                    <a:pt x="63" y="916"/>
                  </a:lnTo>
                  <a:lnTo>
                    <a:pt x="65" y="911"/>
                  </a:lnTo>
                  <a:lnTo>
                    <a:pt x="68" y="905"/>
                  </a:lnTo>
                  <a:lnTo>
                    <a:pt x="72" y="900"/>
                  </a:lnTo>
                  <a:lnTo>
                    <a:pt x="418" y="555"/>
                  </a:lnTo>
                  <a:lnTo>
                    <a:pt x="441" y="577"/>
                  </a:lnTo>
                  <a:lnTo>
                    <a:pt x="441" y="577"/>
                  </a:lnTo>
                  <a:lnTo>
                    <a:pt x="448" y="584"/>
                  </a:lnTo>
                  <a:lnTo>
                    <a:pt x="456" y="589"/>
                  </a:lnTo>
                  <a:lnTo>
                    <a:pt x="463" y="593"/>
                  </a:lnTo>
                  <a:lnTo>
                    <a:pt x="472" y="598"/>
                  </a:lnTo>
                  <a:lnTo>
                    <a:pt x="480" y="601"/>
                  </a:lnTo>
                  <a:lnTo>
                    <a:pt x="489" y="603"/>
                  </a:lnTo>
                  <a:lnTo>
                    <a:pt x="499" y="604"/>
                  </a:lnTo>
                  <a:lnTo>
                    <a:pt x="508" y="605"/>
                  </a:lnTo>
                  <a:lnTo>
                    <a:pt x="508" y="605"/>
                  </a:lnTo>
                  <a:lnTo>
                    <a:pt x="518" y="604"/>
                  </a:lnTo>
                  <a:lnTo>
                    <a:pt x="526" y="603"/>
                  </a:lnTo>
                  <a:lnTo>
                    <a:pt x="536" y="601"/>
                  </a:lnTo>
                  <a:lnTo>
                    <a:pt x="545" y="598"/>
                  </a:lnTo>
                  <a:lnTo>
                    <a:pt x="553" y="593"/>
                  </a:lnTo>
                  <a:lnTo>
                    <a:pt x="561" y="589"/>
                  </a:lnTo>
                  <a:lnTo>
                    <a:pt x="568" y="584"/>
                  </a:lnTo>
                  <a:lnTo>
                    <a:pt x="576" y="577"/>
                  </a:lnTo>
                  <a:lnTo>
                    <a:pt x="598" y="555"/>
                  </a:lnTo>
                  <a:lnTo>
                    <a:pt x="944" y="900"/>
                  </a:lnTo>
                  <a:lnTo>
                    <a:pt x="944" y="900"/>
                  </a:lnTo>
                  <a:lnTo>
                    <a:pt x="948" y="905"/>
                  </a:lnTo>
                  <a:lnTo>
                    <a:pt x="951" y="911"/>
                  </a:lnTo>
                  <a:lnTo>
                    <a:pt x="952" y="916"/>
                  </a:lnTo>
                  <a:lnTo>
                    <a:pt x="953" y="923"/>
                  </a:lnTo>
                  <a:lnTo>
                    <a:pt x="953" y="923"/>
                  </a:lnTo>
                  <a:lnTo>
                    <a:pt x="952" y="929"/>
                  </a:lnTo>
                  <a:lnTo>
                    <a:pt x="951" y="935"/>
                  </a:lnTo>
                  <a:lnTo>
                    <a:pt x="951" y="935"/>
                  </a:lnTo>
                  <a:close/>
                  <a:moveTo>
                    <a:pt x="953" y="820"/>
                  </a:moveTo>
                  <a:lnTo>
                    <a:pt x="643" y="510"/>
                  </a:lnTo>
                  <a:lnTo>
                    <a:pt x="953" y="198"/>
                  </a:lnTo>
                  <a:lnTo>
                    <a:pt x="953" y="820"/>
                  </a:lnTo>
                  <a:close/>
                  <a:moveTo>
                    <a:pt x="944" y="118"/>
                  </a:moveTo>
                  <a:lnTo>
                    <a:pt x="531" y="532"/>
                  </a:lnTo>
                  <a:lnTo>
                    <a:pt x="531" y="532"/>
                  </a:lnTo>
                  <a:lnTo>
                    <a:pt x="525" y="535"/>
                  </a:lnTo>
                  <a:lnTo>
                    <a:pt x="520" y="539"/>
                  </a:lnTo>
                  <a:lnTo>
                    <a:pt x="515" y="541"/>
                  </a:lnTo>
                  <a:lnTo>
                    <a:pt x="508" y="541"/>
                  </a:lnTo>
                  <a:lnTo>
                    <a:pt x="502" y="541"/>
                  </a:lnTo>
                  <a:lnTo>
                    <a:pt x="496" y="539"/>
                  </a:lnTo>
                  <a:lnTo>
                    <a:pt x="490" y="535"/>
                  </a:lnTo>
                  <a:lnTo>
                    <a:pt x="486" y="532"/>
                  </a:lnTo>
                  <a:lnTo>
                    <a:pt x="72" y="118"/>
                  </a:lnTo>
                  <a:lnTo>
                    <a:pt x="72" y="118"/>
                  </a:lnTo>
                  <a:lnTo>
                    <a:pt x="68" y="114"/>
                  </a:lnTo>
                  <a:lnTo>
                    <a:pt x="65" y="108"/>
                  </a:lnTo>
                  <a:lnTo>
                    <a:pt x="63" y="102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63" y="90"/>
                  </a:lnTo>
                  <a:lnTo>
                    <a:pt x="65" y="84"/>
                  </a:lnTo>
                  <a:lnTo>
                    <a:pt x="68" y="78"/>
                  </a:lnTo>
                  <a:lnTo>
                    <a:pt x="73" y="73"/>
                  </a:lnTo>
                  <a:lnTo>
                    <a:pt x="73" y="73"/>
                  </a:lnTo>
                  <a:lnTo>
                    <a:pt x="77" y="70"/>
                  </a:lnTo>
                  <a:lnTo>
                    <a:pt x="82" y="66"/>
                  </a:lnTo>
                  <a:lnTo>
                    <a:pt x="89" y="64"/>
                  </a:lnTo>
                  <a:lnTo>
                    <a:pt x="95" y="64"/>
                  </a:lnTo>
                  <a:lnTo>
                    <a:pt x="921" y="64"/>
                  </a:lnTo>
                  <a:lnTo>
                    <a:pt x="921" y="64"/>
                  </a:lnTo>
                  <a:lnTo>
                    <a:pt x="928" y="64"/>
                  </a:lnTo>
                  <a:lnTo>
                    <a:pt x="934" y="66"/>
                  </a:lnTo>
                  <a:lnTo>
                    <a:pt x="940" y="70"/>
                  </a:lnTo>
                  <a:lnTo>
                    <a:pt x="944" y="73"/>
                  </a:lnTo>
                  <a:lnTo>
                    <a:pt x="944" y="73"/>
                  </a:lnTo>
                  <a:lnTo>
                    <a:pt x="948" y="78"/>
                  </a:lnTo>
                  <a:lnTo>
                    <a:pt x="951" y="84"/>
                  </a:lnTo>
                  <a:lnTo>
                    <a:pt x="952" y="90"/>
                  </a:lnTo>
                  <a:lnTo>
                    <a:pt x="953" y="95"/>
                  </a:lnTo>
                  <a:lnTo>
                    <a:pt x="953" y="95"/>
                  </a:lnTo>
                  <a:lnTo>
                    <a:pt x="952" y="102"/>
                  </a:lnTo>
                  <a:lnTo>
                    <a:pt x="951" y="108"/>
                  </a:lnTo>
                  <a:lnTo>
                    <a:pt x="948" y="114"/>
                  </a:lnTo>
                  <a:lnTo>
                    <a:pt x="944" y="118"/>
                  </a:lnTo>
                  <a:lnTo>
                    <a:pt x="944" y="11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7" name="Freeform 72"/>
            <p:cNvSpPr>
              <a:spLocks noEditPoints="1"/>
            </p:cNvSpPr>
            <p:nvPr/>
          </p:nvSpPr>
          <p:spPr bwMode="auto">
            <a:xfrm>
              <a:off x="2151754" y="4363440"/>
              <a:ext cx="389940" cy="389940"/>
            </a:xfrm>
            <a:custGeom>
              <a:avLst/>
              <a:gdLst>
                <a:gd name="T0" fmla="*/ 934 w 1018"/>
                <a:gd name="T1" fmla="*/ 31 h 1017"/>
                <a:gd name="T2" fmla="*/ 868 w 1018"/>
                <a:gd name="T3" fmla="*/ 3 h 1017"/>
                <a:gd name="T4" fmla="*/ 812 w 1018"/>
                <a:gd name="T5" fmla="*/ 0 h 1017"/>
                <a:gd name="T6" fmla="*/ 743 w 1018"/>
                <a:gd name="T7" fmla="*/ 22 h 1017"/>
                <a:gd name="T8" fmla="*/ 137 w 1018"/>
                <a:gd name="T9" fmla="*/ 613 h 1017"/>
                <a:gd name="T10" fmla="*/ 2 w 1018"/>
                <a:gd name="T11" fmla="*/ 974 h 1017"/>
                <a:gd name="T12" fmla="*/ 4 w 1018"/>
                <a:gd name="T13" fmla="*/ 1000 h 1017"/>
                <a:gd name="T14" fmla="*/ 19 w 1018"/>
                <a:gd name="T15" fmla="*/ 1015 h 1017"/>
                <a:gd name="T16" fmla="*/ 36 w 1018"/>
                <a:gd name="T17" fmla="*/ 1017 h 1017"/>
                <a:gd name="T18" fmla="*/ 365 w 1018"/>
                <a:gd name="T19" fmla="*/ 915 h 1017"/>
                <a:gd name="T20" fmla="*/ 975 w 1018"/>
                <a:gd name="T21" fmla="*/ 305 h 1017"/>
                <a:gd name="T22" fmla="*/ 1009 w 1018"/>
                <a:gd name="T23" fmla="*/ 242 h 1017"/>
                <a:gd name="T24" fmla="*/ 1018 w 1018"/>
                <a:gd name="T25" fmla="*/ 187 h 1017"/>
                <a:gd name="T26" fmla="*/ 1004 w 1018"/>
                <a:gd name="T27" fmla="*/ 115 h 1017"/>
                <a:gd name="T28" fmla="*/ 963 w 1018"/>
                <a:gd name="T29" fmla="*/ 55 h 1017"/>
                <a:gd name="T30" fmla="*/ 203 w 1018"/>
                <a:gd name="T31" fmla="*/ 900 h 1017"/>
                <a:gd name="T32" fmla="*/ 170 w 1018"/>
                <a:gd name="T33" fmla="*/ 847 h 1017"/>
                <a:gd name="T34" fmla="*/ 139 w 1018"/>
                <a:gd name="T35" fmla="*/ 823 h 1017"/>
                <a:gd name="T36" fmla="*/ 254 w 1018"/>
                <a:gd name="T37" fmla="*/ 731 h 1017"/>
                <a:gd name="T38" fmla="*/ 261 w 1018"/>
                <a:gd name="T39" fmla="*/ 749 h 1017"/>
                <a:gd name="T40" fmla="*/ 280 w 1018"/>
                <a:gd name="T41" fmla="*/ 762 h 1017"/>
                <a:gd name="T42" fmla="*/ 789 w 1018"/>
                <a:gd name="T43" fmla="*/ 403 h 1017"/>
                <a:gd name="T44" fmla="*/ 414 w 1018"/>
                <a:gd name="T45" fmla="*/ 731 h 1017"/>
                <a:gd name="T46" fmla="*/ 406 w 1018"/>
                <a:gd name="T47" fmla="*/ 712 h 1017"/>
                <a:gd name="T48" fmla="*/ 382 w 1018"/>
                <a:gd name="T49" fmla="*/ 700 h 1017"/>
                <a:gd name="T50" fmla="*/ 317 w 1018"/>
                <a:gd name="T51" fmla="*/ 629 h 1017"/>
                <a:gd name="T52" fmla="*/ 305 w 1018"/>
                <a:gd name="T53" fmla="*/ 610 h 1017"/>
                <a:gd name="T54" fmla="*/ 236 w 1018"/>
                <a:gd name="T55" fmla="*/ 604 h 1017"/>
                <a:gd name="T56" fmla="*/ 624 w 1018"/>
                <a:gd name="T57" fmla="*/ 220 h 1017"/>
                <a:gd name="T58" fmla="*/ 666 w 1018"/>
                <a:gd name="T59" fmla="*/ 198 h 1017"/>
                <a:gd name="T60" fmla="*/ 703 w 1018"/>
                <a:gd name="T61" fmla="*/ 192 h 1017"/>
                <a:gd name="T62" fmla="*/ 750 w 1018"/>
                <a:gd name="T63" fmla="*/ 202 h 1017"/>
                <a:gd name="T64" fmla="*/ 789 w 1018"/>
                <a:gd name="T65" fmla="*/ 229 h 1017"/>
                <a:gd name="T66" fmla="*/ 811 w 1018"/>
                <a:gd name="T67" fmla="*/ 258 h 1017"/>
                <a:gd name="T68" fmla="*/ 825 w 1018"/>
                <a:gd name="T69" fmla="*/ 304 h 1017"/>
                <a:gd name="T70" fmla="*/ 823 w 1018"/>
                <a:gd name="T71" fmla="*/ 340 h 1017"/>
                <a:gd name="T72" fmla="*/ 804 w 1018"/>
                <a:gd name="T73" fmla="*/ 384 h 1017"/>
                <a:gd name="T74" fmla="*/ 918 w 1018"/>
                <a:gd name="T75" fmla="*/ 274 h 1017"/>
                <a:gd name="T76" fmla="*/ 884 w 1018"/>
                <a:gd name="T77" fmla="*/ 271 h 1017"/>
                <a:gd name="T78" fmla="*/ 856 w 1018"/>
                <a:gd name="T79" fmla="*/ 209 h 1017"/>
                <a:gd name="T80" fmla="*/ 822 w 1018"/>
                <a:gd name="T81" fmla="*/ 172 h 1017"/>
                <a:gd name="T82" fmla="*/ 764 w 1018"/>
                <a:gd name="T83" fmla="*/ 139 h 1017"/>
                <a:gd name="T84" fmla="*/ 743 w 1018"/>
                <a:gd name="T85" fmla="*/ 100 h 1017"/>
                <a:gd name="T86" fmla="*/ 763 w 1018"/>
                <a:gd name="T87" fmla="*/ 84 h 1017"/>
                <a:gd name="T88" fmla="*/ 807 w 1018"/>
                <a:gd name="T89" fmla="*/ 66 h 1017"/>
                <a:gd name="T90" fmla="*/ 843 w 1018"/>
                <a:gd name="T91" fmla="*/ 64 h 1017"/>
                <a:gd name="T92" fmla="*/ 889 w 1018"/>
                <a:gd name="T93" fmla="*/ 78 h 1017"/>
                <a:gd name="T94" fmla="*/ 918 w 1018"/>
                <a:gd name="T95" fmla="*/ 100 h 1017"/>
                <a:gd name="T96" fmla="*/ 945 w 1018"/>
                <a:gd name="T97" fmla="*/ 140 h 1017"/>
                <a:gd name="T98" fmla="*/ 955 w 1018"/>
                <a:gd name="T99" fmla="*/ 187 h 1017"/>
                <a:gd name="T100" fmla="*/ 949 w 1018"/>
                <a:gd name="T101" fmla="*/ 222 h 1017"/>
                <a:gd name="T102" fmla="*/ 927 w 1018"/>
                <a:gd name="T103" fmla="*/ 265 h 1017"/>
                <a:gd name="T104" fmla="*/ 391 w 1018"/>
                <a:gd name="T105" fmla="*/ 582 h 1017"/>
                <a:gd name="T106" fmla="*/ 383 w 1018"/>
                <a:gd name="T107" fmla="*/ 598 h 1017"/>
                <a:gd name="T108" fmla="*/ 387 w 1018"/>
                <a:gd name="T109" fmla="*/ 621 h 1017"/>
                <a:gd name="T110" fmla="*/ 402 w 1018"/>
                <a:gd name="T111" fmla="*/ 633 h 1017"/>
                <a:gd name="T112" fmla="*/ 419 w 1018"/>
                <a:gd name="T113" fmla="*/ 635 h 1017"/>
                <a:gd name="T114" fmla="*/ 754 w 1018"/>
                <a:gd name="T115" fmla="*/ 308 h 1017"/>
                <a:gd name="T116" fmla="*/ 763 w 1018"/>
                <a:gd name="T117" fmla="*/ 292 h 1017"/>
                <a:gd name="T118" fmla="*/ 758 w 1018"/>
                <a:gd name="T119" fmla="*/ 269 h 1017"/>
                <a:gd name="T120" fmla="*/ 743 w 1018"/>
                <a:gd name="T121" fmla="*/ 257 h 1017"/>
                <a:gd name="T122" fmla="*/ 720 w 1018"/>
                <a:gd name="T123" fmla="*/ 25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8" h="1017">
                  <a:moveTo>
                    <a:pt x="963" y="55"/>
                  </a:moveTo>
                  <a:lnTo>
                    <a:pt x="963" y="55"/>
                  </a:lnTo>
                  <a:lnTo>
                    <a:pt x="949" y="42"/>
                  </a:lnTo>
                  <a:lnTo>
                    <a:pt x="934" y="31"/>
                  </a:lnTo>
                  <a:lnTo>
                    <a:pt x="919" y="22"/>
                  </a:lnTo>
                  <a:lnTo>
                    <a:pt x="902" y="14"/>
                  </a:lnTo>
                  <a:lnTo>
                    <a:pt x="885" y="8"/>
                  </a:lnTo>
                  <a:lnTo>
                    <a:pt x="868" y="3"/>
                  </a:lnTo>
                  <a:lnTo>
                    <a:pt x="850" y="0"/>
                  </a:lnTo>
                  <a:lnTo>
                    <a:pt x="831" y="0"/>
                  </a:lnTo>
                  <a:lnTo>
                    <a:pt x="831" y="0"/>
                  </a:lnTo>
                  <a:lnTo>
                    <a:pt x="812" y="0"/>
                  </a:lnTo>
                  <a:lnTo>
                    <a:pt x="794" y="3"/>
                  </a:lnTo>
                  <a:lnTo>
                    <a:pt x="777" y="8"/>
                  </a:lnTo>
                  <a:lnTo>
                    <a:pt x="759" y="14"/>
                  </a:lnTo>
                  <a:lnTo>
                    <a:pt x="743" y="22"/>
                  </a:lnTo>
                  <a:lnTo>
                    <a:pt x="727" y="31"/>
                  </a:lnTo>
                  <a:lnTo>
                    <a:pt x="712" y="42"/>
                  </a:lnTo>
                  <a:lnTo>
                    <a:pt x="699" y="55"/>
                  </a:lnTo>
                  <a:lnTo>
                    <a:pt x="137" y="613"/>
                  </a:lnTo>
                  <a:lnTo>
                    <a:pt x="137" y="613"/>
                  </a:lnTo>
                  <a:lnTo>
                    <a:pt x="133" y="618"/>
                  </a:lnTo>
                  <a:lnTo>
                    <a:pt x="130" y="625"/>
                  </a:lnTo>
                  <a:lnTo>
                    <a:pt x="2" y="974"/>
                  </a:lnTo>
                  <a:lnTo>
                    <a:pt x="2" y="974"/>
                  </a:lnTo>
                  <a:lnTo>
                    <a:pt x="0" y="983"/>
                  </a:lnTo>
                  <a:lnTo>
                    <a:pt x="1" y="993"/>
                  </a:lnTo>
                  <a:lnTo>
                    <a:pt x="4" y="1000"/>
                  </a:lnTo>
                  <a:lnTo>
                    <a:pt x="9" y="1008"/>
                  </a:lnTo>
                  <a:lnTo>
                    <a:pt x="9" y="1008"/>
                  </a:lnTo>
                  <a:lnTo>
                    <a:pt x="14" y="1012"/>
                  </a:lnTo>
                  <a:lnTo>
                    <a:pt x="19" y="1015"/>
                  </a:lnTo>
                  <a:lnTo>
                    <a:pt x="26" y="1017"/>
                  </a:lnTo>
                  <a:lnTo>
                    <a:pt x="32" y="1017"/>
                  </a:lnTo>
                  <a:lnTo>
                    <a:pt x="32" y="1017"/>
                  </a:lnTo>
                  <a:lnTo>
                    <a:pt x="36" y="1017"/>
                  </a:lnTo>
                  <a:lnTo>
                    <a:pt x="42" y="1016"/>
                  </a:lnTo>
                  <a:lnTo>
                    <a:pt x="358" y="919"/>
                  </a:lnTo>
                  <a:lnTo>
                    <a:pt x="358" y="919"/>
                  </a:lnTo>
                  <a:lnTo>
                    <a:pt x="365" y="915"/>
                  </a:lnTo>
                  <a:lnTo>
                    <a:pt x="371" y="911"/>
                  </a:lnTo>
                  <a:lnTo>
                    <a:pt x="963" y="319"/>
                  </a:lnTo>
                  <a:lnTo>
                    <a:pt x="963" y="319"/>
                  </a:lnTo>
                  <a:lnTo>
                    <a:pt x="975" y="305"/>
                  </a:lnTo>
                  <a:lnTo>
                    <a:pt x="987" y="290"/>
                  </a:lnTo>
                  <a:lnTo>
                    <a:pt x="995" y="275"/>
                  </a:lnTo>
                  <a:lnTo>
                    <a:pt x="1004" y="259"/>
                  </a:lnTo>
                  <a:lnTo>
                    <a:pt x="1009" y="242"/>
                  </a:lnTo>
                  <a:lnTo>
                    <a:pt x="1015" y="223"/>
                  </a:lnTo>
                  <a:lnTo>
                    <a:pt x="1017" y="205"/>
                  </a:lnTo>
                  <a:lnTo>
                    <a:pt x="1018" y="187"/>
                  </a:lnTo>
                  <a:lnTo>
                    <a:pt x="1018" y="187"/>
                  </a:lnTo>
                  <a:lnTo>
                    <a:pt x="1017" y="169"/>
                  </a:lnTo>
                  <a:lnTo>
                    <a:pt x="1015" y="150"/>
                  </a:lnTo>
                  <a:lnTo>
                    <a:pt x="1009" y="132"/>
                  </a:lnTo>
                  <a:lnTo>
                    <a:pt x="1004" y="115"/>
                  </a:lnTo>
                  <a:lnTo>
                    <a:pt x="995" y="99"/>
                  </a:lnTo>
                  <a:lnTo>
                    <a:pt x="987" y="83"/>
                  </a:lnTo>
                  <a:lnTo>
                    <a:pt x="975" y="68"/>
                  </a:lnTo>
                  <a:lnTo>
                    <a:pt x="963" y="55"/>
                  </a:lnTo>
                  <a:lnTo>
                    <a:pt x="963" y="55"/>
                  </a:lnTo>
                  <a:close/>
                  <a:moveTo>
                    <a:pt x="322" y="864"/>
                  </a:moveTo>
                  <a:lnTo>
                    <a:pt x="203" y="900"/>
                  </a:lnTo>
                  <a:lnTo>
                    <a:pt x="203" y="900"/>
                  </a:lnTo>
                  <a:lnTo>
                    <a:pt x="197" y="885"/>
                  </a:lnTo>
                  <a:lnTo>
                    <a:pt x="190" y="871"/>
                  </a:lnTo>
                  <a:lnTo>
                    <a:pt x="181" y="859"/>
                  </a:lnTo>
                  <a:lnTo>
                    <a:pt x="170" y="847"/>
                  </a:lnTo>
                  <a:lnTo>
                    <a:pt x="170" y="847"/>
                  </a:lnTo>
                  <a:lnTo>
                    <a:pt x="161" y="838"/>
                  </a:lnTo>
                  <a:lnTo>
                    <a:pt x="150" y="831"/>
                  </a:lnTo>
                  <a:lnTo>
                    <a:pt x="139" y="823"/>
                  </a:lnTo>
                  <a:lnTo>
                    <a:pt x="127" y="817"/>
                  </a:lnTo>
                  <a:lnTo>
                    <a:pt x="181" y="668"/>
                  </a:lnTo>
                  <a:lnTo>
                    <a:pt x="254" y="668"/>
                  </a:lnTo>
                  <a:lnTo>
                    <a:pt x="254" y="731"/>
                  </a:lnTo>
                  <a:lnTo>
                    <a:pt x="254" y="731"/>
                  </a:lnTo>
                  <a:lnTo>
                    <a:pt x="255" y="737"/>
                  </a:lnTo>
                  <a:lnTo>
                    <a:pt x="257" y="744"/>
                  </a:lnTo>
                  <a:lnTo>
                    <a:pt x="261" y="749"/>
                  </a:lnTo>
                  <a:lnTo>
                    <a:pt x="264" y="753"/>
                  </a:lnTo>
                  <a:lnTo>
                    <a:pt x="269" y="758"/>
                  </a:lnTo>
                  <a:lnTo>
                    <a:pt x="274" y="761"/>
                  </a:lnTo>
                  <a:lnTo>
                    <a:pt x="280" y="762"/>
                  </a:lnTo>
                  <a:lnTo>
                    <a:pt x="286" y="763"/>
                  </a:lnTo>
                  <a:lnTo>
                    <a:pt x="342" y="763"/>
                  </a:lnTo>
                  <a:lnTo>
                    <a:pt x="322" y="864"/>
                  </a:lnTo>
                  <a:close/>
                  <a:moveTo>
                    <a:pt x="789" y="403"/>
                  </a:moveTo>
                  <a:lnTo>
                    <a:pt x="402" y="790"/>
                  </a:lnTo>
                  <a:lnTo>
                    <a:pt x="413" y="738"/>
                  </a:lnTo>
                  <a:lnTo>
                    <a:pt x="413" y="738"/>
                  </a:lnTo>
                  <a:lnTo>
                    <a:pt x="414" y="731"/>
                  </a:lnTo>
                  <a:lnTo>
                    <a:pt x="413" y="723"/>
                  </a:lnTo>
                  <a:lnTo>
                    <a:pt x="411" y="717"/>
                  </a:lnTo>
                  <a:lnTo>
                    <a:pt x="406" y="712"/>
                  </a:lnTo>
                  <a:lnTo>
                    <a:pt x="406" y="712"/>
                  </a:lnTo>
                  <a:lnTo>
                    <a:pt x="401" y="706"/>
                  </a:lnTo>
                  <a:lnTo>
                    <a:pt x="396" y="703"/>
                  </a:lnTo>
                  <a:lnTo>
                    <a:pt x="389" y="700"/>
                  </a:lnTo>
                  <a:lnTo>
                    <a:pt x="382" y="700"/>
                  </a:lnTo>
                  <a:lnTo>
                    <a:pt x="318" y="700"/>
                  </a:lnTo>
                  <a:lnTo>
                    <a:pt x="318" y="635"/>
                  </a:lnTo>
                  <a:lnTo>
                    <a:pt x="318" y="635"/>
                  </a:lnTo>
                  <a:lnTo>
                    <a:pt x="317" y="629"/>
                  </a:lnTo>
                  <a:lnTo>
                    <a:pt x="315" y="624"/>
                  </a:lnTo>
                  <a:lnTo>
                    <a:pt x="313" y="618"/>
                  </a:lnTo>
                  <a:lnTo>
                    <a:pt x="309" y="614"/>
                  </a:lnTo>
                  <a:lnTo>
                    <a:pt x="305" y="610"/>
                  </a:lnTo>
                  <a:lnTo>
                    <a:pt x="299" y="606"/>
                  </a:lnTo>
                  <a:lnTo>
                    <a:pt x="293" y="604"/>
                  </a:lnTo>
                  <a:lnTo>
                    <a:pt x="286" y="604"/>
                  </a:lnTo>
                  <a:lnTo>
                    <a:pt x="236" y="604"/>
                  </a:lnTo>
                  <a:lnTo>
                    <a:pt x="615" y="228"/>
                  </a:lnTo>
                  <a:lnTo>
                    <a:pt x="615" y="229"/>
                  </a:lnTo>
                  <a:lnTo>
                    <a:pt x="615" y="229"/>
                  </a:lnTo>
                  <a:lnTo>
                    <a:pt x="624" y="220"/>
                  </a:lnTo>
                  <a:lnTo>
                    <a:pt x="634" y="213"/>
                  </a:lnTo>
                  <a:lnTo>
                    <a:pt x="644" y="206"/>
                  </a:lnTo>
                  <a:lnTo>
                    <a:pt x="655" y="202"/>
                  </a:lnTo>
                  <a:lnTo>
                    <a:pt x="666" y="198"/>
                  </a:lnTo>
                  <a:lnTo>
                    <a:pt x="678" y="194"/>
                  </a:lnTo>
                  <a:lnTo>
                    <a:pt x="690" y="193"/>
                  </a:lnTo>
                  <a:lnTo>
                    <a:pt x="703" y="192"/>
                  </a:lnTo>
                  <a:lnTo>
                    <a:pt x="703" y="192"/>
                  </a:lnTo>
                  <a:lnTo>
                    <a:pt x="714" y="193"/>
                  </a:lnTo>
                  <a:lnTo>
                    <a:pt x="726" y="194"/>
                  </a:lnTo>
                  <a:lnTo>
                    <a:pt x="738" y="198"/>
                  </a:lnTo>
                  <a:lnTo>
                    <a:pt x="750" y="202"/>
                  </a:lnTo>
                  <a:lnTo>
                    <a:pt x="761" y="206"/>
                  </a:lnTo>
                  <a:lnTo>
                    <a:pt x="770" y="213"/>
                  </a:lnTo>
                  <a:lnTo>
                    <a:pt x="780" y="220"/>
                  </a:lnTo>
                  <a:lnTo>
                    <a:pt x="789" y="229"/>
                  </a:lnTo>
                  <a:lnTo>
                    <a:pt x="789" y="229"/>
                  </a:lnTo>
                  <a:lnTo>
                    <a:pt x="798" y="237"/>
                  </a:lnTo>
                  <a:lnTo>
                    <a:pt x="804" y="247"/>
                  </a:lnTo>
                  <a:lnTo>
                    <a:pt x="811" y="258"/>
                  </a:lnTo>
                  <a:lnTo>
                    <a:pt x="816" y="269"/>
                  </a:lnTo>
                  <a:lnTo>
                    <a:pt x="821" y="279"/>
                  </a:lnTo>
                  <a:lnTo>
                    <a:pt x="823" y="291"/>
                  </a:lnTo>
                  <a:lnTo>
                    <a:pt x="825" y="304"/>
                  </a:lnTo>
                  <a:lnTo>
                    <a:pt x="826" y="316"/>
                  </a:lnTo>
                  <a:lnTo>
                    <a:pt x="826" y="316"/>
                  </a:lnTo>
                  <a:lnTo>
                    <a:pt x="825" y="328"/>
                  </a:lnTo>
                  <a:lnTo>
                    <a:pt x="823" y="340"/>
                  </a:lnTo>
                  <a:lnTo>
                    <a:pt x="821" y="351"/>
                  </a:lnTo>
                  <a:lnTo>
                    <a:pt x="816" y="363"/>
                  </a:lnTo>
                  <a:lnTo>
                    <a:pt x="811" y="374"/>
                  </a:lnTo>
                  <a:lnTo>
                    <a:pt x="804" y="384"/>
                  </a:lnTo>
                  <a:lnTo>
                    <a:pt x="798" y="394"/>
                  </a:lnTo>
                  <a:lnTo>
                    <a:pt x="789" y="403"/>
                  </a:lnTo>
                  <a:lnTo>
                    <a:pt x="789" y="403"/>
                  </a:lnTo>
                  <a:close/>
                  <a:moveTo>
                    <a:pt x="918" y="274"/>
                  </a:moveTo>
                  <a:lnTo>
                    <a:pt x="888" y="304"/>
                  </a:lnTo>
                  <a:lnTo>
                    <a:pt x="888" y="304"/>
                  </a:lnTo>
                  <a:lnTo>
                    <a:pt x="887" y="287"/>
                  </a:lnTo>
                  <a:lnTo>
                    <a:pt x="884" y="271"/>
                  </a:lnTo>
                  <a:lnTo>
                    <a:pt x="879" y="255"/>
                  </a:lnTo>
                  <a:lnTo>
                    <a:pt x="872" y="238"/>
                  </a:lnTo>
                  <a:lnTo>
                    <a:pt x="865" y="223"/>
                  </a:lnTo>
                  <a:lnTo>
                    <a:pt x="856" y="209"/>
                  </a:lnTo>
                  <a:lnTo>
                    <a:pt x="846" y="196"/>
                  </a:lnTo>
                  <a:lnTo>
                    <a:pt x="835" y="184"/>
                  </a:lnTo>
                  <a:lnTo>
                    <a:pt x="835" y="184"/>
                  </a:lnTo>
                  <a:lnTo>
                    <a:pt x="822" y="172"/>
                  </a:lnTo>
                  <a:lnTo>
                    <a:pt x="808" y="161"/>
                  </a:lnTo>
                  <a:lnTo>
                    <a:pt x="794" y="153"/>
                  </a:lnTo>
                  <a:lnTo>
                    <a:pt x="779" y="145"/>
                  </a:lnTo>
                  <a:lnTo>
                    <a:pt x="764" y="139"/>
                  </a:lnTo>
                  <a:lnTo>
                    <a:pt x="748" y="134"/>
                  </a:lnTo>
                  <a:lnTo>
                    <a:pt x="730" y="131"/>
                  </a:lnTo>
                  <a:lnTo>
                    <a:pt x="714" y="129"/>
                  </a:lnTo>
                  <a:lnTo>
                    <a:pt x="743" y="100"/>
                  </a:lnTo>
                  <a:lnTo>
                    <a:pt x="743" y="100"/>
                  </a:lnTo>
                  <a:lnTo>
                    <a:pt x="743" y="100"/>
                  </a:lnTo>
                  <a:lnTo>
                    <a:pt x="753" y="91"/>
                  </a:lnTo>
                  <a:lnTo>
                    <a:pt x="763" y="84"/>
                  </a:lnTo>
                  <a:lnTo>
                    <a:pt x="773" y="78"/>
                  </a:lnTo>
                  <a:lnTo>
                    <a:pt x="784" y="73"/>
                  </a:lnTo>
                  <a:lnTo>
                    <a:pt x="795" y="69"/>
                  </a:lnTo>
                  <a:lnTo>
                    <a:pt x="807" y="66"/>
                  </a:lnTo>
                  <a:lnTo>
                    <a:pt x="818" y="64"/>
                  </a:lnTo>
                  <a:lnTo>
                    <a:pt x="831" y="64"/>
                  </a:lnTo>
                  <a:lnTo>
                    <a:pt x="831" y="64"/>
                  </a:lnTo>
                  <a:lnTo>
                    <a:pt x="843" y="64"/>
                  </a:lnTo>
                  <a:lnTo>
                    <a:pt x="855" y="66"/>
                  </a:lnTo>
                  <a:lnTo>
                    <a:pt x="867" y="69"/>
                  </a:lnTo>
                  <a:lnTo>
                    <a:pt x="879" y="73"/>
                  </a:lnTo>
                  <a:lnTo>
                    <a:pt x="889" y="78"/>
                  </a:lnTo>
                  <a:lnTo>
                    <a:pt x="899" y="84"/>
                  </a:lnTo>
                  <a:lnTo>
                    <a:pt x="909" y="91"/>
                  </a:lnTo>
                  <a:lnTo>
                    <a:pt x="918" y="100"/>
                  </a:lnTo>
                  <a:lnTo>
                    <a:pt x="918" y="100"/>
                  </a:lnTo>
                  <a:lnTo>
                    <a:pt x="927" y="109"/>
                  </a:lnTo>
                  <a:lnTo>
                    <a:pt x="933" y="118"/>
                  </a:lnTo>
                  <a:lnTo>
                    <a:pt x="940" y="129"/>
                  </a:lnTo>
                  <a:lnTo>
                    <a:pt x="945" y="140"/>
                  </a:lnTo>
                  <a:lnTo>
                    <a:pt x="949" y="150"/>
                  </a:lnTo>
                  <a:lnTo>
                    <a:pt x="951" y="162"/>
                  </a:lnTo>
                  <a:lnTo>
                    <a:pt x="954" y="174"/>
                  </a:lnTo>
                  <a:lnTo>
                    <a:pt x="955" y="187"/>
                  </a:lnTo>
                  <a:lnTo>
                    <a:pt x="955" y="187"/>
                  </a:lnTo>
                  <a:lnTo>
                    <a:pt x="954" y="199"/>
                  </a:lnTo>
                  <a:lnTo>
                    <a:pt x="951" y="211"/>
                  </a:lnTo>
                  <a:lnTo>
                    <a:pt x="949" y="222"/>
                  </a:lnTo>
                  <a:lnTo>
                    <a:pt x="945" y="234"/>
                  </a:lnTo>
                  <a:lnTo>
                    <a:pt x="940" y="245"/>
                  </a:lnTo>
                  <a:lnTo>
                    <a:pt x="933" y="256"/>
                  </a:lnTo>
                  <a:lnTo>
                    <a:pt x="927" y="265"/>
                  </a:lnTo>
                  <a:lnTo>
                    <a:pt x="918" y="274"/>
                  </a:lnTo>
                  <a:lnTo>
                    <a:pt x="918" y="274"/>
                  </a:lnTo>
                  <a:close/>
                  <a:moveTo>
                    <a:pt x="709" y="263"/>
                  </a:moveTo>
                  <a:lnTo>
                    <a:pt x="391" y="582"/>
                  </a:lnTo>
                  <a:lnTo>
                    <a:pt x="391" y="582"/>
                  </a:lnTo>
                  <a:lnTo>
                    <a:pt x="387" y="587"/>
                  </a:lnTo>
                  <a:lnTo>
                    <a:pt x="384" y="593"/>
                  </a:lnTo>
                  <a:lnTo>
                    <a:pt x="383" y="598"/>
                  </a:lnTo>
                  <a:lnTo>
                    <a:pt x="382" y="604"/>
                  </a:lnTo>
                  <a:lnTo>
                    <a:pt x="383" y="610"/>
                  </a:lnTo>
                  <a:lnTo>
                    <a:pt x="384" y="616"/>
                  </a:lnTo>
                  <a:lnTo>
                    <a:pt x="387" y="621"/>
                  </a:lnTo>
                  <a:lnTo>
                    <a:pt x="391" y="627"/>
                  </a:lnTo>
                  <a:lnTo>
                    <a:pt x="391" y="627"/>
                  </a:lnTo>
                  <a:lnTo>
                    <a:pt x="396" y="631"/>
                  </a:lnTo>
                  <a:lnTo>
                    <a:pt x="402" y="633"/>
                  </a:lnTo>
                  <a:lnTo>
                    <a:pt x="408" y="635"/>
                  </a:lnTo>
                  <a:lnTo>
                    <a:pt x="414" y="635"/>
                  </a:lnTo>
                  <a:lnTo>
                    <a:pt x="414" y="635"/>
                  </a:lnTo>
                  <a:lnTo>
                    <a:pt x="419" y="635"/>
                  </a:lnTo>
                  <a:lnTo>
                    <a:pt x="426" y="633"/>
                  </a:lnTo>
                  <a:lnTo>
                    <a:pt x="431" y="631"/>
                  </a:lnTo>
                  <a:lnTo>
                    <a:pt x="436" y="627"/>
                  </a:lnTo>
                  <a:lnTo>
                    <a:pt x="754" y="308"/>
                  </a:lnTo>
                  <a:lnTo>
                    <a:pt x="754" y="308"/>
                  </a:lnTo>
                  <a:lnTo>
                    <a:pt x="758" y="304"/>
                  </a:lnTo>
                  <a:lnTo>
                    <a:pt x="762" y="299"/>
                  </a:lnTo>
                  <a:lnTo>
                    <a:pt x="763" y="292"/>
                  </a:lnTo>
                  <a:lnTo>
                    <a:pt x="764" y="286"/>
                  </a:lnTo>
                  <a:lnTo>
                    <a:pt x="763" y="280"/>
                  </a:lnTo>
                  <a:lnTo>
                    <a:pt x="762" y="274"/>
                  </a:lnTo>
                  <a:lnTo>
                    <a:pt x="758" y="269"/>
                  </a:lnTo>
                  <a:lnTo>
                    <a:pt x="754" y="263"/>
                  </a:lnTo>
                  <a:lnTo>
                    <a:pt x="754" y="263"/>
                  </a:lnTo>
                  <a:lnTo>
                    <a:pt x="749" y="260"/>
                  </a:lnTo>
                  <a:lnTo>
                    <a:pt x="743" y="257"/>
                  </a:lnTo>
                  <a:lnTo>
                    <a:pt x="738" y="255"/>
                  </a:lnTo>
                  <a:lnTo>
                    <a:pt x="732" y="255"/>
                  </a:lnTo>
                  <a:lnTo>
                    <a:pt x="725" y="255"/>
                  </a:lnTo>
                  <a:lnTo>
                    <a:pt x="720" y="257"/>
                  </a:lnTo>
                  <a:lnTo>
                    <a:pt x="714" y="260"/>
                  </a:lnTo>
                  <a:lnTo>
                    <a:pt x="709" y="263"/>
                  </a:lnTo>
                  <a:lnTo>
                    <a:pt x="709" y="2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8" name="Freeform 73"/>
            <p:cNvSpPr>
              <a:spLocks noEditPoints="1"/>
            </p:cNvSpPr>
            <p:nvPr/>
          </p:nvSpPr>
          <p:spPr bwMode="auto">
            <a:xfrm>
              <a:off x="2151754" y="3585471"/>
              <a:ext cx="389940" cy="389940"/>
            </a:xfrm>
            <a:custGeom>
              <a:avLst/>
              <a:gdLst>
                <a:gd name="T0" fmla="*/ 201 w 1018"/>
                <a:gd name="T1" fmla="*/ 717 h 1018"/>
                <a:gd name="T2" fmla="*/ 161 w 1018"/>
                <a:gd name="T3" fmla="*/ 777 h 1018"/>
                <a:gd name="T4" fmla="*/ 170 w 1018"/>
                <a:gd name="T5" fmla="*/ 841 h 1018"/>
                <a:gd name="T6" fmla="*/ 226 w 1018"/>
                <a:gd name="T7" fmla="*/ 886 h 1018"/>
                <a:gd name="T8" fmla="*/ 292 w 1018"/>
                <a:gd name="T9" fmla="*/ 883 h 1018"/>
                <a:gd name="T10" fmla="*/ 342 w 1018"/>
                <a:gd name="T11" fmla="*/ 832 h 1018"/>
                <a:gd name="T12" fmla="*/ 345 w 1018"/>
                <a:gd name="T13" fmla="*/ 767 h 1018"/>
                <a:gd name="T14" fmla="*/ 300 w 1018"/>
                <a:gd name="T15" fmla="*/ 711 h 1018"/>
                <a:gd name="T16" fmla="*/ 254 w 1018"/>
                <a:gd name="T17" fmla="*/ 827 h 1018"/>
                <a:gd name="T18" fmla="*/ 223 w 1018"/>
                <a:gd name="T19" fmla="*/ 796 h 1018"/>
                <a:gd name="T20" fmla="*/ 249 w 1018"/>
                <a:gd name="T21" fmla="*/ 765 h 1018"/>
                <a:gd name="T22" fmla="*/ 284 w 1018"/>
                <a:gd name="T23" fmla="*/ 783 h 1018"/>
                <a:gd name="T24" fmla="*/ 272 w 1018"/>
                <a:gd name="T25" fmla="*/ 822 h 1018"/>
                <a:gd name="T26" fmla="*/ 330 w 1018"/>
                <a:gd name="T27" fmla="*/ 130 h 1018"/>
                <a:gd name="T28" fmla="*/ 168 w 1018"/>
                <a:gd name="T29" fmla="*/ 137 h 1018"/>
                <a:gd name="T30" fmla="*/ 127 w 1018"/>
                <a:gd name="T31" fmla="*/ 541 h 1018"/>
                <a:gd name="T32" fmla="*/ 179 w 1018"/>
                <a:gd name="T33" fmla="*/ 602 h 1018"/>
                <a:gd name="T34" fmla="*/ 341 w 1018"/>
                <a:gd name="T35" fmla="*/ 595 h 1018"/>
                <a:gd name="T36" fmla="*/ 382 w 1018"/>
                <a:gd name="T37" fmla="*/ 191 h 1018"/>
                <a:gd name="T38" fmla="*/ 204 w 1018"/>
                <a:gd name="T39" fmla="*/ 541 h 1018"/>
                <a:gd name="T40" fmla="*/ 286 w 1018"/>
                <a:gd name="T41" fmla="*/ 191 h 1018"/>
                <a:gd name="T42" fmla="*/ 735 w 1018"/>
                <a:gd name="T43" fmla="*/ 705 h 1018"/>
                <a:gd name="T44" fmla="*/ 680 w 1018"/>
                <a:gd name="T45" fmla="*/ 750 h 1018"/>
                <a:gd name="T46" fmla="*/ 670 w 1018"/>
                <a:gd name="T47" fmla="*/ 814 h 1018"/>
                <a:gd name="T48" fmla="*/ 710 w 1018"/>
                <a:gd name="T49" fmla="*/ 874 h 1018"/>
                <a:gd name="T50" fmla="*/ 773 w 1018"/>
                <a:gd name="T51" fmla="*/ 890 h 1018"/>
                <a:gd name="T52" fmla="*/ 837 w 1018"/>
                <a:gd name="T53" fmla="*/ 856 h 1018"/>
                <a:gd name="T54" fmla="*/ 859 w 1018"/>
                <a:gd name="T55" fmla="*/ 796 h 1018"/>
                <a:gd name="T56" fmla="*/ 831 w 1018"/>
                <a:gd name="T57" fmla="*/ 728 h 1018"/>
                <a:gd name="T58" fmla="*/ 764 w 1018"/>
                <a:gd name="T59" fmla="*/ 701 h 1018"/>
                <a:gd name="T60" fmla="*/ 737 w 1018"/>
                <a:gd name="T61" fmla="*/ 813 h 1018"/>
                <a:gd name="T62" fmla="*/ 741 w 1018"/>
                <a:gd name="T63" fmla="*/ 773 h 1018"/>
                <a:gd name="T64" fmla="*/ 781 w 1018"/>
                <a:gd name="T65" fmla="*/ 769 h 1018"/>
                <a:gd name="T66" fmla="*/ 793 w 1018"/>
                <a:gd name="T67" fmla="*/ 808 h 1018"/>
                <a:gd name="T68" fmla="*/ 955 w 1018"/>
                <a:gd name="T69" fmla="*/ 0 h 1018"/>
                <a:gd name="T70" fmla="*/ 520 w 1018"/>
                <a:gd name="T71" fmla="*/ 29 h 1018"/>
                <a:gd name="T72" fmla="*/ 504 w 1018"/>
                <a:gd name="T73" fmla="*/ 40 h 1018"/>
                <a:gd name="T74" fmla="*/ 64 w 1018"/>
                <a:gd name="T75" fmla="*/ 0 h 1018"/>
                <a:gd name="T76" fmla="*/ 5 w 1018"/>
                <a:gd name="T77" fmla="*/ 40 h 1018"/>
                <a:gd name="T78" fmla="*/ 5 w 1018"/>
                <a:gd name="T79" fmla="*/ 979 h 1018"/>
                <a:gd name="T80" fmla="*/ 445 w 1018"/>
                <a:gd name="T81" fmla="*/ 1018 h 1018"/>
                <a:gd name="T82" fmla="*/ 504 w 1018"/>
                <a:gd name="T83" fmla="*/ 979 h 1018"/>
                <a:gd name="T84" fmla="*/ 520 w 1018"/>
                <a:gd name="T85" fmla="*/ 990 h 1018"/>
                <a:gd name="T86" fmla="*/ 955 w 1018"/>
                <a:gd name="T87" fmla="*/ 1018 h 1018"/>
                <a:gd name="T88" fmla="*/ 1017 w 1018"/>
                <a:gd name="T89" fmla="*/ 968 h 1018"/>
                <a:gd name="T90" fmla="*/ 1007 w 1018"/>
                <a:gd name="T91" fmla="*/ 29 h 1018"/>
                <a:gd name="T92" fmla="*/ 64 w 1018"/>
                <a:gd name="T93" fmla="*/ 955 h 1018"/>
                <a:gd name="T94" fmla="*/ 955 w 1018"/>
                <a:gd name="T95" fmla="*/ 955 h 1018"/>
                <a:gd name="T96" fmla="*/ 699 w 1018"/>
                <a:gd name="T97" fmla="*/ 128 h 1018"/>
                <a:gd name="T98" fmla="*/ 641 w 1018"/>
                <a:gd name="T99" fmla="*/ 174 h 1018"/>
                <a:gd name="T100" fmla="*/ 641 w 1018"/>
                <a:gd name="T101" fmla="*/ 559 h 1018"/>
                <a:gd name="T102" fmla="*/ 827 w 1018"/>
                <a:gd name="T103" fmla="*/ 605 h 1018"/>
                <a:gd name="T104" fmla="*/ 885 w 1018"/>
                <a:gd name="T105" fmla="*/ 559 h 1018"/>
                <a:gd name="T106" fmla="*/ 885 w 1018"/>
                <a:gd name="T107" fmla="*/ 174 h 1018"/>
                <a:gd name="T108" fmla="*/ 713 w 1018"/>
                <a:gd name="T109" fmla="*/ 191 h 1018"/>
                <a:gd name="T110" fmla="*/ 827 w 1018"/>
                <a:gd name="T111" fmla="*/ 528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8" h="1018">
                  <a:moveTo>
                    <a:pt x="254" y="701"/>
                  </a:moveTo>
                  <a:lnTo>
                    <a:pt x="254" y="701"/>
                  </a:lnTo>
                  <a:lnTo>
                    <a:pt x="244" y="701"/>
                  </a:lnTo>
                  <a:lnTo>
                    <a:pt x="236" y="702"/>
                  </a:lnTo>
                  <a:lnTo>
                    <a:pt x="226" y="705"/>
                  </a:lnTo>
                  <a:lnTo>
                    <a:pt x="218" y="708"/>
                  </a:lnTo>
                  <a:lnTo>
                    <a:pt x="209" y="711"/>
                  </a:lnTo>
                  <a:lnTo>
                    <a:pt x="201" y="717"/>
                  </a:lnTo>
                  <a:lnTo>
                    <a:pt x="194" y="722"/>
                  </a:lnTo>
                  <a:lnTo>
                    <a:pt x="188" y="728"/>
                  </a:lnTo>
                  <a:lnTo>
                    <a:pt x="181" y="735"/>
                  </a:lnTo>
                  <a:lnTo>
                    <a:pt x="176" y="742"/>
                  </a:lnTo>
                  <a:lnTo>
                    <a:pt x="170" y="750"/>
                  </a:lnTo>
                  <a:lnTo>
                    <a:pt x="167" y="758"/>
                  </a:lnTo>
                  <a:lnTo>
                    <a:pt x="164" y="767"/>
                  </a:lnTo>
                  <a:lnTo>
                    <a:pt x="161" y="777"/>
                  </a:lnTo>
                  <a:lnTo>
                    <a:pt x="160" y="785"/>
                  </a:lnTo>
                  <a:lnTo>
                    <a:pt x="160" y="796"/>
                  </a:lnTo>
                  <a:lnTo>
                    <a:pt x="160" y="796"/>
                  </a:lnTo>
                  <a:lnTo>
                    <a:pt x="160" y="806"/>
                  </a:lnTo>
                  <a:lnTo>
                    <a:pt x="161" y="814"/>
                  </a:lnTo>
                  <a:lnTo>
                    <a:pt x="164" y="824"/>
                  </a:lnTo>
                  <a:lnTo>
                    <a:pt x="167" y="832"/>
                  </a:lnTo>
                  <a:lnTo>
                    <a:pt x="170" y="841"/>
                  </a:lnTo>
                  <a:lnTo>
                    <a:pt x="176" y="849"/>
                  </a:lnTo>
                  <a:lnTo>
                    <a:pt x="181" y="856"/>
                  </a:lnTo>
                  <a:lnTo>
                    <a:pt x="188" y="863"/>
                  </a:lnTo>
                  <a:lnTo>
                    <a:pt x="194" y="869"/>
                  </a:lnTo>
                  <a:lnTo>
                    <a:pt x="201" y="874"/>
                  </a:lnTo>
                  <a:lnTo>
                    <a:pt x="209" y="880"/>
                  </a:lnTo>
                  <a:lnTo>
                    <a:pt x="218" y="883"/>
                  </a:lnTo>
                  <a:lnTo>
                    <a:pt x="226" y="886"/>
                  </a:lnTo>
                  <a:lnTo>
                    <a:pt x="236" y="889"/>
                  </a:lnTo>
                  <a:lnTo>
                    <a:pt x="244" y="890"/>
                  </a:lnTo>
                  <a:lnTo>
                    <a:pt x="254" y="890"/>
                  </a:lnTo>
                  <a:lnTo>
                    <a:pt x="254" y="890"/>
                  </a:lnTo>
                  <a:lnTo>
                    <a:pt x="265" y="890"/>
                  </a:lnTo>
                  <a:lnTo>
                    <a:pt x="273" y="889"/>
                  </a:lnTo>
                  <a:lnTo>
                    <a:pt x="283" y="886"/>
                  </a:lnTo>
                  <a:lnTo>
                    <a:pt x="292" y="883"/>
                  </a:lnTo>
                  <a:lnTo>
                    <a:pt x="300" y="880"/>
                  </a:lnTo>
                  <a:lnTo>
                    <a:pt x="308" y="874"/>
                  </a:lnTo>
                  <a:lnTo>
                    <a:pt x="315" y="869"/>
                  </a:lnTo>
                  <a:lnTo>
                    <a:pt x="322" y="863"/>
                  </a:lnTo>
                  <a:lnTo>
                    <a:pt x="328" y="856"/>
                  </a:lnTo>
                  <a:lnTo>
                    <a:pt x="333" y="849"/>
                  </a:lnTo>
                  <a:lnTo>
                    <a:pt x="339" y="841"/>
                  </a:lnTo>
                  <a:lnTo>
                    <a:pt x="342" y="832"/>
                  </a:lnTo>
                  <a:lnTo>
                    <a:pt x="345" y="824"/>
                  </a:lnTo>
                  <a:lnTo>
                    <a:pt x="348" y="814"/>
                  </a:lnTo>
                  <a:lnTo>
                    <a:pt x="350" y="806"/>
                  </a:lnTo>
                  <a:lnTo>
                    <a:pt x="350" y="796"/>
                  </a:lnTo>
                  <a:lnTo>
                    <a:pt x="350" y="796"/>
                  </a:lnTo>
                  <a:lnTo>
                    <a:pt x="350" y="785"/>
                  </a:lnTo>
                  <a:lnTo>
                    <a:pt x="348" y="777"/>
                  </a:lnTo>
                  <a:lnTo>
                    <a:pt x="345" y="767"/>
                  </a:lnTo>
                  <a:lnTo>
                    <a:pt x="342" y="758"/>
                  </a:lnTo>
                  <a:lnTo>
                    <a:pt x="339" y="750"/>
                  </a:lnTo>
                  <a:lnTo>
                    <a:pt x="333" y="742"/>
                  </a:lnTo>
                  <a:lnTo>
                    <a:pt x="328" y="735"/>
                  </a:lnTo>
                  <a:lnTo>
                    <a:pt x="322" y="728"/>
                  </a:lnTo>
                  <a:lnTo>
                    <a:pt x="315" y="722"/>
                  </a:lnTo>
                  <a:lnTo>
                    <a:pt x="308" y="717"/>
                  </a:lnTo>
                  <a:lnTo>
                    <a:pt x="300" y="711"/>
                  </a:lnTo>
                  <a:lnTo>
                    <a:pt x="292" y="708"/>
                  </a:lnTo>
                  <a:lnTo>
                    <a:pt x="283" y="705"/>
                  </a:lnTo>
                  <a:lnTo>
                    <a:pt x="273" y="702"/>
                  </a:lnTo>
                  <a:lnTo>
                    <a:pt x="265" y="701"/>
                  </a:lnTo>
                  <a:lnTo>
                    <a:pt x="254" y="701"/>
                  </a:lnTo>
                  <a:lnTo>
                    <a:pt x="254" y="701"/>
                  </a:lnTo>
                  <a:close/>
                  <a:moveTo>
                    <a:pt x="254" y="827"/>
                  </a:moveTo>
                  <a:lnTo>
                    <a:pt x="254" y="827"/>
                  </a:lnTo>
                  <a:lnTo>
                    <a:pt x="249" y="827"/>
                  </a:lnTo>
                  <a:lnTo>
                    <a:pt x="242" y="825"/>
                  </a:lnTo>
                  <a:lnTo>
                    <a:pt x="237" y="822"/>
                  </a:lnTo>
                  <a:lnTo>
                    <a:pt x="233" y="819"/>
                  </a:lnTo>
                  <a:lnTo>
                    <a:pt x="228" y="813"/>
                  </a:lnTo>
                  <a:lnTo>
                    <a:pt x="225" y="808"/>
                  </a:lnTo>
                  <a:lnTo>
                    <a:pt x="223" y="802"/>
                  </a:lnTo>
                  <a:lnTo>
                    <a:pt x="223" y="796"/>
                  </a:lnTo>
                  <a:lnTo>
                    <a:pt x="223" y="796"/>
                  </a:lnTo>
                  <a:lnTo>
                    <a:pt x="223" y="790"/>
                  </a:lnTo>
                  <a:lnTo>
                    <a:pt x="225" y="783"/>
                  </a:lnTo>
                  <a:lnTo>
                    <a:pt x="228" y="778"/>
                  </a:lnTo>
                  <a:lnTo>
                    <a:pt x="233" y="773"/>
                  </a:lnTo>
                  <a:lnTo>
                    <a:pt x="237" y="769"/>
                  </a:lnTo>
                  <a:lnTo>
                    <a:pt x="242" y="766"/>
                  </a:lnTo>
                  <a:lnTo>
                    <a:pt x="249" y="765"/>
                  </a:lnTo>
                  <a:lnTo>
                    <a:pt x="254" y="764"/>
                  </a:lnTo>
                  <a:lnTo>
                    <a:pt x="254" y="764"/>
                  </a:lnTo>
                  <a:lnTo>
                    <a:pt x="261" y="765"/>
                  </a:lnTo>
                  <a:lnTo>
                    <a:pt x="267" y="766"/>
                  </a:lnTo>
                  <a:lnTo>
                    <a:pt x="272" y="769"/>
                  </a:lnTo>
                  <a:lnTo>
                    <a:pt x="277" y="773"/>
                  </a:lnTo>
                  <a:lnTo>
                    <a:pt x="281" y="778"/>
                  </a:lnTo>
                  <a:lnTo>
                    <a:pt x="284" y="783"/>
                  </a:lnTo>
                  <a:lnTo>
                    <a:pt x="286" y="790"/>
                  </a:lnTo>
                  <a:lnTo>
                    <a:pt x="286" y="796"/>
                  </a:lnTo>
                  <a:lnTo>
                    <a:pt x="286" y="796"/>
                  </a:lnTo>
                  <a:lnTo>
                    <a:pt x="286" y="802"/>
                  </a:lnTo>
                  <a:lnTo>
                    <a:pt x="284" y="808"/>
                  </a:lnTo>
                  <a:lnTo>
                    <a:pt x="281" y="813"/>
                  </a:lnTo>
                  <a:lnTo>
                    <a:pt x="277" y="819"/>
                  </a:lnTo>
                  <a:lnTo>
                    <a:pt x="272" y="822"/>
                  </a:lnTo>
                  <a:lnTo>
                    <a:pt x="267" y="825"/>
                  </a:lnTo>
                  <a:lnTo>
                    <a:pt x="261" y="827"/>
                  </a:lnTo>
                  <a:lnTo>
                    <a:pt x="254" y="827"/>
                  </a:lnTo>
                  <a:lnTo>
                    <a:pt x="254" y="827"/>
                  </a:lnTo>
                  <a:close/>
                  <a:moveTo>
                    <a:pt x="341" y="137"/>
                  </a:moveTo>
                  <a:lnTo>
                    <a:pt x="341" y="137"/>
                  </a:lnTo>
                  <a:lnTo>
                    <a:pt x="336" y="133"/>
                  </a:lnTo>
                  <a:lnTo>
                    <a:pt x="330" y="130"/>
                  </a:lnTo>
                  <a:lnTo>
                    <a:pt x="325" y="129"/>
                  </a:lnTo>
                  <a:lnTo>
                    <a:pt x="318" y="128"/>
                  </a:lnTo>
                  <a:lnTo>
                    <a:pt x="191" y="128"/>
                  </a:lnTo>
                  <a:lnTo>
                    <a:pt x="191" y="128"/>
                  </a:lnTo>
                  <a:lnTo>
                    <a:pt x="184" y="129"/>
                  </a:lnTo>
                  <a:lnTo>
                    <a:pt x="179" y="130"/>
                  </a:lnTo>
                  <a:lnTo>
                    <a:pt x="174" y="133"/>
                  </a:lnTo>
                  <a:lnTo>
                    <a:pt x="168" y="137"/>
                  </a:lnTo>
                  <a:lnTo>
                    <a:pt x="137" y="168"/>
                  </a:lnTo>
                  <a:lnTo>
                    <a:pt x="137" y="168"/>
                  </a:lnTo>
                  <a:lnTo>
                    <a:pt x="133" y="174"/>
                  </a:lnTo>
                  <a:lnTo>
                    <a:pt x="130" y="179"/>
                  </a:lnTo>
                  <a:lnTo>
                    <a:pt x="127" y="186"/>
                  </a:lnTo>
                  <a:lnTo>
                    <a:pt x="127" y="191"/>
                  </a:lnTo>
                  <a:lnTo>
                    <a:pt x="127" y="541"/>
                  </a:lnTo>
                  <a:lnTo>
                    <a:pt x="127" y="541"/>
                  </a:lnTo>
                  <a:lnTo>
                    <a:pt x="127" y="547"/>
                  </a:lnTo>
                  <a:lnTo>
                    <a:pt x="130" y="554"/>
                  </a:lnTo>
                  <a:lnTo>
                    <a:pt x="133" y="559"/>
                  </a:lnTo>
                  <a:lnTo>
                    <a:pt x="137" y="563"/>
                  </a:lnTo>
                  <a:lnTo>
                    <a:pt x="168" y="595"/>
                  </a:lnTo>
                  <a:lnTo>
                    <a:pt x="168" y="595"/>
                  </a:lnTo>
                  <a:lnTo>
                    <a:pt x="174" y="600"/>
                  </a:lnTo>
                  <a:lnTo>
                    <a:pt x="179" y="602"/>
                  </a:lnTo>
                  <a:lnTo>
                    <a:pt x="184" y="604"/>
                  </a:lnTo>
                  <a:lnTo>
                    <a:pt x="191" y="605"/>
                  </a:lnTo>
                  <a:lnTo>
                    <a:pt x="318" y="605"/>
                  </a:lnTo>
                  <a:lnTo>
                    <a:pt x="318" y="605"/>
                  </a:lnTo>
                  <a:lnTo>
                    <a:pt x="325" y="604"/>
                  </a:lnTo>
                  <a:lnTo>
                    <a:pt x="330" y="602"/>
                  </a:lnTo>
                  <a:lnTo>
                    <a:pt x="336" y="600"/>
                  </a:lnTo>
                  <a:lnTo>
                    <a:pt x="341" y="595"/>
                  </a:lnTo>
                  <a:lnTo>
                    <a:pt x="372" y="563"/>
                  </a:lnTo>
                  <a:lnTo>
                    <a:pt x="372" y="563"/>
                  </a:lnTo>
                  <a:lnTo>
                    <a:pt x="376" y="559"/>
                  </a:lnTo>
                  <a:lnTo>
                    <a:pt x="380" y="554"/>
                  </a:lnTo>
                  <a:lnTo>
                    <a:pt x="381" y="547"/>
                  </a:lnTo>
                  <a:lnTo>
                    <a:pt x="382" y="541"/>
                  </a:lnTo>
                  <a:lnTo>
                    <a:pt x="382" y="191"/>
                  </a:lnTo>
                  <a:lnTo>
                    <a:pt x="382" y="191"/>
                  </a:lnTo>
                  <a:lnTo>
                    <a:pt x="381" y="186"/>
                  </a:lnTo>
                  <a:lnTo>
                    <a:pt x="380" y="179"/>
                  </a:lnTo>
                  <a:lnTo>
                    <a:pt x="376" y="174"/>
                  </a:lnTo>
                  <a:lnTo>
                    <a:pt x="372" y="168"/>
                  </a:lnTo>
                  <a:lnTo>
                    <a:pt x="341" y="137"/>
                  </a:lnTo>
                  <a:close/>
                  <a:moveTo>
                    <a:pt x="318" y="528"/>
                  </a:moveTo>
                  <a:lnTo>
                    <a:pt x="306" y="541"/>
                  </a:lnTo>
                  <a:lnTo>
                    <a:pt x="204" y="541"/>
                  </a:lnTo>
                  <a:lnTo>
                    <a:pt x="191" y="528"/>
                  </a:lnTo>
                  <a:lnTo>
                    <a:pt x="191" y="205"/>
                  </a:lnTo>
                  <a:lnTo>
                    <a:pt x="204" y="191"/>
                  </a:lnTo>
                  <a:lnTo>
                    <a:pt x="223" y="191"/>
                  </a:lnTo>
                  <a:lnTo>
                    <a:pt x="223" y="319"/>
                  </a:lnTo>
                  <a:lnTo>
                    <a:pt x="254" y="286"/>
                  </a:lnTo>
                  <a:lnTo>
                    <a:pt x="286" y="319"/>
                  </a:lnTo>
                  <a:lnTo>
                    <a:pt x="286" y="191"/>
                  </a:lnTo>
                  <a:lnTo>
                    <a:pt x="306" y="191"/>
                  </a:lnTo>
                  <a:lnTo>
                    <a:pt x="318" y="205"/>
                  </a:lnTo>
                  <a:lnTo>
                    <a:pt x="318" y="528"/>
                  </a:lnTo>
                  <a:close/>
                  <a:moveTo>
                    <a:pt x="764" y="701"/>
                  </a:moveTo>
                  <a:lnTo>
                    <a:pt x="764" y="701"/>
                  </a:lnTo>
                  <a:lnTo>
                    <a:pt x="754" y="701"/>
                  </a:lnTo>
                  <a:lnTo>
                    <a:pt x="744" y="702"/>
                  </a:lnTo>
                  <a:lnTo>
                    <a:pt x="735" y="705"/>
                  </a:lnTo>
                  <a:lnTo>
                    <a:pt x="726" y="708"/>
                  </a:lnTo>
                  <a:lnTo>
                    <a:pt x="718" y="711"/>
                  </a:lnTo>
                  <a:lnTo>
                    <a:pt x="710" y="717"/>
                  </a:lnTo>
                  <a:lnTo>
                    <a:pt x="703" y="722"/>
                  </a:lnTo>
                  <a:lnTo>
                    <a:pt x="696" y="728"/>
                  </a:lnTo>
                  <a:lnTo>
                    <a:pt x="690" y="735"/>
                  </a:lnTo>
                  <a:lnTo>
                    <a:pt x="684" y="742"/>
                  </a:lnTo>
                  <a:lnTo>
                    <a:pt x="680" y="750"/>
                  </a:lnTo>
                  <a:lnTo>
                    <a:pt x="676" y="758"/>
                  </a:lnTo>
                  <a:lnTo>
                    <a:pt x="673" y="767"/>
                  </a:lnTo>
                  <a:lnTo>
                    <a:pt x="670" y="777"/>
                  </a:lnTo>
                  <a:lnTo>
                    <a:pt x="668" y="785"/>
                  </a:lnTo>
                  <a:lnTo>
                    <a:pt x="668" y="796"/>
                  </a:lnTo>
                  <a:lnTo>
                    <a:pt x="668" y="796"/>
                  </a:lnTo>
                  <a:lnTo>
                    <a:pt x="668" y="806"/>
                  </a:lnTo>
                  <a:lnTo>
                    <a:pt x="670" y="814"/>
                  </a:lnTo>
                  <a:lnTo>
                    <a:pt x="673" y="824"/>
                  </a:lnTo>
                  <a:lnTo>
                    <a:pt x="676" y="832"/>
                  </a:lnTo>
                  <a:lnTo>
                    <a:pt x="680" y="841"/>
                  </a:lnTo>
                  <a:lnTo>
                    <a:pt x="684" y="849"/>
                  </a:lnTo>
                  <a:lnTo>
                    <a:pt x="690" y="856"/>
                  </a:lnTo>
                  <a:lnTo>
                    <a:pt x="696" y="863"/>
                  </a:lnTo>
                  <a:lnTo>
                    <a:pt x="703" y="869"/>
                  </a:lnTo>
                  <a:lnTo>
                    <a:pt x="710" y="874"/>
                  </a:lnTo>
                  <a:lnTo>
                    <a:pt x="718" y="880"/>
                  </a:lnTo>
                  <a:lnTo>
                    <a:pt x="726" y="883"/>
                  </a:lnTo>
                  <a:lnTo>
                    <a:pt x="735" y="886"/>
                  </a:lnTo>
                  <a:lnTo>
                    <a:pt x="744" y="889"/>
                  </a:lnTo>
                  <a:lnTo>
                    <a:pt x="754" y="890"/>
                  </a:lnTo>
                  <a:lnTo>
                    <a:pt x="764" y="890"/>
                  </a:lnTo>
                  <a:lnTo>
                    <a:pt x="764" y="890"/>
                  </a:lnTo>
                  <a:lnTo>
                    <a:pt x="773" y="890"/>
                  </a:lnTo>
                  <a:lnTo>
                    <a:pt x="783" y="889"/>
                  </a:lnTo>
                  <a:lnTo>
                    <a:pt x="792" y="886"/>
                  </a:lnTo>
                  <a:lnTo>
                    <a:pt x="800" y="883"/>
                  </a:lnTo>
                  <a:lnTo>
                    <a:pt x="809" y="880"/>
                  </a:lnTo>
                  <a:lnTo>
                    <a:pt x="816" y="874"/>
                  </a:lnTo>
                  <a:lnTo>
                    <a:pt x="824" y="869"/>
                  </a:lnTo>
                  <a:lnTo>
                    <a:pt x="831" y="863"/>
                  </a:lnTo>
                  <a:lnTo>
                    <a:pt x="837" y="856"/>
                  </a:lnTo>
                  <a:lnTo>
                    <a:pt x="842" y="849"/>
                  </a:lnTo>
                  <a:lnTo>
                    <a:pt x="847" y="841"/>
                  </a:lnTo>
                  <a:lnTo>
                    <a:pt x="852" y="832"/>
                  </a:lnTo>
                  <a:lnTo>
                    <a:pt x="855" y="824"/>
                  </a:lnTo>
                  <a:lnTo>
                    <a:pt x="857" y="814"/>
                  </a:lnTo>
                  <a:lnTo>
                    <a:pt x="858" y="806"/>
                  </a:lnTo>
                  <a:lnTo>
                    <a:pt x="859" y="796"/>
                  </a:lnTo>
                  <a:lnTo>
                    <a:pt x="859" y="796"/>
                  </a:lnTo>
                  <a:lnTo>
                    <a:pt x="858" y="785"/>
                  </a:lnTo>
                  <a:lnTo>
                    <a:pt x="857" y="777"/>
                  </a:lnTo>
                  <a:lnTo>
                    <a:pt x="855" y="767"/>
                  </a:lnTo>
                  <a:lnTo>
                    <a:pt x="852" y="758"/>
                  </a:lnTo>
                  <a:lnTo>
                    <a:pt x="847" y="750"/>
                  </a:lnTo>
                  <a:lnTo>
                    <a:pt x="842" y="742"/>
                  </a:lnTo>
                  <a:lnTo>
                    <a:pt x="837" y="735"/>
                  </a:lnTo>
                  <a:lnTo>
                    <a:pt x="831" y="728"/>
                  </a:lnTo>
                  <a:lnTo>
                    <a:pt x="824" y="722"/>
                  </a:lnTo>
                  <a:lnTo>
                    <a:pt x="816" y="717"/>
                  </a:lnTo>
                  <a:lnTo>
                    <a:pt x="809" y="711"/>
                  </a:lnTo>
                  <a:lnTo>
                    <a:pt x="800" y="708"/>
                  </a:lnTo>
                  <a:lnTo>
                    <a:pt x="792" y="705"/>
                  </a:lnTo>
                  <a:lnTo>
                    <a:pt x="783" y="702"/>
                  </a:lnTo>
                  <a:lnTo>
                    <a:pt x="773" y="701"/>
                  </a:lnTo>
                  <a:lnTo>
                    <a:pt x="764" y="701"/>
                  </a:lnTo>
                  <a:lnTo>
                    <a:pt x="764" y="701"/>
                  </a:lnTo>
                  <a:close/>
                  <a:moveTo>
                    <a:pt x="764" y="827"/>
                  </a:moveTo>
                  <a:lnTo>
                    <a:pt x="764" y="827"/>
                  </a:lnTo>
                  <a:lnTo>
                    <a:pt x="757" y="827"/>
                  </a:lnTo>
                  <a:lnTo>
                    <a:pt x="751" y="825"/>
                  </a:lnTo>
                  <a:lnTo>
                    <a:pt x="745" y="822"/>
                  </a:lnTo>
                  <a:lnTo>
                    <a:pt x="741" y="819"/>
                  </a:lnTo>
                  <a:lnTo>
                    <a:pt x="737" y="813"/>
                  </a:lnTo>
                  <a:lnTo>
                    <a:pt x="734" y="808"/>
                  </a:lnTo>
                  <a:lnTo>
                    <a:pt x="733" y="802"/>
                  </a:lnTo>
                  <a:lnTo>
                    <a:pt x="732" y="796"/>
                  </a:lnTo>
                  <a:lnTo>
                    <a:pt x="732" y="796"/>
                  </a:lnTo>
                  <a:lnTo>
                    <a:pt x="733" y="790"/>
                  </a:lnTo>
                  <a:lnTo>
                    <a:pt x="734" y="783"/>
                  </a:lnTo>
                  <a:lnTo>
                    <a:pt x="737" y="778"/>
                  </a:lnTo>
                  <a:lnTo>
                    <a:pt x="741" y="773"/>
                  </a:lnTo>
                  <a:lnTo>
                    <a:pt x="745" y="769"/>
                  </a:lnTo>
                  <a:lnTo>
                    <a:pt x="751" y="766"/>
                  </a:lnTo>
                  <a:lnTo>
                    <a:pt x="757" y="765"/>
                  </a:lnTo>
                  <a:lnTo>
                    <a:pt x="764" y="764"/>
                  </a:lnTo>
                  <a:lnTo>
                    <a:pt x="764" y="764"/>
                  </a:lnTo>
                  <a:lnTo>
                    <a:pt x="770" y="765"/>
                  </a:lnTo>
                  <a:lnTo>
                    <a:pt x="776" y="766"/>
                  </a:lnTo>
                  <a:lnTo>
                    <a:pt x="781" y="769"/>
                  </a:lnTo>
                  <a:lnTo>
                    <a:pt x="786" y="773"/>
                  </a:lnTo>
                  <a:lnTo>
                    <a:pt x="789" y="778"/>
                  </a:lnTo>
                  <a:lnTo>
                    <a:pt x="793" y="783"/>
                  </a:lnTo>
                  <a:lnTo>
                    <a:pt x="795" y="790"/>
                  </a:lnTo>
                  <a:lnTo>
                    <a:pt x="795" y="796"/>
                  </a:lnTo>
                  <a:lnTo>
                    <a:pt x="795" y="796"/>
                  </a:lnTo>
                  <a:lnTo>
                    <a:pt x="795" y="802"/>
                  </a:lnTo>
                  <a:lnTo>
                    <a:pt x="793" y="808"/>
                  </a:lnTo>
                  <a:lnTo>
                    <a:pt x="789" y="813"/>
                  </a:lnTo>
                  <a:lnTo>
                    <a:pt x="786" y="819"/>
                  </a:lnTo>
                  <a:lnTo>
                    <a:pt x="781" y="822"/>
                  </a:lnTo>
                  <a:lnTo>
                    <a:pt x="776" y="825"/>
                  </a:lnTo>
                  <a:lnTo>
                    <a:pt x="770" y="827"/>
                  </a:lnTo>
                  <a:lnTo>
                    <a:pt x="764" y="827"/>
                  </a:lnTo>
                  <a:lnTo>
                    <a:pt x="764" y="827"/>
                  </a:lnTo>
                  <a:close/>
                  <a:moveTo>
                    <a:pt x="955" y="0"/>
                  </a:moveTo>
                  <a:lnTo>
                    <a:pt x="573" y="0"/>
                  </a:lnTo>
                  <a:lnTo>
                    <a:pt x="573" y="0"/>
                  </a:lnTo>
                  <a:lnTo>
                    <a:pt x="566" y="1"/>
                  </a:lnTo>
                  <a:lnTo>
                    <a:pt x="560" y="2"/>
                  </a:lnTo>
                  <a:lnTo>
                    <a:pt x="548" y="5"/>
                  </a:lnTo>
                  <a:lnTo>
                    <a:pt x="537" y="12"/>
                  </a:lnTo>
                  <a:lnTo>
                    <a:pt x="528" y="19"/>
                  </a:lnTo>
                  <a:lnTo>
                    <a:pt x="520" y="29"/>
                  </a:lnTo>
                  <a:lnTo>
                    <a:pt x="514" y="40"/>
                  </a:lnTo>
                  <a:lnTo>
                    <a:pt x="511" y="51"/>
                  </a:lnTo>
                  <a:lnTo>
                    <a:pt x="509" y="58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08" y="58"/>
                  </a:lnTo>
                  <a:lnTo>
                    <a:pt x="507" y="51"/>
                  </a:lnTo>
                  <a:lnTo>
                    <a:pt x="504" y="40"/>
                  </a:lnTo>
                  <a:lnTo>
                    <a:pt x="498" y="29"/>
                  </a:lnTo>
                  <a:lnTo>
                    <a:pt x="490" y="19"/>
                  </a:lnTo>
                  <a:lnTo>
                    <a:pt x="480" y="12"/>
                  </a:lnTo>
                  <a:lnTo>
                    <a:pt x="470" y="5"/>
                  </a:lnTo>
                  <a:lnTo>
                    <a:pt x="458" y="2"/>
                  </a:lnTo>
                  <a:lnTo>
                    <a:pt x="451" y="1"/>
                  </a:lnTo>
                  <a:lnTo>
                    <a:pt x="445" y="0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8" y="1"/>
                  </a:lnTo>
                  <a:lnTo>
                    <a:pt x="51" y="2"/>
                  </a:lnTo>
                  <a:lnTo>
                    <a:pt x="39" y="5"/>
                  </a:lnTo>
                  <a:lnTo>
                    <a:pt x="29" y="12"/>
                  </a:lnTo>
                  <a:lnTo>
                    <a:pt x="19" y="19"/>
                  </a:lnTo>
                  <a:lnTo>
                    <a:pt x="11" y="29"/>
                  </a:lnTo>
                  <a:lnTo>
                    <a:pt x="5" y="40"/>
                  </a:lnTo>
                  <a:lnTo>
                    <a:pt x="2" y="51"/>
                  </a:lnTo>
                  <a:lnTo>
                    <a:pt x="1" y="58"/>
                  </a:lnTo>
                  <a:lnTo>
                    <a:pt x="0" y="64"/>
                  </a:lnTo>
                  <a:lnTo>
                    <a:pt x="0" y="955"/>
                  </a:lnTo>
                  <a:lnTo>
                    <a:pt x="0" y="955"/>
                  </a:lnTo>
                  <a:lnTo>
                    <a:pt x="1" y="961"/>
                  </a:lnTo>
                  <a:lnTo>
                    <a:pt x="2" y="968"/>
                  </a:lnTo>
                  <a:lnTo>
                    <a:pt x="5" y="979"/>
                  </a:lnTo>
                  <a:lnTo>
                    <a:pt x="11" y="990"/>
                  </a:lnTo>
                  <a:lnTo>
                    <a:pt x="19" y="1000"/>
                  </a:lnTo>
                  <a:lnTo>
                    <a:pt x="29" y="1007"/>
                  </a:lnTo>
                  <a:lnTo>
                    <a:pt x="39" y="1013"/>
                  </a:lnTo>
                  <a:lnTo>
                    <a:pt x="51" y="1017"/>
                  </a:lnTo>
                  <a:lnTo>
                    <a:pt x="58" y="1018"/>
                  </a:lnTo>
                  <a:lnTo>
                    <a:pt x="64" y="1018"/>
                  </a:lnTo>
                  <a:lnTo>
                    <a:pt x="445" y="1018"/>
                  </a:lnTo>
                  <a:lnTo>
                    <a:pt x="445" y="1018"/>
                  </a:lnTo>
                  <a:lnTo>
                    <a:pt x="451" y="1018"/>
                  </a:lnTo>
                  <a:lnTo>
                    <a:pt x="458" y="1017"/>
                  </a:lnTo>
                  <a:lnTo>
                    <a:pt x="470" y="1013"/>
                  </a:lnTo>
                  <a:lnTo>
                    <a:pt x="480" y="1007"/>
                  </a:lnTo>
                  <a:lnTo>
                    <a:pt x="490" y="1000"/>
                  </a:lnTo>
                  <a:lnTo>
                    <a:pt x="498" y="990"/>
                  </a:lnTo>
                  <a:lnTo>
                    <a:pt x="504" y="979"/>
                  </a:lnTo>
                  <a:lnTo>
                    <a:pt x="507" y="968"/>
                  </a:lnTo>
                  <a:lnTo>
                    <a:pt x="508" y="961"/>
                  </a:lnTo>
                  <a:lnTo>
                    <a:pt x="509" y="955"/>
                  </a:lnTo>
                  <a:lnTo>
                    <a:pt x="509" y="955"/>
                  </a:lnTo>
                  <a:lnTo>
                    <a:pt x="509" y="961"/>
                  </a:lnTo>
                  <a:lnTo>
                    <a:pt x="511" y="968"/>
                  </a:lnTo>
                  <a:lnTo>
                    <a:pt x="514" y="979"/>
                  </a:lnTo>
                  <a:lnTo>
                    <a:pt x="520" y="990"/>
                  </a:lnTo>
                  <a:lnTo>
                    <a:pt x="528" y="1000"/>
                  </a:lnTo>
                  <a:lnTo>
                    <a:pt x="537" y="1007"/>
                  </a:lnTo>
                  <a:lnTo>
                    <a:pt x="548" y="1013"/>
                  </a:lnTo>
                  <a:lnTo>
                    <a:pt x="560" y="1017"/>
                  </a:lnTo>
                  <a:lnTo>
                    <a:pt x="566" y="1018"/>
                  </a:lnTo>
                  <a:lnTo>
                    <a:pt x="573" y="1018"/>
                  </a:lnTo>
                  <a:lnTo>
                    <a:pt x="955" y="1018"/>
                  </a:lnTo>
                  <a:lnTo>
                    <a:pt x="955" y="1018"/>
                  </a:lnTo>
                  <a:lnTo>
                    <a:pt x="961" y="1018"/>
                  </a:lnTo>
                  <a:lnTo>
                    <a:pt x="968" y="1017"/>
                  </a:lnTo>
                  <a:lnTo>
                    <a:pt x="979" y="1013"/>
                  </a:lnTo>
                  <a:lnTo>
                    <a:pt x="990" y="1007"/>
                  </a:lnTo>
                  <a:lnTo>
                    <a:pt x="1000" y="1000"/>
                  </a:lnTo>
                  <a:lnTo>
                    <a:pt x="1007" y="990"/>
                  </a:lnTo>
                  <a:lnTo>
                    <a:pt x="1013" y="979"/>
                  </a:lnTo>
                  <a:lnTo>
                    <a:pt x="1017" y="968"/>
                  </a:lnTo>
                  <a:lnTo>
                    <a:pt x="1018" y="961"/>
                  </a:lnTo>
                  <a:lnTo>
                    <a:pt x="1018" y="955"/>
                  </a:lnTo>
                  <a:lnTo>
                    <a:pt x="1018" y="64"/>
                  </a:lnTo>
                  <a:lnTo>
                    <a:pt x="1018" y="64"/>
                  </a:lnTo>
                  <a:lnTo>
                    <a:pt x="1018" y="58"/>
                  </a:lnTo>
                  <a:lnTo>
                    <a:pt x="1017" y="51"/>
                  </a:lnTo>
                  <a:lnTo>
                    <a:pt x="1013" y="40"/>
                  </a:lnTo>
                  <a:lnTo>
                    <a:pt x="1007" y="29"/>
                  </a:lnTo>
                  <a:lnTo>
                    <a:pt x="1000" y="19"/>
                  </a:lnTo>
                  <a:lnTo>
                    <a:pt x="990" y="12"/>
                  </a:lnTo>
                  <a:lnTo>
                    <a:pt x="979" y="5"/>
                  </a:lnTo>
                  <a:lnTo>
                    <a:pt x="968" y="2"/>
                  </a:lnTo>
                  <a:lnTo>
                    <a:pt x="961" y="1"/>
                  </a:lnTo>
                  <a:lnTo>
                    <a:pt x="955" y="0"/>
                  </a:lnTo>
                  <a:lnTo>
                    <a:pt x="955" y="0"/>
                  </a:lnTo>
                  <a:close/>
                  <a:moveTo>
                    <a:pt x="64" y="955"/>
                  </a:moveTo>
                  <a:lnTo>
                    <a:pt x="64" y="64"/>
                  </a:lnTo>
                  <a:lnTo>
                    <a:pt x="445" y="64"/>
                  </a:lnTo>
                  <a:lnTo>
                    <a:pt x="445" y="955"/>
                  </a:lnTo>
                  <a:lnTo>
                    <a:pt x="64" y="955"/>
                  </a:lnTo>
                  <a:close/>
                  <a:moveTo>
                    <a:pt x="573" y="955"/>
                  </a:moveTo>
                  <a:lnTo>
                    <a:pt x="573" y="64"/>
                  </a:lnTo>
                  <a:lnTo>
                    <a:pt x="955" y="64"/>
                  </a:lnTo>
                  <a:lnTo>
                    <a:pt x="955" y="955"/>
                  </a:lnTo>
                  <a:lnTo>
                    <a:pt x="573" y="955"/>
                  </a:lnTo>
                  <a:close/>
                  <a:moveTo>
                    <a:pt x="850" y="137"/>
                  </a:moveTo>
                  <a:lnTo>
                    <a:pt x="850" y="137"/>
                  </a:lnTo>
                  <a:lnTo>
                    <a:pt x="844" y="133"/>
                  </a:lnTo>
                  <a:lnTo>
                    <a:pt x="839" y="130"/>
                  </a:lnTo>
                  <a:lnTo>
                    <a:pt x="833" y="129"/>
                  </a:lnTo>
                  <a:lnTo>
                    <a:pt x="827" y="128"/>
                  </a:lnTo>
                  <a:lnTo>
                    <a:pt x="699" y="128"/>
                  </a:lnTo>
                  <a:lnTo>
                    <a:pt x="699" y="128"/>
                  </a:lnTo>
                  <a:lnTo>
                    <a:pt x="694" y="129"/>
                  </a:lnTo>
                  <a:lnTo>
                    <a:pt x="688" y="130"/>
                  </a:lnTo>
                  <a:lnTo>
                    <a:pt x="682" y="133"/>
                  </a:lnTo>
                  <a:lnTo>
                    <a:pt x="678" y="137"/>
                  </a:lnTo>
                  <a:lnTo>
                    <a:pt x="646" y="168"/>
                  </a:lnTo>
                  <a:lnTo>
                    <a:pt x="646" y="168"/>
                  </a:lnTo>
                  <a:lnTo>
                    <a:pt x="641" y="174"/>
                  </a:lnTo>
                  <a:lnTo>
                    <a:pt x="638" y="179"/>
                  </a:lnTo>
                  <a:lnTo>
                    <a:pt x="637" y="186"/>
                  </a:lnTo>
                  <a:lnTo>
                    <a:pt x="636" y="191"/>
                  </a:lnTo>
                  <a:lnTo>
                    <a:pt x="636" y="541"/>
                  </a:lnTo>
                  <a:lnTo>
                    <a:pt x="636" y="541"/>
                  </a:lnTo>
                  <a:lnTo>
                    <a:pt x="637" y="547"/>
                  </a:lnTo>
                  <a:lnTo>
                    <a:pt x="638" y="554"/>
                  </a:lnTo>
                  <a:lnTo>
                    <a:pt x="641" y="559"/>
                  </a:lnTo>
                  <a:lnTo>
                    <a:pt x="646" y="563"/>
                  </a:lnTo>
                  <a:lnTo>
                    <a:pt x="678" y="595"/>
                  </a:lnTo>
                  <a:lnTo>
                    <a:pt x="678" y="595"/>
                  </a:lnTo>
                  <a:lnTo>
                    <a:pt x="682" y="600"/>
                  </a:lnTo>
                  <a:lnTo>
                    <a:pt x="688" y="602"/>
                  </a:lnTo>
                  <a:lnTo>
                    <a:pt x="694" y="604"/>
                  </a:lnTo>
                  <a:lnTo>
                    <a:pt x="699" y="605"/>
                  </a:lnTo>
                  <a:lnTo>
                    <a:pt x="827" y="605"/>
                  </a:lnTo>
                  <a:lnTo>
                    <a:pt x="827" y="605"/>
                  </a:lnTo>
                  <a:lnTo>
                    <a:pt x="833" y="604"/>
                  </a:lnTo>
                  <a:lnTo>
                    <a:pt x="839" y="602"/>
                  </a:lnTo>
                  <a:lnTo>
                    <a:pt x="844" y="600"/>
                  </a:lnTo>
                  <a:lnTo>
                    <a:pt x="850" y="595"/>
                  </a:lnTo>
                  <a:lnTo>
                    <a:pt x="882" y="563"/>
                  </a:lnTo>
                  <a:lnTo>
                    <a:pt x="882" y="563"/>
                  </a:lnTo>
                  <a:lnTo>
                    <a:pt x="885" y="559"/>
                  </a:lnTo>
                  <a:lnTo>
                    <a:pt x="888" y="554"/>
                  </a:lnTo>
                  <a:lnTo>
                    <a:pt x="890" y="547"/>
                  </a:lnTo>
                  <a:lnTo>
                    <a:pt x="890" y="541"/>
                  </a:lnTo>
                  <a:lnTo>
                    <a:pt x="890" y="191"/>
                  </a:lnTo>
                  <a:lnTo>
                    <a:pt x="890" y="191"/>
                  </a:lnTo>
                  <a:lnTo>
                    <a:pt x="890" y="186"/>
                  </a:lnTo>
                  <a:lnTo>
                    <a:pt x="888" y="179"/>
                  </a:lnTo>
                  <a:lnTo>
                    <a:pt x="885" y="174"/>
                  </a:lnTo>
                  <a:lnTo>
                    <a:pt x="882" y="168"/>
                  </a:lnTo>
                  <a:lnTo>
                    <a:pt x="850" y="137"/>
                  </a:lnTo>
                  <a:close/>
                  <a:moveTo>
                    <a:pt x="827" y="528"/>
                  </a:moveTo>
                  <a:lnTo>
                    <a:pt x="814" y="541"/>
                  </a:lnTo>
                  <a:lnTo>
                    <a:pt x="713" y="541"/>
                  </a:lnTo>
                  <a:lnTo>
                    <a:pt x="699" y="528"/>
                  </a:lnTo>
                  <a:lnTo>
                    <a:pt x="699" y="205"/>
                  </a:lnTo>
                  <a:lnTo>
                    <a:pt x="713" y="191"/>
                  </a:lnTo>
                  <a:lnTo>
                    <a:pt x="732" y="191"/>
                  </a:lnTo>
                  <a:lnTo>
                    <a:pt x="732" y="319"/>
                  </a:lnTo>
                  <a:lnTo>
                    <a:pt x="764" y="286"/>
                  </a:lnTo>
                  <a:lnTo>
                    <a:pt x="795" y="319"/>
                  </a:lnTo>
                  <a:lnTo>
                    <a:pt x="795" y="191"/>
                  </a:lnTo>
                  <a:lnTo>
                    <a:pt x="814" y="191"/>
                  </a:lnTo>
                  <a:lnTo>
                    <a:pt x="827" y="205"/>
                  </a:lnTo>
                  <a:lnTo>
                    <a:pt x="827" y="52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89" name="Freeform 74"/>
            <p:cNvSpPr>
              <a:spLocks noEditPoints="1"/>
            </p:cNvSpPr>
            <p:nvPr/>
          </p:nvSpPr>
          <p:spPr bwMode="auto">
            <a:xfrm>
              <a:off x="807605" y="4363440"/>
              <a:ext cx="389940" cy="389940"/>
            </a:xfrm>
            <a:custGeom>
              <a:avLst/>
              <a:gdLst>
                <a:gd name="T0" fmla="*/ 892 w 1018"/>
                <a:gd name="T1" fmla="*/ 102 h 1017"/>
                <a:gd name="T2" fmla="*/ 945 w 1018"/>
                <a:gd name="T3" fmla="*/ 137 h 1017"/>
                <a:gd name="T4" fmla="*/ 73 w 1018"/>
                <a:gd name="T5" fmla="*/ 137 h 1017"/>
                <a:gd name="T6" fmla="*/ 127 w 1018"/>
                <a:gd name="T7" fmla="*/ 102 h 1017"/>
                <a:gd name="T8" fmla="*/ 86 w 1018"/>
                <a:gd name="T9" fmla="*/ 64 h 1017"/>
                <a:gd name="T10" fmla="*/ 4 w 1018"/>
                <a:gd name="T11" fmla="*/ 130 h 1017"/>
                <a:gd name="T12" fmla="*/ 21 w 1018"/>
                <a:gd name="T13" fmla="*/ 983 h 1017"/>
                <a:gd name="T14" fmla="*/ 932 w 1018"/>
                <a:gd name="T15" fmla="*/ 1017 h 1017"/>
                <a:gd name="T16" fmla="*/ 1014 w 1018"/>
                <a:gd name="T17" fmla="*/ 951 h 1017"/>
                <a:gd name="T18" fmla="*/ 996 w 1018"/>
                <a:gd name="T19" fmla="*/ 98 h 1017"/>
                <a:gd name="T20" fmla="*/ 954 w 1018"/>
                <a:gd name="T21" fmla="*/ 922 h 1017"/>
                <a:gd name="T22" fmla="*/ 84 w 1018"/>
                <a:gd name="T23" fmla="*/ 952 h 1017"/>
                <a:gd name="T24" fmla="*/ 197 w 1018"/>
                <a:gd name="T25" fmla="*/ 190 h 1017"/>
                <a:gd name="T26" fmla="*/ 218 w 1018"/>
                <a:gd name="T27" fmla="*/ 14 h 1017"/>
                <a:gd name="T28" fmla="*/ 162 w 1018"/>
                <a:gd name="T29" fmla="*/ 20 h 1017"/>
                <a:gd name="T30" fmla="*/ 191 w 1018"/>
                <a:gd name="T31" fmla="*/ 190 h 1017"/>
                <a:gd name="T32" fmla="*/ 350 w 1018"/>
                <a:gd name="T33" fmla="*/ 31 h 1017"/>
                <a:gd name="T34" fmla="*/ 306 w 1018"/>
                <a:gd name="T35" fmla="*/ 2 h 1017"/>
                <a:gd name="T36" fmla="*/ 296 w 1018"/>
                <a:gd name="T37" fmla="*/ 182 h 1017"/>
                <a:gd name="T38" fmla="*/ 472 w 1018"/>
                <a:gd name="T39" fmla="*/ 176 h 1017"/>
                <a:gd name="T40" fmla="*/ 452 w 1018"/>
                <a:gd name="T41" fmla="*/ 0 h 1017"/>
                <a:gd name="T42" fmla="*/ 413 w 1018"/>
                <a:gd name="T43" fmla="*/ 159 h 1017"/>
                <a:gd name="T44" fmla="*/ 579 w 1018"/>
                <a:gd name="T45" fmla="*/ 190 h 1017"/>
                <a:gd name="T46" fmla="*/ 599 w 1018"/>
                <a:gd name="T47" fmla="*/ 14 h 1017"/>
                <a:gd name="T48" fmla="*/ 543 w 1018"/>
                <a:gd name="T49" fmla="*/ 20 h 1017"/>
                <a:gd name="T50" fmla="*/ 573 w 1018"/>
                <a:gd name="T51" fmla="*/ 190 h 1017"/>
                <a:gd name="T52" fmla="*/ 732 w 1018"/>
                <a:gd name="T53" fmla="*/ 31 h 1017"/>
                <a:gd name="T54" fmla="*/ 688 w 1018"/>
                <a:gd name="T55" fmla="*/ 2 h 1017"/>
                <a:gd name="T56" fmla="*/ 677 w 1018"/>
                <a:gd name="T57" fmla="*/ 182 h 1017"/>
                <a:gd name="T58" fmla="*/ 853 w 1018"/>
                <a:gd name="T59" fmla="*/ 176 h 1017"/>
                <a:gd name="T60" fmla="*/ 834 w 1018"/>
                <a:gd name="T61" fmla="*/ 0 h 1017"/>
                <a:gd name="T62" fmla="*/ 795 w 1018"/>
                <a:gd name="T63" fmla="*/ 159 h 1017"/>
                <a:gd name="T64" fmla="*/ 674 w 1018"/>
                <a:gd name="T65" fmla="*/ 794 h 1017"/>
                <a:gd name="T66" fmla="*/ 627 w 1018"/>
                <a:gd name="T67" fmla="*/ 724 h 1017"/>
                <a:gd name="T68" fmla="*/ 573 w 1018"/>
                <a:gd name="T69" fmla="*/ 741 h 1017"/>
                <a:gd name="T70" fmla="*/ 621 w 1018"/>
                <a:gd name="T71" fmla="*/ 839 h 1017"/>
                <a:gd name="T72" fmla="*/ 737 w 1018"/>
                <a:gd name="T73" fmla="*/ 845 h 1017"/>
                <a:gd name="T74" fmla="*/ 795 w 1018"/>
                <a:gd name="T75" fmla="*/ 747 h 1017"/>
                <a:gd name="T76" fmla="*/ 781 w 1018"/>
                <a:gd name="T77" fmla="*/ 642 h 1017"/>
                <a:gd name="T78" fmla="*/ 776 w 1018"/>
                <a:gd name="T79" fmla="*/ 526 h 1017"/>
                <a:gd name="T80" fmla="*/ 673 w 1018"/>
                <a:gd name="T81" fmla="*/ 478 h 1017"/>
                <a:gd name="T82" fmla="*/ 577 w 1018"/>
                <a:gd name="T83" fmla="*/ 555 h 1017"/>
                <a:gd name="T84" fmla="*/ 604 w 1018"/>
                <a:gd name="T85" fmla="*/ 620 h 1017"/>
                <a:gd name="T86" fmla="*/ 639 w 1018"/>
                <a:gd name="T87" fmla="*/ 570 h 1017"/>
                <a:gd name="T88" fmla="*/ 723 w 1018"/>
                <a:gd name="T89" fmla="*/ 561 h 1017"/>
                <a:gd name="T90" fmla="*/ 683 w 1018"/>
                <a:gd name="T91" fmla="*/ 635 h 1017"/>
                <a:gd name="T92" fmla="*/ 655 w 1018"/>
                <a:gd name="T93" fmla="*/ 681 h 1017"/>
                <a:gd name="T94" fmla="*/ 723 w 1018"/>
                <a:gd name="T95" fmla="*/ 720 h 1017"/>
                <a:gd name="T96" fmla="*/ 683 w 1018"/>
                <a:gd name="T97" fmla="*/ 795 h 1017"/>
                <a:gd name="T98" fmla="*/ 413 w 1018"/>
                <a:gd name="T99" fmla="*/ 859 h 1017"/>
                <a:gd name="T100" fmla="*/ 443 w 1018"/>
                <a:gd name="T101" fmla="*/ 815 h 1017"/>
                <a:gd name="T102" fmla="*/ 351 w 1018"/>
                <a:gd name="T103" fmla="*/ 743 h 1017"/>
                <a:gd name="T104" fmla="*/ 445 w 1018"/>
                <a:gd name="T105" fmla="*/ 576 h 1017"/>
                <a:gd name="T106" fmla="*/ 367 w 1018"/>
                <a:gd name="T107" fmla="*/ 482 h 1017"/>
                <a:gd name="T108" fmla="*/ 255 w 1018"/>
                <a:gd name="T109" fmla="*/ 510 h 1017"/>
                <a:gd name="T110" fmla="*/ 229 w 1018"/>
                <a:gd name="T111" fmla="*/ 606 h 1017"/>
                <a:gd name="T112" fmla="*/ 284 w 1018"/>
                <a:gd name="T113" fmla="*/ 601 h 1017"/>
                <a:gd name="T114" fmla="*/ 334 w 1018"/>
                <a:gd name="T115" fmla="*/ 541 h 1017"/>
                <a:gd name="T116" fmla="*/ 374 w 1018"/>
                <a:gd name="T117" fmla="*/ 613 h 1017"/>
                <a:gd name="T118" fmla="*/ 226 w 1018"/>
                <a:gd name="T119" fmla="*/ 803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8" h="1017">
                  <a:moveTo>
                    <a:pt x="923" y="64"/>
                  </a:moveTo>
                  <a:lnTo>
                    <a:pt x="923" y="64"/>
                  </a:lnTo>
                  <a:lnTo>
                    <a:pt x="916" y="65"/>
                  </a:lnTo>
                  <a:lnTo>
                    <a:pt x="910" y="66"/>
                  </a:lnTo>
                  <a:lnTo>
                    <a:pt x="904" y="69"/>
                  </a:lnTo>
                  <a:lnTo>
                    <a:pt x="900" y="73"/>
                  </a:lnTo>
                  <a:lnTo>
                    <a:pt x="896" y="78"/>
                  </a:lnTo>
                  <a:lnTo>
                    <a:pt x="893" y="83"/>
                  </a:lnTo>
                  <a:lnTo>
                    <a:pt x="892" y="89"/>
                  </a:lnTo>
                  <a:lnTo>
                    <a:pt x="891" y="96"/>
                  </a:lnTo>
                  <a:lnTo>
                    <a:pt x="891" y="96"/>
                  </a:lnTo>
                  <a:lnTo>
                    <a:pt x="892" y="102"/>
                  </a:lnTo>
                  <a:lnTo>
                    <a:pt x="893" y="108"/>
                  </a:lnTo>
                  <a:lnTo>
                    <a:pt x="896" y="113"/>
                  </a:lnTo>
                  <a:lnTo>
                    <a:pt x="900" y="118"/>
                  </a:lnTo>
                  <a:lnTo>
                    <a:pt x="904" y="122"/>
                  </a:lnTo>
                  <a:lnTo>
                    <a:pt x="910" y="125"/>
                  </a:lnTo>
                  <a:lnTo>
                    <a:pt x="916" y="127"/>
                  </a:lnTo>
                  <a:lnTo>
                    <a:pt x="923" y="127"/>
                  </a:lnTo>
                  <a:lnTo>
                    <a:pt x="923" y="127"/>
                  </a:lnTo>
                  <a:lnTo>
                    <a:pt x="929" y="128"/>
                  </a:lnTo>
                  <a:lnTo>
                    <a:pt x="935" y="130"/>
                  </a:lnTo>
                  <a:lnTo>
                    <a:pt x="940" y="132"/>
                  </a:lnTo>
                  <a:lnTo>
                    <a:pt x="945" y="137"/>
                  </a:lnTo>
                  <a:lnTo>
                    <a:pt x="948" y="141"/>
                  </a:lnTo>
                  <a:lnTo>
                    <a:pt x="952" y="146"/>
                  </a:lnTo>
                  <a:lnTo>
                    <a:pt x="954" y="153"/>
                  </a:lnTo>
                  <a:lnTo>
                    <a:pt x="954" y="159"/>
                  </a:lnTo>
                  <a:lnTo>
                    <a:pt x="954" y="318"/>
                  </a:lnTo>
                  <a:lnTo>
                    <a:pt x="63" y="318"/>
                  </a:lnTo>
                  <a:lnTo>
                    <a:pt x="63" y="159"/>
                  </a:lnTo>
                  <a:lnTo>
                    <a:pt x="63" y="159"/>
                  </a:lnTo>
                  <a:lnTo>
                    <a:pt x="64" y="153"/>
                  </a:lnTo>
                  <a:lnTo>
                    <a:pt x="67" y="146"/>
                  </a:lnTo>
                  <a:lnTo>
                    <a:pt x="69" y="141"/>
                  </a:lnTo>
                  <a:lnTo>
                    <a:pt x="73" y="137"/>
                  </a:lnTo>
                  <a:lnTo>
                    <a:pt x="77" y="132"/>
                  </a:lnTo>
                  <a:lnTo>
                    <a:pt x="84" y="130"/>
                  </a:lnTo>
                  <a:lnTo>
                    <a:pt x="89" y="128"/>
                  </a:lnTo>
                  <a:lnTo>
                    <a:pt x="95" y="127"/>
                  </a:lnTo>
                  <a:lnTo>
                    <a:pt x="95" y="127"/>
                  </a:lnTo>
                  <a:lnTo>
                    <a:pt x="102" y="127"/>
                  </a:lnTo>
                  <a:lnTo>
                    <a:pt x="108" y="125"/>
                  </a:lnTo>
                  <a:lnTo>
                    <a:pt x="114" y="122"/>
                  </a:lnTo>
                  <a:lnTo>
                    <a:pt x="118" y="118"/>
                  </a:lnTo>
                  <a:lnTo>
                    <a:pt x="122" y="113"/>
                  </a:lnTo>
                  <a:lnTo>
                    <a:pt x="124" y="108"/>
                  </a:lnTo>
                  <a:lnTo>
                    <a:pt x="127" y="102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7" y="89"/>
                  </a:lnTo>
                  <a:lnTo>
                    <a:pt x="124" y="83"/>
                  </a:lnTo>
                  <a:lnTo>
                    <a:pt x="122" y="78"/>
                  </a:lnTo>
                  <a:lnTo>
                    <a:pt x="118" y="73"/>
                  </a:lnTo>
                  <a:lnTo>
                    <a:pt x="114" y="69"/>
                  </a:lnTo>
                  <a:lnTo>
                    <a:pt x="108" y="66"/>
                  </a:lnTo>
                  <a:lnTo>
                    <a:pt x="102" y="65"/>
                  </a:lnTo>
                  <a:lnTo>
                    <a:pt x="95" y="64"/>
                  </a:lnTo>
                  <a:lnTo>
                    <a:pt x="95" y="64"/>
                  </a:lnTo>
                  <a:lnTo>
                    <a:pt x="86" y="64"/>
                  </a:lnTo>
                  <a:lnTo>
                    <a:pt x="76" y="66"/>
                  </a:lnTo>
                  <a:lnTo>
                    <a:pt x="68" y="68"/>
                  </a:lnTo>
                  <a:lnTo>
                    <a:pt x="58" y="71"/>
                  </a:lnTo>
                  <a:lnTo>
                    <a:pt x="50" y="75"/>
                  </a:lnTo>
                  <a:lnTo>
                    <a:pt x="42" y="80"/>
                  </a:lnTo>
                  <a:lnTo>
                    <a:pt x="35" y="85"/>
                  </a:lnTo>
                  <a:lnTo>
                    <a:pt x="28" y="91"/>
                  </a:lnTo>
                  <a:lnTo>
                    <a:pt x="21" y="98"/>
                  </a:lnTo>
                  <a:lnTo>
                    <a:pt x="16" y="105"/>
                  </a:lnTo>
                  <a:lnTo>
                    <a:pt x="12" y="113"/>
                  </a:lnTo>
                  <a:lnTo>
                    <a:pt x="8" y="122"/>
                  </a:lnTo>
                  <a:lnTo>
                    <a:pt x="4" y="130"/>
                  </a:lnTo>
                  <a:lnTo>
                    <a:pt x="2" y="140"/>
                  </a:lnTo>
                  <a:lnTo>
                    <a:pt x="1" y="149"/>
                  </a:lnTo>
                  <a:lnTo>
                    <a:pt x="0" y="159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1" y="932"/>
                  </a:lnTo>
                  <a:lnTo>
                    <a:pt x="2" y="941"/>
                  </a:lnTo>
                  <a:lnTo>
                    <a:pt x="4" y="951"/>
                  </a:lnTo>
                  <a:lnTo>
                    <a:pt x="8" y="959"/>
                  </a:lnTo>
                  <a:lnTo>
                    <a:pt x="12" y="968"/>
                  </a:lnTo>
                  <a:lnTo>
                    <a:pt x="16" y="976"/>
                  </a:lnTo>
                  <a:lnTo>
                    <a:pt x="21" y="983"/>
                  </a:lnTo>
                  <a:lnTo>
                    <a:pt x="28" y="990"/>
                  </a:lnTo>
                  <a:lnTo>
                    <a:pt x="35" y="996"/>
                  </a:lnTo>
                  <a:lnTo>
                    <a:pt x="42" y="1001"/>
                  </a:lnTo>
                  <a:lnTo>
                    <a:pt x="50" y="1006"/>
                  </a:lnTo>
                  <a:lnTo>
                    <a:pt x="58" y="1010"/>
                  </a:lnTo>
                  <a:lnTo>
                    <a:pt x="68" y="1013"/>
                  </a:lnTo>
                  <a:lnTo>
                    <a:pt x="76" y="1015"/>
                  </a:lnTo>
                  <a:lnTo>
                    <a:pt x="86" y="1017"/>
                  </a:lnTo>
                  <a:lnTo>
                    <a:pt x="95" y="1017"/>
                  </a:lnTo>
                  <a:lnTo>
                    <a:pt x="923" y="1017"/>
                  </a:lnTo>
                  <a:lnTo>
                    <a:pt x="923" y="1017"/>
                  </a:lnTo>
                  <a:lnTo>
                    <a:pt x="932" y="1017"/>
                  </a:lnTo>
                  <a:lnTo>
                    <a:pt x="942" y="1015"/>
                  </a:lnTo>
                  <a:lnTo>
                    <a:pt x="951" y="1013"/>
                  </a:lnTo>
                  <a:lnTo>
                    <a:pt x="959" y="1010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6"/>
                  </a:lnTo>
                  <a:lnTo>
                    <a:pt x="990" y="990"/>
                  </a:lnTo>
                  <a:lnTo>
                    <a:pt x="996" y="983"/>
                  </a:lnTo>
                  <a:lnTo>
                    <a:pt x="1001" y="976"/>
                  </a:lnTo>
                  <a:lnTo>
                    <a:pt x="1006" y="968"/>
                  </a:lnTo>
                  <a:lnTo>
                    <a:pt x="1011" y="959"/>
                  </a:lnTo>
                  <a:lnTo>
                    <a:pt x="1014" y="951"/>
                  </a:lnTo>
                  <a:lnTo>
                    <a:pt x="1016" y="941"/>
                  </a:lnTo>
                  <a:lnTo>
                    <a:pt x="1017" y="932"/>
                  </a:lnTo>
                  <a:lnTo>
                    <a:pt x="1018" y="922"/>
                  </a:lnTo>
                  <a:lnTo>
                    <a:pt x="1018" y="159"/>
                  </a:lnTo>
                  <a:lnTo>
                    <a:pt x="1018" y="159"/>
                  </a:lnTo>
                  <a:lnTo>
                    <a:pt x="1017" y="149"/>
                  </a:lnTo>
                  <a:lnTo>
                    <a:pt x="1016" y="140"/>
                  </a:lnTo>
                  <a:lnTo>
                    <a:pt x="1014" y="130"/>
                  </a:lnTo>
                  <a:lnTo>
                    <a:pt x="1011" y="122"/>
                  </a:lnTo>
                  <a:lnTo>
                    <a:pt x="1006" y="113"/>
                  </a:lnTo>
                  <a:lnTo>
                    <a:pt x="1001" y="105"/>
                  </a:lnTo>
                  <a:lnTo>
                    <a:pt x="996" y="98"/>
                  </a:lnTo>
                  <a:lnTo>
                    <a:pt x="990" y="91"/>
                  </a:lnTo>
                  <a:lnTo>
                    <a:pt x="983" y="85"/>
                  </a:lnTo>
                  <a:lnTo>
                    <a:pt x="975" y="80"/>
                  </a:lnTo>
                  <a:lnTo>
                    <a:pt x="968" y="75"/>
                  </a:lnTo>
                  <a:lnTo>
                    <a:pt x="959" y="71"/>
                  </a:lnTo>
                  <a:lnTo>
                    <a:pt x="951" y="68"/>
                  </a:lnTo>
                  <a:lnTo>
                    <a:pt x="942" y="66"/>
                  </a:lnTo>
                  <a:lnTo>
                    <a:pt x="932" y="64"/>
                  </a:lnTo>
                  <a:lnTo>
                    <a:pt x="923" y="64"/>
                  </a:lnTo>
                  <a:lnTo>
                    <a:pt x="923" y="64"/>
                  </a:lnTo>
                  <a:close/>
                  <a:moveTo>
                    <a:pt x="954" y="922"/>
                  </a:moveTo>
                  <a:lnTo>
                    <a:pt x="954" y="922"/>
                  </a:lnTo>
                  <a:lnTo>
                    <a:pt x="954" y="928"/>
                  </a:lnTo>
                  <a:lnTo>
                    <a:pt x="952" y="935"/>
                  </a:lnTo>
                  <a:lnTo>
                    <a:pt x="948" y="940"/>
                  </a:lnTo>
                  <a:lnTo>
                    <a:pt x="945" y="944"/>
                  </a:lnTo>
                  <a:lnTo>
                    <a:pt x="940" y="949"/>
                  </a:lnTo>
                  <a:lnTo>
                    <a:pt x="935" y="952"/>
                  </a:lnTo>
                  <a:lnTo>
                    <a:pt x="929" y="953"/>
                  </a:lnTo>
                  <a:lnTo>
                    <a:pt x="923" y="954"/>
                  </a:lnTo>
                  <a:lnTo>
                    <a:pt x="95" y="954"/>
                  </a:lnTo>
                  <a:lnTo>
                    <a:pt x="95" y="954"/>
                  </a:lnTo>
                  <a:lnTo>
                    <a:pt x="89" y="953"/>
                  </a:lnTo>
                  <a:lnTo>
                    <a:pt x="84" y="952"/>
                  </a:lnTo>
                  <a:lnTo>
                    <a:pt x="77" y="949"/>
                  </a:lnTo>
                  <a:lnTo>
                    <a:pt x="73" y="944"/>
                  </a:lnTo>
                  <a:lnTo>
                    <a:pt x="69" y="940"/>
                  </a:lnTo>
                  <a:lnTo>
                    <a:pt x="67" y="935"/>
                  </a:lnTo>
                  <a:lnTo>
                    <a:pt x="64" y="928"/>
                  </a:lnTo>
                  <a:lnTo>
                    <a:pt x="63" y="922"/>
                  </a:lnTo>
                  <a:lnTo>
                    <a:pt x="63" y="381"/>
                  </a:lnTo>
                  <a:lnTo>
                    <a:pt x="954" y="381"/>
                  </a:lnTo>
                  <a:lnTo>
                    <a:pt x="954" y="922"/>
                  </a:lnTo>
                  <a:close/>
                  <a:moveTo>
                    <a:pt x="191" y="190"/>
                  </a:moveTo>
                  <a:lnTo>
                    <a:pt x="191" y="190"/>
                  </a:lnTo>
                  <a:lnTo>
                    <a:pt x="197" y="190"/>
                  </a:lnTo>
                  <a:lnTo>
                    <a:pt x="204" y="188"/>
                  </a:lnTo>
                  <a:lnTo>
                    <a:pt x="209" y="185"/>
                  </a:lnTo>
                  <a:lnTo>
                    <a:pt x="214" y="182"/>
                  </a:lnTo>
                  <a:lnTo>
                    <a:pt x="218" y="176"/>
                  </a:lnTo>
                  <a:lnTo>
                    <a:pt x="220" y="171"/>
                  </a:lnTo>
                  <a:lnTo>
                    <a:pt x="222" y="166"/>
                  </a:lnTo>
                  <a:lnTo>
                    <a:pt x="223" y="159"/>
                  </a:lnTo>
                  <a:lnTo>
                    <a:pt x="223" y="31"/>
                  </a:lnTo>
                  <a:lnTo>
                    <a:pt x="223" y="31"/>
                  </a:lnTo>
                  <a:lnTo>
                    <a:pt x="222" y="25"/>
                  </a:lnTo>
                  <a:lnTo>
                    <a:pt x="220" y="20"/>
                  </a:lnTo>
                  <a:lnTo>
                    <a:pt x="218" y="14"/>
                  </a:lnTo>
                  <a:lnTo>
                    <a:pt x="214" y="9"/>
                  </a:lnTo>
                  <a:lnTo>
                    <a:pt x="209" y="6"/>
                  </a:lnTo>
                  <a:lnTo>
                    <a:pt x="204" y="2"/>
                  </a:lnTo>
                  <a:lnTo>
                    <a:pt x="197" y="0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185" y="0"/>
                  </a:lnTo>
                  <a:lnTo>
                    <a:pt x="178" y="2"/>
                  </a:lnTo>
                  <a:lnTo>
                    <a:pt x="173" y="6"/>
                  </a:lnTo>
                  <a:lnTo>
                    <a:pt x="168" y="9"/>
                  </a:lnTo>
                  <a:lnTo>
                    <a:pt x="164" y="14"/>
                  </a:lnTo>
                  <a:lnTo>
                    <a:pt x="162" y="20"/>
                  </a:lnTo>
                  <a:lnTo>
                    <a:pt x="160" y="25"/>
                  </a:lnTo>
                  <a:lnTo>
                    <a:pt x="159" y="31"/>
                  </a:lnTo>
                  <a:lnTo>
                    <a:pt x="159" y="159"/>
                  </a:lnTo>
                  <a:lnTo>
                    <a:pt x="159" y="159"/>
                  </a:lnTo>
                  <a:lnTo>
                    <a:pt x="160" y="166"/>
                  </a:lnTo>
                  <a:lnTo>
                    <a:pt x="162" y="171"/>
                  </a:lnTo>
                  <a:lnTo>
                    <a:pt x="164" y="176"/>
                  </a:lnTo>
                  <a:lnTo>
                    <a:pt x="168" y="182"/>
                  </a:lnTo>
                  <a:lnTo>
                    <a:pt x="173" y="185"/>
                  </a:lnTo>
                  <a:lnTo>
                    <a:pt x="178" y="188"/>
                  </a:lnTo>
                  <a:lnTo>
                    <a:pt x="185" y="190"/>
                  </a:lnTo>
                  <a:lnTo>
                    <a:pt x="191" y="190"/>
                  </a:lnTo>
                  <a:lnTo>
                    <a:pt x="191" y="190"/>
                  </a:lnTo>
                  <a:close/>
                  <a:moveTo>
                    <a:pt x="319" y="190"/>
                  </a:moveTo>
                  <a:lnTo>
                    <a:pt x="319" y="190"/>
                  </a:lnTo>
                  <a:lnTo>
                    <a:pt x="325" y="190"/>
                  </a:lnTo>
                  <a:lnTo>
                    <a:pt x="330" y="188"/>
                  </a:lnTo>
                  <a:lnTo>
                    <a:pt x="336" y="185"/>
                  </a:lnTo>
                  <a:lnTo>
                    <a:pt x="341" y="182"/>
                  </a:lnTo>
                  <a:lnTo>
                    <a:pt x="344" y="176"/>
                  </a:lnTo>
                  <a:lnTo>
                    <a:pt x="348" y="171"/>
                  </a:lnTo>
                  <a:lnTo>
                    <a:pt x="350" y="166"/>
                  </a:lnTo>
                  <a:lnTo>
                    <a:pt x="350" y="159"/>
                  </a:lnTo>
                  <a:lnTo>
                    <a:pt x="350" y="31"/>
                  </a:lnTo>
                  <a:lnTo>
                    <a:pt x="350" y="31"/>
                  </a:lnTo>
                  <a:lnTo>
                    <a:pt x="350" y="25"/>
                  </a:lnTo>
                  <a:lnTo>
                    <a:pt x="348" y="20"/>
                  </a:lnTo>
                  <a:lnTo>
                    <a:pt x="344" y="14"/>
                  </a:lnTo>
                  <a:lnTo>
                    <a:pt x="341" y="9"/>
                  </a:lnTo>
                  <a:lnTo>
                    <a:pt x="336" y="6"/>
                  </a:lnTo>
                  <a:lnTo>
                    <a:pt x="330" y="2"/>
                  </a:lnTo>
                  <a:lnTo>
                    <a:pt x="325" y="0"/>
                  </a:lnTo>
                  <a:lnTo>
                    <a:pt x="319" y="0"/>
                  </a:lnTo>
                  <a:lnTo>
                    <a:pt x="319" y="0"/>
                  </a:lnTo>
                  <a:lnTo>
                    <a:pt x="312" y="0"/>
                  </a:lnTo>
                  <a:lnTo>
                    <a:pt x="306" y="2"/>
                  </a:lnTo>
                  <a:lnTo>
                    <a:pt x="300" y="6"/>
                  </a:lnTo>
                  <a:lnTo>
                    <a:pt x="296" y="9"/>
                  </a:lnTo>
                  <a:lnTo>
                    <a:pt x="292" y="14"/>
                  </a:lnTo>
                  <a:lnTo>
                    <a:pt x="289" y="20"/>
                  </a:lnTo>
                  <a:lnTo>
                    <a:pt x="286" y="25"/>
                  </a:lnTo>
                  <a:lnTo>
                    <a:pt x="286" y="31"/>
                  </a:lnTo>
                  <a:lnTo>
                    <a:pt x="286" y="159"/>
                  </a:lnTo>
                  <a:lnTo>
                    <a:pt x="286" y="159"/>
                  </a:lnTo>
                  <a:lnTo>
                    <a:pt x="286" y="166"/>
                  </a:lnTo>
                  <a:lnTo>
                    <a:pt x="289" y="171"/>
                  </a:lnTo>
                  <a:lnTo>
                    <a:pt x="292" y="176"/>
                  </a:lnTo>
                  <a:lnTo>
                    <a:pt x="296" y="182"/>
                  </a:lnTo>
                  <a:lnTo>
                    <a:pt x="300" y="185"/>
                  </a:lnTo>
                  <a:lnTo>
                    <a:pt x="306" y="188"/>
                  </a:lnTo>
                  <a:lnTo>
                    <a:pt x="312" y="190"/>
                  </a:lnTo>
                  <a:lnTo>
                    <a:pt x="319" y="190"/>
                  </a:lnTo>
                  <a:lnTo>
                    <a:pt x="319" y="190"/>
                  </a:lnTo>
                  <a:close/>
                  <a:moveTo>
                    <a:pt x="445" y="190"/>
                  </a:moveTo>
                  <a:lnTo>
                    <a:pt x="445" y="190"/>
                  </a:lnTo>
                  <a:lnTo>
                    <a:pt x="452" y="190"/>
                  </a:lnTo>
                  <a:lnTo>
                    <a:pt x="458" y="188"/>
                  </a:lnTo>
                  <a:lnTo>
                    <a:pt x="464" y="185"/>
                  </a:lnTo>
                  <a:lnTo>
                    <a:pt x="468" y="182"/>
                  </a:lnTo>
                  <a:lnTo>
                    <a:pt x="472" y="176"/>
                  </a:lnTo>
                  <a:lnTo>
                    <a:pt x="474" y="171"/>
                  </a:lnTo>
                  <a:lnTo>
                    <a:pt x="476" y="166"/>
                  </a:lnTo>
                  <a:lnTo>
                    <a:pt x="477" y="159"/>
                  </a:lnTo>
                  <a:lnTo>
                    <a:pt x="477" y="31"/>
                  </a:lnTo>
                  <a:lnTo>
                    <a:pt x="477" y="31"/>
                  </a:lnTo>
                  <a:lnTo>
                    <a:pt x="476" y="25"/>
                  </a:lnTo>
                  <a:lnTo>
                    <a:pt x="474" y="20"/>
                  </a:lnTo>
                  <a:lnTo>
                    <a:pt x="472" y="14"/>
                  </a:lnTo>
                  <a:lnTo>
                    <a:pt x="468" y="9"/>
                  </a:lnTo>
                  <a:lnTo>
                    <a:pt x="464" y="6"/>
                  </a:lnTo>
                  <a:lnTo>
                    <a:pt x="458" y="2"/>
                  </a:lnTo>
                  <a:lnTo>
                    <a:pt x="452" y="0"/>
                  </a:lnTo>
                  <a:lnTo>
                    <a:pt x="445" y="0"/>
                  </a:lnTo>
                  <a:lnTo>
                    <a:pt x="445" y="0"/>
                  </a:lnTo>
                  <a:lnTo>
                    <a:pt x="439" y="0"/>
                  </a:lnTo>
                  <a:lnTo>
                    <a:pt x="433" y="2"/>
                  </a:lnTo>
                  <a:lnTo>
                    <a:pt x="428" y="6"/>
                  </a:lnTo>
                  <a:lnTo>
                    <a:pt x="423" y="9"/>
                  </a:lnTo>
                  <a:lnTo>
                    <a:pt x="420" y="14"/>
                  </a:lnTo>
                  <a:lnTo>
                    <a:pt x="416" y="20"/>
                  </a:lnTo>
                  <a:lnTo>
                    <a:pt x="414" y="25"/>
                  </a:lnTo>
                  <a:lnTo>
                    <a:pt x="413" y="31"/>
                  </a:lnTo>
                  <a:lnTo>
                    <a:pt x="413" y="159"/>
                  </a:lnTo>
                  <a:lnTo>
                    <a:pt x="413" y="159"/>
                  </a:lnTo>
                  <a:lnTo>
                    <a:pt x="414" y="166"/>
                  </a:lnTo>
                  <a:lnTo>
                    <a:pt x="416" y="171"/>
                  </a:lnTo>
                  <a:lnTo>
                    <a:pt x="420" y="176"/>
                  </a:lnTo>
                  <a:lnTo>
                    <a:pt x="423" y="182"/>
                  </a:lnTo>
                  <a:lnTo>
                    <a:pt x="428" y="185"/>
                  </a:lnTo>
                  <a:lnTo>
                    <a:pt x="433" y="188"/>
                  </a:lnTo>
                  <a:lnTo>
                    <a:pt x="439" y="190"/>
                  </a:lnTo>
                  <a:lnTo>
                    <a:pt x="445" y="190"/>
                  </a:lnTo>
                  <a:lnTo>
                    <a:pt x="445" y="190"/>
                  </a:lnTo>
                  <a:close/>
                  <a:moveTo>
                    <a:pt x="573" y="190"/>
                  </a:moveTo>
                  <a:lnTo>
                    <a:pt x="573" y="190"/>
                  </a:lnTo>
                  <a:lnTo>
                    <a:pt x="579" y="190"/>
                  </a:lnTo>
                  <a:lnTo>
                    <a:pt x="585" y="188"/>
                  </a:lnTo>
                  <a:lnTo>
                    <a:pt x="590" y="185"/>
                  </a:lnTo>
                  <a:lnTo>
                    <a:pt x="595" y="182"/>
                  </a:lnTo>
                  <a:lnTo>
                    <a:pt x="599" y="176"/>
                  </a:lnTo>
                  <a:lnTo>
                    <a:pt x="602" y="171"/>
                  </a:lnTo>
                  <a:lnTo>
                    <a:pt x="604" y="166"/>
                  </a:lnTo>
                  <a:lnTo>
                    <a:pt x="604" y="159"/>
                  </a:lnTo>
                  <a:lnTo>
                    <a:pt x="604" y="31"/>
                  </a:lnTo>
                  <a:lnTo>
                    <a:pt x="604" y="31"/>
                  </a:lnTo>
                  <a:lnTo>
                    <a:pt x="604" y="25"/>
                  </a:lnTo>
                  <a:lnTo>
                    <a:pt x="602" y="20"/>
                  </a:lnTo>
                  <a:lnTo>
                    <a:pt x="599" y="14"/>
                  </a:lnTo>
                  <a:lnTo>
                    <a:pt x="595" y="9"/>
                  </a:lnTo>
                  <a:lnTo>
                    <a:pt x="590" y="6"/>
                  </a:lnTo>
                  <a:lnTo>
                    <a:pt x="585" y="2"/>
                  </a:lnTo>
                  <a:lnTo>
                    <a:pt x="579" y="0"/>
                  </a:lnTo>
                  <a:lnTo>
                    <a:pt x="573" y="0"/>
                  </a:lnTo>
                  <a:lnTo>
                    <a:pt x="573" y="0"/>
                  </a:lnTo>
                  <a:lnTo>
                    <a:pt x="567" y="0"/>
                  </a:lnTo>
                  <a:lnTo>
                    <a:pt x="560" y="2"/>
                  </a:lnTo>
                  <a:lnTo>
                    <a:pt x="555" y="6"/>
                  </a:lnTo>
                  <a:lnTo>
                    <a:pt x="550" y="9"/>
                  </a:lnTo>
                  <a:lnTo>
                    <a:pt x="546" y="14"/>
                  </a:lnTo>
                  <a:lnTo>
                    <a:pt x="543" y="20"/>
                  </a:lnTo>
                  <a:lnTo>
                    <a:pt x="542" y="25"/>
                  </a:lnTo>
                  <a:lnTo>
                    <a:pt x="541" y="31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2" y="166"/>
                  </a:lnTo>
                  <a:lnTo>
                    <a:pt x="543" y="171"/>
                  </a:lnTo>
                  <a:lnTo>
                    <a:pt x="546" y="176"/>
                  </a:lnTo>
                  <a:lnTo>
                    <a:pt x="550" y="182"/>
                  </a:lnTo>
                  <a:lnTo>
                    <a:pt x="555" y="185"/>
                  </a:lnTo>
                  <a:lnTo>
                    <a:pt x="560" y="188"/>
                  </a:lnTo>
                  <a:lnTo>
                    <a:pt x="567" y="190"/>
                  </a:lnTo>
                  <a:lnTo>
                    <a:pt x="573" y="190"/>
                  </a:lnTo>
                  <a:lnTo>
                    <a:pt x="573" y="190"/>
                  </a:lnTo>
                  <a:close/>
                  <a:moveTo>
                    <a:pt x="700" y="190"/>
                  </a:moveTo>
                  <a:lnTo>
                    <a:pt x="700" y="190"/>
                  </a:lnTo>
                  <a:lnTo>
                    <a:pt x="706" y="190"/>
                  </a:lnTo>
                  <a:lnTo>
                    <a:pt x="712" y="188"/>
                  </a:lnTo>
                  <a:lnTo>
                    <a:pt x="718" y="185"/>
                  </a:lnTo>
                  <a:lnTo>
                    <a:pt x="722" y="182"/>
                  </a:lnTo>
                  <a:lnTo>
                    <a:pt x="726" y="176"/>
                  </a:lnTo>
                  <a:lnTo>
                    <a:pt x="730" y="171"/>
                  </a:lnTo>
                  <a:lnTo>
                    <a:pt x="731" y="166"/>
                  </a:lnTo>
                  <a:lnTo>
                    <a:pt x="732" y="159"/>
                  </a:lnTo>
                  <a:lnTo>
                    <a:pt x="732" y="31"/>
                  </a:lnTo>
                  <a:lnTo>
                    <a:pt x="732" y="31"/>
                  </a:lnTo>
                  <a:lnTo>
                    <a:pt x="731" y="25"/>
                  </a:lnTo>
                  <a:lnTo>
                    <a:pt x="730" y="20"/>
                  </a:lnTo>
                  <a:lnTo>
                    <a:pt x="726" y="14"/>
                  </a:lnTo>
                  <a:lnTo>
                    <a:pt x="722" y="9"/>
                  </a:lnTo>
                  <a:lnTo>
                    <a:pt x="718" y="6"/>
                  </a:lnTo>
                  <a:lnTo>
                    <a:pt x="712" y="2"/>
                  </a:lnTo>
                  <a:lnTo>
                    <a:pt x="706" y="0"/>
                  </a:lnTo>
                  <a:lnTo>
                    <a:pt x="700" y="0"/>
                  </a:lnTo>
                  <a:lnTo>
                    <a:pt x="700" y="0"/>
                  </a:lnTo>
                  <a:lnTo>
                    <a:pt x="693" y="0"/>
                  </a:lnTo>
                  <a:lnTo>
                    <a:pt x="688" y="2"/>
                  </a:lnTo>
                  <a:lnTo>
                    <a:pt x="682" y="6"/>
                  </a:lnTo>
                  <a:lnTo>
                    <a:pt x="677" y="9"/>
                  </a:lnTo>
                  <a:lnTo>
                    <a:pt x="674" y="14"/>
                  </a:lnTo>
                  <a:lnTo>
                    <a:pt x="671" y="20"/>
                  </a:lnTo>
                  <a:lnTo>
                    <a:pt x="668" y="25"/>
                  </a:lnTo>
                  <a:lnTo>
                    <a:pt x="668" y="31"/>
                  </a:lnTo>
                  <a:lnTo>
                    <a:pt x="668" y="159"/>
                  </a:lnTo>
                  <a:lnTo>
                    <a:pt x="668" y="159"/>
                  </a:lnTo>
                  <a:lnTo>
                    <a:pt x="668" y="166"/>
                  </a:lnTo>
                  <a:lnTo>
                    <a:pt x="671" y="171"/>
                  </a:lnTo>
                  <a:lnTo>
                    <a:pt x="674" y="176"/>
                  </a:lnTo>
                  <a:lnTo>
                    <a:pt x="677" y="182"/>
                  </a:lnTo>
                  <a:lnTo>
                    <a:pt x="682" y="185"/>
                  </a:lnTo>
                  <a:lnTo>
                    <a:pt x="688" y="188"/>
                  </a:lnTo>
                  <a:lnTo>
                    <a:pt x="693" y="190"/>
                  </a:lnTo>
                  <a:lnTo>
                    <a:pt x="700" y="190"/>
                  </a:lnTo>
                  <a:lnTo>
                    <a:pt x="700" y="190"/>
                  </a:lnTo>
                  <a:close/>
                  <a:moveTo>
                    <a:pt x="827" y="190"/>
                  </a:moveTo>
                  <a:lnTo>
                    <a:pt x="827" y="190"/>
                  </a:lnTo>
                  <a:lnTo>
                    <a:pt x="834" y="190"/>
                  </a:lnTo>
                  <a:lnTo>
                    <a:pt x="839" y="188"/>
                  </a:lnTo>
                  <a:lnTo>
                    <a:pt x="844" y="185"/>
                  </a:lnTo>
                  <a:lnTo>
                    <a:pt x="850" y="182"/>
                  </a:lnTo>
                  <a:lnTo>
                    <a:pt x="853" y="176"/>
                  </a:lnTo>
                  <a:lnTo>
                    <a:pt x="856" y="171"/>
                  </a:lnTo>
                  <a:lnTo>
                    <a:pt x="858" y="166"/>
                  </a:lnTo>
                  <a:lnTo>
                    <a:pt x="858" y="159"/>
                  </a:lnTo>
                  <a:lnTo>
                    <a:pt x="858" y="31"/>
                  </a:lnTo>
                  <a:lnTo>
                    <a:pt x="858" y="31"/>
                  </a:lnTo>
                  <a:lnTo>
                    <a:pt x="858" y="25"/>
                  </a:lnTo>
                  <a:lnTo>
                    <a:pt x="856" y="20"/>
                  </a:lnTo>
                  <a:lnTo>
                    <a:pt x="853" y="14"/>
                  </a:lnTo>
                  <a:lnTo>
                    <a:pt x="850" y="9"/>
                  </a:lnTo>
                  <a:lnTo>
                    <a:pt x="844" y="6"/>
                  </a:lnTo>
                  <a:lnTo>
                    <a:pt x="839" y="2"/>
                  </a:lnTo>
                  <a:lnTo>
                    <a:pt x="834" y="0"/>
                  </a:lnTo>
                  <a:lnTo>
                    <a:pt x="827" y="0"/>
                  </a:lnTo>
                  <a:lnTo>
                    <a:pt x="827" y="0"/>
                  </a:lnTo>
                  <a:lnTo>
                    <a:pt x="821" y="0"/>
                  </a:lnTo>
                  <a:lnTo>
                    <a:pt x="814" y="2"/>
                  </a:lnTo>
                  <a:lnTo>
                    <a:pt x="809" y="6"/>
                  </a:lnTo>
                  <a:lnTo>
                    <a:pt x="805" y="9"/>
                  </a:lnTo>
                  <a:lnTo>
                    <a:pt x="800" y="14"/>
                  </a:lnTo>
                  <a:lnTo>
                    <a:pt x="798" y="20"/>
                  </a:lnTo>
                  <a:lnTo>
                    <a:pt x="796" y="25"/>
                  </a:lnTo>
                  <a:lnTo>
                    <a:pt x="795" y="31"/>
                  </a:lnTo>
                  <a:lnTo>
                    <a:pt x="795" y="159"/>
                  </a:lnTo>
                  <a:lnTo>
                    <a:pt x="795" y="159"/>
                  </a:lnTo>
                  <a:lnTo>
                    <a:pt x="796" y="166"/>
                  </a:lnTo>
                  <a:lnTo>
                    <a:pt x="798" y="171"/>
                  </a:lnTo>
                  <a:lnTo>
                    <a:pt x="800" y="176"/>
                  </a:lnTo>
                  <a:lnTo>
                    <a:pt x="805" y="182"/>
                  </a:lnTo>
                  <a:lnTo>
                    <a:pt x="809" y="185"/>
                  </a:lnTo>
                  <a:lnTo>
                    <a:pt x="814" y="188"/>
                  </a:lnTo>
                  <a:lnTo>
                    <a:pt x="821" y="190"/>
                  </a:lnTo>
                  <a:lnTo>
                    <a:pt x="827" y="190"/>
                  </a:lnTo>
                  <a:lnTo>
                    <a:pt x="827" y="190"/>
                  </a:lnTo>
                  <a:close/>
                  <a:moveTo>
                    <a:pt x="683" y="795"/>
                  </a:moveTo>
                  <a:lnTo>
                    <a:pt x="683" y="795"/>
                  </a:lnTo>
                  <a:lnTo>
                    <a:pt x="674" y="794"/>
                  </a:lnTo>
                  <a:lnTo>
                    <a:pt x="665" y="791"/>
                  </a:lnTo>
                  <a:lnTo>
                    <a:pt x="658" y="787"/>
                  </a:lnTo>
                  <a:lnTo>
                    <a:pt x="650" y="781"/>
                  </a:lnTo>
                  <a:lnTo>
                    <a:pt x="645" y="774"/>
                  </a:lnTo>
                  <a:lnTo>
                    <a:pt x="639" y="766"/>
                  </a:lnTo>
                  <a:lnTo>
                    <a:pt x="637" y="757"/>
                  </a:lnTo>
                  <a:lnTo>
                    <a:pt x="636" y="747"/>
                  </a:lnTo>
                  <a:lnTo>
                    <a:pt x="636" y="747"/>
                  </a:lnTo>
                  <a:lnTo>
                    <a:pt x="635" y="741"/>
                  </a:lnTo>
                  <a:lnTo>
                    <a:pt x="634" y="735"/>
                  </a:lnTo>
                  <a:lnTo>
                    <a:pt x="631" y="730"/>
                  </a:lnTo>
                  <a:lnTo>
                    <a:pt x="627" y="724"/>
                  </a:lnTo>
                  <a:lnTo>
                    <a:pt x="622" y="721"/>
                  </a:lnTo>
                  <a:lnTo>
                    <a:pt x="617" y="718"/>
                  </a:lnTo>
                  <a:lnTo>
                    <a:pt x="611" y="716"/>
                  </a:lnTo>
                  <a:lnTo>
                    <a:pt x="604" y="716"/>
                  </a:lnTo>
                  <a:lnTo>
                    <a:pt x="604" y="716"/>
                  </a:lnTo>
                  <a:lnTo>
                    <a:pt x="598" y="716"/>
                  </a:lnTo>
                  <a:lnTo>
                    <a:pt x="592" y="718"/>
                  </a:lnTo>
                  <a:lnTo>
                    <a:pt x="587" y="721"/>
                  </a:lnTo>
                  <a:lnTo>
                    <a:pt x="582" y="724"/>
                  </a:lnTo>
                  <a:lnTo>
                    <a:pt x="578" y="730"/>
                  </a:lnTo>
                  <a:lnTo>
                    <a:pt x="575" y="735"/>
                  </a:lnTo>
                  <a:lnTo>
                    <a:pt x="573" y="741"/>
                  </a:lnTo>
                  <a:lnTo>
                    <a:pt x="573" y="747"/>
                  </a:lnTo>
                  <a:lnTo>
                    <a:pt x="573" y="747"/>
                  </a:lnTo>
                  <a:lnTo>
                    <a:pt x="573" y="759"/>
                  </a:lnTo>
                  <a:lnTo>
                    <a:pt x="575" y="770"/>
                  </a:lnTo>
                  <a:lnTo>
                    <a:pt x="577" y="780"/>
                  </a:lnTo>
                  <a:lnTo>
                    <a:pt x="582" y="791"/>
                  </a:lnTo>
                  <a:lnTo>
                    <a:pt x="586" y="801"/>
                  </a:lnTo>
                  <a:lnTo>
                    <a:pt x="591" y="809"/>
                  </a:lnTo>
                  <a:lnTo>
                    <a:pt x="598" y="818"/>
                  </a:lnTo>
                  <a:lnTo>
                    <a:pt x="605" y="826"/>
                  </a:lnTo>
                  <a:lnTo>
                    <a:pt x="613" y="833"/>
                  </a:lnTo>
                  <a:lnTo>
                    <a:pt x="621" y="839"/>
                  </a:lnTo>
                  <a:lnTo>
                    <a:pt x="631" y="845"/>
                  </a:lnTo>
                  <a:lnTo>
                    <a:pt x="641" y="850"/>
                  </a:lnTo>
                  <a:lnTo>
                    <a:pt x="651" y="853"/>
                  </a:lnTo>
                  <a:lnTo>
                    <a:pt x="662" y="856"/>
                  </a:lnTo>
                  <a:lnTo>
                    <a:pt x="673" y="858"/>
                  </a:lnTo>
                  <a:lnTo>
                    <a:pt x="683" y="859"/>
                  </a:lnTo>
                  <a:lnTo>
                    <a:pt x="683" y="859"/>
                  </a:lnTo>
                  <a:lnTo>
                    <a:pt x="695" y="858"/>
                  </a:lnTo>
                  <a:lnTo>
                    <a:pt x="706" y="856"/>
                  </a:lnTo>
                  <a:lnTo>
                    <a:pt x="717" y="853"/>
                  </a:lnTo>
                  <a:lnTo>
                    <a:pt x="727" y="850"/>
                  </a:lnTo>
                  <a:lnTo>
                    <a:pt x="737" y="845"/>
                  </a:lnTo>
                  <a:lnTo>
                    <a:pt x="746" y="839"/>
                  </a:lnTo>
                  <a:lnTo>
                    <a:pt x="754" y="833"/>
                  </a:lnTo>
                  <a:lnTo>
                    <a:pt x="763" y="826"/>
                  </a:lnTo>
                  <a:lnTo>
                    <a:pt x="769" y="818"/>
                  </a:lnTo>
                  <a:lnTo>
                    <a:pt x="776" y="809"/>
                  </a:lnTo>
                  <a:lnTo>
                    <a:pt x="782" y="801"/>
                  </a:lnTo>
                  <a:lnTo>
                    <a:pt x="786" y="791"/>
                  </a:lnTo>
                  <a:lnTo>
                    <a:pt x="791" y="780"/>
                  </a:lnTo>
                  <a:lnTo>
                    <a:pt x="793" y="770"/>
                  </a:lnTo>
                  <a:lnTo>
                    <a:pt x="795" y="759"/>
                  </a:lnTo>
                  <a:lnTo>
                    <a:pt x="795" y="747"/>
                  </a:lnTo>
                  <a:lnTo>
                    <a:pt x="795" y="747"/>
                  </a:lnTo>
                  <a:lnTo>
                    <a:pt x="795" y="735"/>
                  </a:lnTo>
                  <a:lnTo>
                    <a:pt x="793" y="724"/>
                  </a:lnTo>
                  <a:lnTo>
                    <a:pt x="790" y="714"/>
                  </a:lnTo>
                  <a:lnTo>
                    <a:pt x="786" y="703"/>
                  </a:lnTo>
                  <a:lnTo>
                    <a:pt x="781" y="693"/>
                  </a:lnTo>
                  <a:lnTo>
                    <a:pt x="776" y="685"/>
                  </a:lnTo>
                  <a:lnTo>
                    <a:pt x="769" y="676"/>
                  </a:lnTo>
                  <a:lnTo>
                    <a:pt x="762" y="668"/>
                  </a:lnTo>
                  <a:lnTo>
                    <a:pt x="762" y="668"/>
                  </a:lnTo>
                  <a:lnTo>
                    <a:pt x="769" y="660"/>
                  </a:lnTo>
                  <a:lnTo>
                    <a:pt x="776" y="652"/>
                  </a:lnTo>
                  <a:lnTo>
                    <a:pt x="781" y="642"/>
                  </a:lnTo>
                  <a:lnTo>
                    <a:pt x="786" y="632"/>
                  </a:lnTo>
                  <a:lnTo>
                    <a:pt x="790" y="621"/>
                  </a:lnTo>
                  <a:lnTo>
                    <a:pt x="793" y="611"/>
                  </a:lnTo>
                  <a:lnTo>
                    <a:pt x="795" y="600"/>
                  </a:lnTo>
                  <a:lnTo>
                    <a:pt x="795" y="588"/>
                  </a:lnTo>
                  <a:lnTo>
                    <a:pt x="795" y="588"/>
                  </a:lnTo>
                  <a:lnTo>
                    <a:pt x="795" y="576"/>
                  </a:lnTo>
                  <a:lnTo>
                    <a:pt x="793" y="566"/>
                  </a:lnTo>
                  <a:lnTo>
                    <a:pt x="791" y="555"/>
                  </a:lnTo>
                  <a:lnTo>
                    <a:pt x="786" y="545"/>
                  </a:lnTo>
                  <a:lnTo>
                    <a:pt x="782" y="536"/>
                  </a:lnTo>
                  <a:lnTo>
                    <a:pt x="776" y="526"/>
                  </a:lnTo>
                  <a:lnTo>
                    <a:pt x="769" y="517"/>
                  </a:lnTo>
                  <a:lnTo>
                    <a:pt x="763" y="510"/>
                  </a:lnTo>
                  <a:lnTo>
                    <a:pt x="754" y="502"/>
                  </a:lnTo>
                  <a:lnTo>
                    <a:pt x="746" y="496"/>
                  </a:lnTo>
                  <a:lnTo>
                    <a:pt x="737" y="491"/>
                  </a:lnTo>
                  <a:lnTo>
                    <a:pt x="727" y="485"/>
                  </a:lnTo>
                  <a:lnTo>
                    <a:pt x="717" y="482"/>
                  </a:lnTo>
                  <a:lnTo>
                    <a:pt x="706" y="479"/>
                  </a:lnTo>
                  <a:lnTo>
                    <a:pt x="695" y="478"/>
                  </a:lnTo>
                  <a:lnTo>
                    <a:pt x="683" y="477"/>
                  </a:lnTo>
                  <a:lnTo>
                    <a:pt x="683" y="477"/>
                  </a:lnTo>
                  <a:lnTo>
                    <a:pt x="673" y="478"/>
                  </a:lnTo>
                  <a:lnTo>
                    <a:pt x="662" y="479"/>
                  </a:lnTo>
                  <a:lnTo>
                    <a:pt x="651" y="482"/>
                  </a:lnTo>
                  <a:lnTo>
                    <a:pt x="641" y="485"/>
                  </a:lnTo>
                  <a:lnTo>
                    <a:pt x="631" y="491"/>
                  </a:lnTo>
                  <a:lnTo>
                    <a:pt x="621" y="496"/>
                  </a:lnTo>
                  <a:lnTo>
                    <a:pt x="613" y="502"/>
                  </a:lnTo>
                  <a:lnTo>
                    <a:pt x="605" y="510"/>
                  </a:lnTo>
                  <a:lnTo>
                    <a:pt x="598" y="517"/>
                  </a:lnTo>
                  <a:lnTo>
                    <a:pt x="591" y="526"/>
                  </a:lnTo>
                  <a:lnTo>
                    <a:pt x="586" y="536"/>
                  </a:lnTo>
                  <a:lnTo>
                    <a:pt x="582" y="545"/>
                  </a:lnTo>
                  <a:lnTo>
                    <a:pt x="577" y="555"/>
                  </a:lnTo>
                  <a:lnTo>
                    <a:pt x="575" y="566"/>
                  </a:lnTo>
                  <a:lnTo>
                    <a:pt x="573" y="576"/>
                  </a:lnTo>
                  <a:lnTo>
                    <a:pt x="573" y="588"/>
                  </a:lnTo>
                  <a:lnTo>
                    <a:pt x="573" y="588"/>
                  </a:lnTo>
                  <a:lnTo>
                    <a:pt x="573" y="595"/>
                  </a:lnTo>
                  <a:lnTo>
                    <a:pt x="575" y="601"/>
                  </a:lnTo>
                  <a:lnTo>
                    <a:pt x="578" y="606"/>
                  </a:lnTo>
                  <a:lnTo>
                    <a:pt x="582" y="611"/>
                  </a:lnTo>
                  <a:lnTo>
                    <a:pt x="587" y="615"/>
                  </a:lnTo>
                  <a:lnTo>
                    <a:pt x="592" y="617"/>
                  </a:lnTo>
                  <a:lnTo>
                    <a:pt x="598" y="619"/>
                  </a:lnTo>
                  <a:lnTo>
                    <a:pt x="604" y="620"/>
                  </a:lnTo>
                  <a:lnTo>
                    <a:pt x="604" y="620"/>
                  </a:lnTo>
                  <a:lnTo>
                    <a:pt x="611" y="619"/>
                  </a:lnTo>
                  <a:lnTo>
                    <a:pt x="617" y="617"/>
                  </a:lnTo>
                  <a:lnTo>
                    <a:pt x="622" y="615"/>
                  </a:lnTo>
                  <a:lnTo>
                    <a:pt x="627" y="611"/>
                  </a:lnTo>
                  <a:lnTo>
                    <a:pt x="631" y="606"/>
                  </a:lnTo>
                  <a:lnTo>
                    <a:pt x="634" y="601"/>
                  </a:lnTo>
                  <a:lnTo>
                    <a:pt x="635" y="595"/>
                  </a:lnTo>
                  <a:lnTo>
                    <a:pt x="636" y="588"/>
                  </a:lnTo>
                  <a:lnTo>
                    <a:pt x="636" y="588"/>
                  </a:lnTo>
                  <a:lnTo>
                    <a:pt x="637" y="579"/>
                  </a:lnTo>
                  <a:lnTo>
                    <a:pt x="639" y="570"/>
                  </a:lnTo>
                  <a:lnTo>
                    <a:pt x="645" y="561"/>
                  </a:lnTo>
                  <a:lnTo>
                    <a:pt x="650" y="555"/>
                  </a:lnTo>
                  <a:lnTo>
                    <a:pt x="658" y="549"/>
                  </a:lnTo>
                  <a:lnTo>
                    <a:pt x="665" y="544"/>
                  </a:lnTo>
                  <a:lnTo>
                    <a:pt x="674" y="541"/>
                  </a:lnTo>
                  <a:lnTo>
                    <a:pt x="683" y="541"/>
                  </a:lnTo>
                  <a:lnTo>
                    <a:pt x="683" y="541"/>
                  </a:lnTo>
                  <a:lnTo>
                    <a:pt x="693" y="541"/>
                  </a:lnTo>
                  <a:lnTo>
                    <a:pt x="703" y="544"/>
                  </a:lnTo>
                  <a:lnTo>
                    <a:pt x="710" y="549"/>
                  </a:lnTo>
                  <a:lnTo>
                    <a:pt x="718" y="555"/>
                  </a:lnTo>
                  <a:lnTo>
                    <a:pt x="723" y="561"/>
                  </a:lnTo>
                  <a:lnTo>
                    <a:pt x="727" y="570"/>
                  </a:lnTo>
                  <a:lnTo>
                    <a:pt x="731" y="579"/>
                  </a:lnTo>
                  <a:lnTo>
                    <a:pt x="732" y="588"/>
                  </a:lnTo>
                  <a:lnTo>
                    <a:pt x="732" y="588"/>
                  </a:lnTo>
                  <a:lnTo>
                    <a:pt x="731" y="598"/>
                  </a:lnTo>
                  <a:lnTo>
                    <a:pt x="727" y="606"/>
                  </a:lnTo>
                  <a:lnTo>
                    <a:pt x="723" y="615"/>
                  </a:lnTo>
                  <a:lnTo>
                    <a:pt x="718" y="621"/>
                  </a:lnTo>
                  <a:lnTo>
                    <a:pt x="710" y="628"/>
                  </a:lnTo>
                  <a:lnTo>
                    <a:pt x="703" y="632"/>
                  </a:lnTo>
                  <a:lnTo>
                    <a:pt x="693" y="635"/>
                  </a:lnTo>
                  <a:lnTo>
                    <a:pt x="683" y="635"/>
                  </a:lnTo>
                  <a:lnTo>
                    <a:pt x="683" y="635"/>
                  </a:lnTo>
                  <a:lnTo>
                    <a:pt x="677" y="637"/>
                  </a:lnTo>
                  <a:lnTo>
                    <a:pt x="672" y="639"/>
                  </a:lnTo>
                  <a:lnTo>
                    <a:pt x="666" y="642"/>
                  </a:lnTo>
                  <a:lnTo>
                    <a:pt x="661" y="645"/>
                  </a:lnTo>
                  <a:lnTo>
                    <a:pt x="658" y="650"/>
                  </a:lnTo>
                  <a:lnTo>
                    <a:pt x="655" y="656"/>
                  </a:lnTo>
                  <a:lnTo>
                    <a:pt x="652" y="661"/>
                  </a:lnTo>
                  <a:lnTo>
                    <a:pt x="652" y="668"/>
                  </a:lnTo>
                  <a:lnTo>
                    <a:pt x="652" y="668"/>
                  </a:lnTo>
                  <a:lnTo>
                    <a:pt x="652" y="674"/>
                  </a:lnTo>
                  <a:lnTo>
                    <a:pt x="655" y="681"/>
                  </a:lnTo>
                  <a:lnTo>
                    <a:pt x="658" y="686"/>
                  </a:lnTo>
                  <a:lnTo>
                    <a:pt x="661" y="690"/>
                  </a:lnTo>
                  <a:lnTo>
                    <a:pt x="666" y="694"/>
                  </a:lnTo>
                  <a:lnTo>
                    <a:pt x="672" y="697"/>
                  </a:lnTo>
                  <a:lnTo>
                    <a:pt x="677" y="699"/>
                  </a:lnTo>
                  <a:lnTo>
                    <a:pt x="683" y="700"/>
                  </a:lnTo>
                  <a:lnTo>
                    <a:pt x="683" y="700"/>
                  </a:lnTo>
                  <a:lnTo>
                    <a:pt x="693" y="701"/>
                  </a:lnTo>
                  <a:lnTo>
                    <a:pt x="703" y="703"/>
                  </a:lnTo>
                  <a:lnTo>
                    <a:pt x="710" y="707"/>
                  </a:lnTo>
                  <a:lnTo>
                    <a:pt x="718" y="714"/>
                  </a:lnTo>
                  <a:lnTo>
                    <a:pt x="723" y="720"/>
                  </a:lnTo>
                  <a:lnTo>
                    <a:pt x="727" y="729"/>
                  </a:lnTo>
                  <a:lnTo>
                    <a:pt x="731" y="737"/>
                  </a:lnTo>
                  <a:lnTo>
                    <a:pt x="732" y="747"/>
                  </a:lnTo>
                  <a:lnTo>
                    <a:pt x="732" y="747"/>
                  </a:lnTo>
                  <a:lnTo>
                    <a:pt x="731" y="757"/>
                  </a:lnTo>
                  <a:lnTo>
                    <a:pt x="727" y="766"/>
                  </a:lnTo>
                  <a:lnTo>
                    <a:pt x="723" y="774"/>
                  </a:lnTo>
                  <a:lnTo>
                    <a:pt x="718" y="781"/>
                  </a:lnTo>
                  <a:lnTo>
                    <a:pt x="710" y="787"/>
                  </a:lnTo>
                  <a:lnTo>
                    <a:pt x="703" y="791"/>
                  </a:lnTo>
                  <a:lnTo>
                    <a:pt x="693" y="794"/>
                  </a:lnTo>
                  <a:lnTo>
                    <a:pt x="683" y="795"/>
                  </a:lnTo>
                  <a:lnTo>
                    <a:pt x="683" y="795"/>
                  </a:lnTo>
                  <a:close/>
                  <a:moveTo>
                    <a:pt x="223" y="826"/>
                  </a:moveTo>
                  <a:lnTo>
                    <a:pt x="223" y="826"/>
                  </a:lnTo>
                  <a:lnTo>
                    <a:pt x="223" y="833"/>
                  </a:lnTo>
                  <a:lnTo>
                    <a:pt x="225" y="839"/>
                  </a:lnTo>
                  <a:lnTo>
                    <a:pt x="229" y="845"/>
                  </a:lnTo>
                  <a:lnTo>
                    <a:pt x="232" y="849"/>
                  </a:lnTo>
                  <a:lnTo>
                    <a:pt x="237" y="853"/>
                  </a:lnTo>
                  <a:lnTo>
                    <a:pt x="242" y="856"/>
                  </a:lnTo>
                  <a:lnTo>
                    <a:pt x="248" y="858"/>
                  </a:lnTo>
                  <a:lnTo>
                    <a:pt x="254" y="859"/>
                  </a:lnTo>
                  <a:lnTo>
                    <a:pt x="413" y="859"/>
                  </a:lnTo>
                  <a:lnTo>
                    <a:pt x="413" y="859"/>
                  </a:lnTo>
                  <a:lnTo>
                    <a:pt x="420" y="858"/>
                  </a:lnTo>
                  <a:lnTo>
                    <a:pt x="426" y="856"/>
                  </a:lnTo>
                  <a:lnTo>
                    <a:pt x="431" y="853"/>
                  </a:lnTo>
                  <a:lnTo>
                    <a:pt x="436" y="849"/>
                  </a:lnTo>
                  <a:lnTo>
                    <a:pt x="440" y="845"/>
                  </a:lnTo>
                  <a:lnTo>
                    <a:pt x="443" y="839"/>
                  </a:lnTo>
                  <a:lnTo>
                    <a:pt x="445" y="833"/>
                  </a:lnTo>
                  <a:lnTo>
                    <a:pt x="445" y="826"/>
                  </a:lnTo>
                  <a:lnTo>
                    <a:pt x="445" y="826"/>
                  </a:lnTo>
                  <a:lnTo>
                    <a:pt x="445" y="820"/>
                  </a:lnTo>
                  <a:lnTo>
                    <a:pt x="443" y="815"/>
                  </a:lnTo>
                  <a:lnTo>
                    <a:pt x="440" y="809"/>
                  </a:lnTo>
                  <a:lnTo>
                    <a:pt x="436" y="804"/>
                  </a:lnTo>
                  <a:lnTo>
                    <a:pt x="431" y="801"/>
                  </a:lnTo>
                  <a:lnTo>
                    <a:pt x="426" y="797"/>
                  </a:lnTo>
                  <a:lnTo>
                    <a:pt x="420" y="795"/>
                  </a:lnTo>
                  <a:lnTo>
                    <a:pt x="413" y="795"/>
                  </a:lnTo>
                  <a:lnTo>
                    <a:pt x="304" y="795"/>
                  </a:lnTo>
                  <a:lnTo>
                    <a:pt x="304" y="795"/>
                  </a:lnTo>
                  <a:lnTo>
                    <a:pt x="314" y="781"/>
                  </a:lnTo>
                  <a:lnTo>
                    <a:pt x="326" y="768"/>
                  </a:lnTo>
                  <a:lnTo>
                    <a:pt x="351" y="743"/>
                  </a:lnTo>
                  <a:lnTo>
                    <a:pt x="351" y="743"/>
                  </a:lnTo>
                  <a:lnTo>
                    <a:pt x="385" y="705"/>
                  </a:lnTo>
                  <a:lnTo>
                    <a:pt x="401" y="687"/>
                  </a:lnTo>
                  <a:lnTo>
                    <a:pt x="415" y="668"/>
                  </a:lnTo>
                  <a:lnTo>
                    <a:pt x="428" y="648"/>
                  </a:lnTo>
                  <a:lnTo>
                    <a:pt x="432" y="639"/>
                  </a:lnTo>
                  <a:lnTo>
                    <a:pt x="437" y="629"/>
                  </a:lnTo>
                  <a:lnTo>
                    <a:pt x="441" y="618"/>
                  </a:lnTo>
                  <a:lnTo>
                    <a:pt x="443" y="609"/>
                  </a:lnTo>
                  <a:lnTo>
                    <a:pt x="445" y="599"/>
                  </a:lnTo>
                  <a:lnTo>
                    <a:pt x="445" y="588"/>
                  </a:lnTo>
                  <a:lnTo>
                    <a:pt x="445" y="588"/>
                  </a:lnTo>
                  <a:lnTo>
                    <a:pt x="445" y="576"/>
                  </a:lnTo>
                  <a:lnTo>
                    <a:pt x="443" y="566"/>
                  </a:lnTo>
                  <a:lnTo>
                    <a:pt x="440" y="555"/>
                  </a:lnTo>
                  <a:lnTo>
                    <a:pt x="437" y="545"/>
                  </a:lnTo>
                  <a:lnTo>
                    <a:pt x="432" y="536"/>
                  </a:lnTo>
                  <a:lnTo>
                    <a:pt x="426" y="526"/>
                  </a:lnTo>
                  <a:lnTo>
                    <a:pt x="420" y="517"/>
                  </a:lnTo>
                  <a:lnTo>
                    <a:pt x="413" y="510"/>
                  </a:lnTo>
                  <a:lnTo>
                    <a:pt x="405" y="502"/>
                  </a:lnTo>
                  <a:lnTo>
                    <a:pt x="396" y="496"/>
                  </a:lnTo>
                  <a:lnTo>
                    <a:pt x="387" y="491"/>
                  </a:lnTo>
                  <a:lnTo>
                    <a:pt x="378" y="485"/>
                  </a:lnTo>
                  <a:lnTo>
                    <a:pt x="367" y="482"/>
                  </a:lnTo>
                  <a:lnTo>
                    <a:pt x="356" y="479"/>
                  </a:lnTo>
                  <a:lnTo>
                    <a:pt x="345" y="478"/>
                  </a:lnTo>
                  <a:lnTo>
                    <a:pt x="334" y="477"/>
                  </a:lnTo>
                  <a:lnTo>
                    <a:pt x="334" y="477"/>
                  </a:lnTo>
                  <a:lnTo>
                    <a:pt x="323" y="478"/>
                  </a:lnTo>
                  <a:lnTo>
                    <a:pt x="311" y="479"/>
                  </a:lnTo>
                  <a:lnTo>
                    <a:pt x="301" y="482"/>
                  </a:lnTo>
                  <a:lnTo>
                    <a:pt x="291" y="485"/>
                  </a:lnTo>
                  <a:lnTo>
                    <a:pt x="281" y="491"/>
                  </a:lnTo>
                  <a:lnTo>
                    <a:pt x="271" y="496"/>
                  </a:lnTo>
                  <a:lnTo>
                    <a:pt x="263" y="502"/>
                  </a:lnTo>
                  <a:lnTo>
                    <a:pt x="255" y="510"/>
                  </a:lnTo>
                  <a:lnTo>
                    <a:pt x="248" y="517"/>
                  </a:lnTo>
                  <a:lnTo>
                    <a:pt x="241" y="526"/>
                  </a:lnTo>
                  <a:lnTo>
                    <a:pt x="236" y="536"/>
                  </a:lnTo>
                  <a:lnTo>
                    <a:pt x="232" y="545"/>
                  </a:lnTo>
                  <a:lnTo>
                    <a:pt x="227" y="555"/>
                  </a:lnTo>
                  <a:lnTo>
                    <a:pt x="225" y="566"/>
                  </a:lnTo>
                  <a:lnTo>
                    <a:pt x="223" y="576"/>
                  </a:lnTo>
                  <a:lnTo>
                    <a:pt x="223" y="588"/>
                  </a:lnTo>
                  <a:lnTo>
                    <a:pt x="223" y="588"/>
                  </a:lnTo>
                  <a:lnTo>
                    <a:pt x="223" y="595"/>
                  </a:lnTo>
                  <a:lnTo>
                    <a:pt x="225" y="601"/>
                  </a:lnTo>
                  <a:lnTo>
                    <a:pt x="229" y="606"/>
                  </a:lnTo>
                  <a:lnTo>
                    <a:pt x="232" y="611"/>
                  </a:lnTo>
                  <a:lnTo>
                    <a:pt x="237" y="615"/>
                  </a:lnTo>
                  <a:lnTo>
                    <a:pt x="242" y="617"/>
                  </a:lnTo>
                  <a:lnTo>
                    <a:pt x="248" y="619"/>
                  </a:lnTo>
                  <a:lnTo>
                    <a:pt x="254" y="620"/>
                  </a:lnTo>
                  <a:lnTo>
                    <a:pt x="254" y="620"/>
                  </a:lnTo>
                  <a:lnTo>
                    <a:pt x="261" y="619"/>
                  </a:lnTo>
                  <a:lnTo>
                    <a:pt x="267" y="617"/>
                  </a:lnTo>
                  <a:lnTo>
                    <a:pt x="273" y="615"/>
                  </a:lnTo>
                  <a:lnTo>
                    <a:pt x="277" y="611"/>
                  </a:lnTo>
                  <a:lnTo>
                    <a:pt x="281" y="606"/>
                  </a:lnTo>
                  <a:lnTo>
                    <a:pt x="284" y="601"/>
                  </a:lnTo>
                  <a:lnTo>
                    <a:pt x="285" y="595"/>
                  </a:lnTo>
                  <a:lnTo>
                    <a:pt x="286" y="588"/>
                  </a:lnTo>
                  <a:lnTo>
                    <a:pt x="286" y="588"/>
                  </a:lnTo>
                  <a:lnTo>
                    <a:pt x="288" y="579"/>
                  </a:lnTo>
                  <a:lnTo>
                    <a:pt x="290" y="570"/>
                  </a:lnTo>
                  <a:lnTo>
                    <a:pt x="294" y="561"/>
                  </a:lnTo>
                  <a:lnTo>
                    <a:pt x="300" y="555"/>
                  </a:lnTo>
                  <a:lnTo>
                    <a:pt x="308" y="549"/>
                  </a:lnTo>
                  <a:lnTo>
                    <a:pt x="315" y="544"/>
                  </a:lnTo>
                  <a:lnTo>
                    <a:pt x="324" y="541"/>
                  </a:lnTo>
                  <a:lnTo>
                    <a:pt x="334" y="541"/>
                  </a:lnTo>
                  <a:lnTo>
                    <a:pt x="334" y="541"/>
                  </a:lnTo>
                  <a:lnTo>
                    <a:pt x="343" y="541"/>
                  </a:lnTo>
                  <a:lnTo>
                    <a:pt x="353" y="544"/>
                  </a:lnTo>
                  <a:lnTo>
                    <a:pt x="361" y="549"/>
                  </a:lnTo>
                  <a:lnTo>
                    <a:pt x="368" y="555"/>
                  </a:lnTo>
                  <a:lnTo>
                    <a:pt x="373" y="561"/>
                  </a:lnTo>
                  <a:lnTo>
                    <a:pt x="378" y="570"/>
                  </a:lnTo>
                  <a:lnTo>
                    <a:pt x="381" y="579"/>
                  </a:lnTo>
                  <a:lnTo>
                    <a:pt x="382" y="588"/>
                  </a:lnTo>
                  <a:lnTo>
                    <a:pt x="382" y="588"/>
                  </a:lnTo>
                  <a:lnTo>
                    <a:pt x="381" y="594"/>
                  </a:lnTo>
                  <a:lnTo>
                    <a:pt x="380" y="600"/>
                  </a:lnTo>
                  <a:lnTo>
                    <a:pt x="374" y="613"/>
                  </a:lnTo>
                  <a:lnTo>
                    <a:pt x="366" y="627"/>
                  </a:lnTo>
                  <a:lnTo>
                    <a:pt x="356" y="641"/>
                  </a:lnTo>
                  <a:lnTo>
                    <a:pt x="344" y="656"/>
                  </a:lnTo>
                  <a:lnTo>
                    <a:pt x="332" y="670"/>
                  </a:lnTo>
                  <a:lnTo>
                    <a:pt x="305" y="699"/>
                  </a:lnTo>
                  <a:lnTo>
                    <a:pt x="305" y="699"/>
                  </a:lnTo>
                  <a:lnTo>
                    <a:pt x="274" y="732"/>
                  </a:lnTo>
                  <a:lnTo>
                    <a:pt x="260" y="748"/>
                  </a:lnTo>
                  <a:lnTo>
                    <a:pt x="247" y="764"/>
                  </a:lnTo>
                  <a:lnTo>
                    <a:pt x="237" y="779"/>
                  </a:lnTo>
                  <a:lnTo>
                    <a:pt x="230" y="795"/>
                  </a:lnTo>
                  <a:lnTo>
                    <a:pt x="226" y="803"/>
                  </a:lnTo>
                  <a:lnTo>
                    <a:pt x="224" y="810"/>
                  </a:lnTo>
                  <a:lnTo>
                    <a:pt x="223" y="819"/>
                  </a:lnTo>
                  <a:lnTo>
                    <a:pt x="223" y="826"/>
                  </a:lnTo>
                  <a:lnTo>
                    <a:pt x="223" y="82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0" name="Freeform 75"/>
            <p:cNvSpPr>
              <a:spLocks noEditPoints="1"/>
            </p:cNvSpPr>
            <p:nvPr/>
          </p:nvSpPr>
          <p:spPr bwMode="auto">
            <a:xfrm>
              <a:off x="4841965" y="3610320"/>
              <a:ext cx="388029" cy="340243"/>
            </a:xfrm>
            <a:custGeom>
              <a:avLst/>
              <a:gdLst>
                <a:gd name="T0" fmla="*/ 918 w 1018"/>
                <a:gd name="T1" fmla="*/ 194 h 891"/>
                <a:gd name="T2" fmla="*/ 888 w 1018"/>
                <a:gd name="T3" fmla="*/ 149 h 891"/>
                <a:gd name="T4" fmla="*/ 837 w 1018"/>
                <a:gd name="T5" fmla="*/ 128 h 891"/>
                <a:gd name="T6" fmla="*/ 427 w 1018"/>
                <a:gd name="T7" fmla="*/ 122 h 891"/>
                <a:gd name="T8" fmla="*/ 414 w 1018"/>
                <a:gd name="T9" fmla="*/ 96 h 891"/>
                <a:gd name="T10" fmla="*/ 397 w 1018"/>
                <a:gd name="T11" fmla="*/ 42 h 891"/>
                <a:gd name="T12" fmla="*/ 356 w 1018"/>
                <a:gd name="T13" fmla="*/ 8 h 891"/>
                <a:gd name="T14" fmla="*/ 191 w 1018"/>
                <a:gd name="T15" fmla="*/ 0 h 891"/>
                <a:gd name="T16" fmla="*/ 138 w 1018"/>
                <a:gd name="T17" fmla="*/ 16 h 891"/>
                <a:gd name="T18" fmla="*/ 103 w 1018"/>
                <a:gd name="T19" fmla="*/ 58 h 891"/>
                <a:gd name="T20" fmla="*/ 96 w 1018"/>
                <a:gd name="T21" fmla="*/ 255 h 891"/>
                <a:gd name="T22" fmla="*/ 42 w 1018"/>
                <a:gd name="T23" fmla="*/ 271 h 891"/>
                <a:gd name="T24" fmla="*/ 8 w 1018"/>
                <a:gd name="T25" fmla="*/ 312 h 891"/>
                <a:gd name="T26" fmla="*/ 64 w 1018"/>
                <a:gd name="T27" fmla="*/ 795 h 891"/>
                <a:gd name="T28" fmla="*/ 80 w 1018"/>
                <a:gd name="T29" fmla="*/ 849 h 891"/>
                <a:gd name="T30" fmla="*/ 122 w 1018"/>
                <a:gd name="T31" fmla="*/ 883 h 891"/>
                <a:gd name="T32" fmla="*/ 859 w 1018"/>
                <a:gd name="T33" fmla="*/ 891 h 891"/>
                <a:gd name="T34" fmla="*/ 912 w 1018"/>
                <a:gd name="T35" fmla="*/ 875 h 891"/>
                <a:gd name="T36" fmla="*/ 947 w 1018"/>
                <a:gd name="T37" fmla="*/ 832 h 891"/>
                <a:gd name="T38" fmla="*/ 1018 w 1018"/>
                <a:gd name="T39" fmla="*/ 350 h 891"/>
                <a:gd name="T40" fmla="*/ 1001 w 1018"/>
                <a:gd name="T41" fmla="*/ 296 h 891"/>
                <a:gd name="T42" fmla="*/ 960 w 1018"/>
                <a:gd name="T43" fmla="*/ 262 h 891"/>
                <a:gd name="T44" fmla="*/ 159 w 1018"/>
                <a:gd name="T45" fmla="*/ 96 h 891"/>
                <a:gd name="T46" fmla="*/ 173 w 1018"/>
                <a:gd name="T47" fmla="*/ 69 h 891"/>
                <a:gd name="T48" fmla="*/ 324 w 1018"/>
                <a:gd name="T49" fmla="*/ 65 h 891"/>
                <a:gd name="T50" fmla="*/ 349 w 1018"/>
                <a:gd name="T51" fmla="*/ 89 h 891"/>
                <a:gd name="T52" fmla="*/ 358 w 1018"/>
                <a:gd name="T53" fmla="*/ 132 h 891"/>
                <a:gd name="T54" fmla="*/ 392 w 1018"/>
                <a:gd name="T55" fmla="*/ 174 h 891"/>
                <a:gd name="T56" fmla="*/ 446 w 1018"/>
                <a:gd name="T57" fmla="*/ 191 h 891"/>
                <a:gd name="T58" fmla="*/ 849 w 1018"/>
                <a:gd name="T59" fmla="*/ 200 h 891"/>
                <a:gd name="T60" fmla="*/ 159 w 1018"/>
                <a:gd name="T61" fmla="*/ 255 h 891"/>
                <a:gd name="T62" fmla="*/ 886 w 1018"/>
                <a:gd name="T63" fmla="*/ 812 h 891"/>
                <a:gd name="T64" fmla="*/ 159 w 1018"/>
                <a:gd name="T65" fmla="*/ 826 h 891"/>
                <a:gd name="T66" fmla="*/ 132 w 1018"/>
                <a:gd name="T67" fmla="*/ 812 h 891"/>
                <a:gd name="T68" fmla="*/ 65 w 1018"/>
                <a:gd name="T69" fmla="*/ 344 h 891"/>
                <a:gd name="T70" fmla="*/ 89 w 1018"/>
                <a:gd name="T71" fmla="*/ 319 h 891"/>
                <a:gd name="T72" fmla="*/ 940 w 1018"/>
                <a:gd name="T73" fmla="*/ 323 h 891"/>
                <a:gd name="T74" fmla="*/ 891 w 1018"/>
                <a:gd name="T75" fmla="*/ 795 h 891"/>
                <a:gd name="T76" fmla="*/ 203 w 1018"/>
                <a:gd name="T77" fmla="*/ 385 h 891"/>
                <a:gd name="T78" fmla="*/ 170 w 1018"/>
                <a:gd name="T79" fmla="*/ 407 h 891"/>
                <a:gd name="T80" fmla="*/ 153 w 1018"/>
                <a:gd name="T81" fmla="*/ 451 h 891"/>
                <a:gd name="T82" fmla="*/ 170 w 1018"/>
                <a:gd name="T83" fmla="*/ 578 h 891"/>
                <a:gd name="T84" fmla="*/ 221 w 1018"/>
                <a:gd name="T85" fmla="*/ 632 h 891"/>
                <a:gd name="T86" fmla="*/ 469 w 1018"/>
                <a:gd name="T87" fmla="*/ 635 h 891"/>
                <a:gd name="T88" fmla="*/ 512 w 1018"/>
                <a:gd name="T89" fmla="*/ 618 h 891"/>
                <a:gd name="T90" fmla="*/ 537 w 1018"/>
                <a:gd name="T91" fmla="*/ 581 h 891"/>
                <a:gd name="T92" fmla="*/ 540 w 1018"/>
                <a:gd name="T93" fmla="*/ 453 h 891"/>
                <a:gd name="T94" fmla="*/ 523 w 1018"/>
                <a:gd name="T95" fmla="*/ 410 h 891"/>
                <a:gd name="T96" fmla="*/ 485 w 1018"/>
                <a:gd name="T97" fmla="*/ 385 h 891"/>
                <a:gd name="T98" fmla="*/ 477 w 1018"/>
                <a:gd name="T99" fmla="*/ 557 h 891"/>
                <a:gd name="T100" fmla="*/ 462 w 1018"/>
                <a:gd name="T101" fmla="*/ 572 h 891"/>
                <a:gd name="T102" fmla="*/ 229 w 1018"/>
                <a:gd name="T103" fmla="*/ 554 h 891"/>
                <a:gd name="T104" fmla="*/ 223 w 1018"/>
                <a:gd name="T105" fmla="*/ 447 h 891"/>
                <a:gd name="T106" fmla="*/ 473 w 1018"/>
                <a:gd name="T107" fmla="*/ 45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18" h="891">
                  <a:moveTo>
                    <a:pt x="922" y="255"/>
                  </a:moveTo>
                  <a:lnTo>
                    <a:pt x="922" y="222"/>
                  </a:lnTo>
                  <a:lnTo>
                    <a:pt x="922" y="222"/>
                  </a:lnTo>
                  <a:lnTo>
                    <a:pt x="922" y="213"/>
                  </a:lnTo>
                  <a:lnTo>
                    <a:pt x="921" y="203"/>
                  </a:lnTo>
                  <a:lnTo>
                    <a:pt x="918" y="194"/>
                  </a:lnTo>
                  <a:lnTo>
                    <a:pt x="915" y="186"/>
                  </a:lnTo>
                  <a:lnTo>
                    <a:pt x="911" y="177"/>
                  </a:lnTo>
                  <a:lnTo>
                    <a:pt x="906" y="170"/>
                  </a:lnTo>
                  <a:lnTo>
                    <a:pt x="901" y="162"/>
                  </a:lnTo>
                  <a:lnTo>
                    <a:pt x="894" y="155"/>
                  </a:lnTo>
                  <a:lnTo>
                    <a:pt x="888" y="149"/>
                  </a:lnTo>
                  <a:lnTo>
                    <a:pt x="880" y="144"/>
                  </a:lnTo>
                  <a:lnTo>
                    <a:pt x="873" y="139"/>
                  </a:lnTo>
                  <a:lnTo>
                    <a:pt x="864" y="134"/>
                  </a:lnTo>
                  <a:lnTo>
                    <a:pt x="856" y="131"/>
                  </a:lnTo>
                  <a:lnTo>
                    <a:pt x="846" y="129"/>
                  </a:lnTo>
                  <a:lnTo>
                    <a:pt x="837" y="128"/>
                  </a:lnTo>
                  <a:lnTo>
                    <a:pt x="828" y="127"/>
                  </a:lnTo>
                  <a:lnTo>
                    <a:pt x="446" y="127"/>
                  </a:lnTo>
                  <a:lnTo>
                    <a:pt x="446" y="127"/>
                  </a:lnTo>
                  <a:lnTo>
                    <a:pt x="439" y="127"/>
                  </a:lnTo>
                  <a:lnTo>
                    <a:pt x="433" y="125"/>
                  </a:lnTo>
                  <a:lnTo>
                    <a:pt x="427" y="122"/>
                  </a:lnTo>
                  <a:lnTo>
                    <a:pt x="423" y="118"/>
                  </a:lnTo>
                  <a:lnTo>
                    <a:pt x="419" y="113"/>
                  </a:lnTo>
                  <a:lnTo>
                    <a:pt x="417" y="108"/>
                  </a:lnTo>
                  <a:lnTo>
                    <a:pt x="415" y="102"/>
                  </a:lnTo>
                  <a:lnTo>
                    <a:pt x="414" y="96"/>
                  </a:lnTo>
                  <a:lnTo>
                    <a:pt x="414" y="96"/>
                  </a:lnTo>
                  <a:lnTo>
                    <a:pt x="414" y="86"/>
                  </a:lnTo>
                  <a:lnTo>
                    <a:pt x="411" y="76"/>
                  </a:lnTo>
                  <a:lnTo>
                    <a:pt x="409" y="67"/>
                  </a:lnTo>
                  <a:lnTo>
                    <a:pt x="406" y="58"/>
                  </a:lnTo>
                  <a:lnTo>
                    <a:pt x="402" y="50"/>
                  </a:lnTo>
                  <a:lnTo>
                    <a:pt x="397" y="42"/>
                  </a:lnTo>
                  <a:lnTo>
                    <a:pt x="392" y="35"/>
                  </a:lnTo>
                  <a:lnTo>
                    <a:pt x="386" y="28"/>
                  </a:lnTo>
                  <a:lnTo>
                    <a:pt x="379" y="22"/>
                  </a:lnTo>
                  <a:lnTo>
                    <a:pt x="372" y="16"/>
                  </a:lnTo>
                  <a:lnTo>
                    <a:pt x="364" y="12"/>
                  </a:lnTo>
                  <a:lnTo>
                    <a:pt x="356" y="8"/>
                  </a:lnTo>
                  <a:lnTo>
                    <a:pt x="347" y="5"/>
                  </a:lnTo>
                  <a:lnTo>
                    <a:pt x="337" y="2"/>
                  </a:lnTo>
                  <a:lnTo>
                    <a:pt x="328" y="0"/>
                  </a:lnTo>
                  <a:lnTo>
                    <a:pt x="318" y="0"/>
                  </a:lnTo>
                  <a:lnTo>
                    <a:pt x="191" y="0"/>
                  </a:lnTo>
                  <a:lnTo>
                    <a:pt x="191" y="0"/>
                  </a:lnTo>
                  <a:lnTo>
                    <a:pt x="182" y="0"/>
                  </a:lnTo>
                  <a:lnTo>
                    <a:pt x="172" y="2"/>
                  </a:lnTo>
                  <a:lnTo>
                    <a:pt x="162" y="5"/>
                  </a:lnTo>
                  <a:lnTo>
                    <a:pt x="154" y="8"/>
                  </a:lnTo>
                  <a:lnTo>
                    <a:pt x="145" y="12"/>
                  </a:lnTo>
                  <a:lnTo>
                    <a:pt x="138" y="16"/>
                  </a:lnTo>
                  <a:lnTo>
                    <a:pt x="130" y="22"/>
                  </a:lnTo>
                  <a:lnTo>
                    <a:pt x="124" y="28"/>
                  </a:lnTo>
                  <a:lnTo>
                    <a:pt x="117" y="35"/>
                  </a:lnTo>
                  <a:lnTo>
                    <a:pt x="112" y="42"/>
                  </a:lnTo>
                  <a:lnTo>
                    <a:pt x="108" y="50"/>
                  </a:lnTo>
                  <a:lnTo>
                    <a:pt x="103" y="58"/>
                  </a:lnTo>
                  <a:lnTo>
                    <a:pt x="100" y="67"/>
                  </a:lnTo>
                  <a:lnTo>
                    <a:pt x="98" y="76"/>
                  </a:lnTo>
                  <a:lnTo>
                    <a:pt x="96" y="86"/>
                  </a:lnTo>
                  <a:lnTo>
                    <a:pt x="96" y="96"/>
                  </a:lnTo>
                  <a:lnTo>
                    <a:pt x="96" y="255"/>
                  </a:lnTo>
                  <a:lnTo>
                    <a:pt x="96" y="255"/>
                  </a:lnTo>
                  <a:lnTo>
                    <a:pt x="86" y="255"/>
                  </a:lnTo>
                  <a:lnTo>
                    <a:pt x="77" y="257"/>
                  </a:lnTo>
                  <a:lnTo>
                    <a:pt x="67" y="259"/>
                  </a:lnTo>
                  <a:lnTo>
                    <a:pt x="58" y="262"/>
                  </a:lnTo>
                  <a:lnTo>
                    <a:pt x="50" y="266"/>
                  </a:lnTo>
                  <a:lnTo>
                    <a:pt x="42" y="271"/>
                  </a:lnTo>
                  <a:lnTo>
                    <a:pt x="35" y="276"/>
                  </a:lnTo>
                  <a:lnTo>
                    <a:pt x="28" y="282"/>
                  </a:lnTo>
                  <a:lnTo>
                    <a:pt x="22" y="289"/>
                  </a:lnTo>
                  <a:lnTo>
                    <a:pt x="17" y="296"/>
                  </a:lnTo>
                  <a:lnTo>
                    <a:pt x="12" y="304"/>
                  </a:lnTo>
                  <a:lnTo>
                    <a:pt x="8" y="312"/>
                  </a:lnTo>
                  <a:lnTo>
                    <a:pt x="5" y="321"/>
                  </a:lnTo>
                  <a:lnTo>
                    <a:pt x="3" y="331"/>
                  </a:lnTo>
                  <a:lnTo>
                    <a:pt x="0" y="340"/>
                  </a:lnTo>
                  <a:lnTo>
                    <a:pt x="0" y="350"/>
                  </a:lnTo>
                  <a:lnTo>
                    <a:pt x="64" y="795"/>
                  </a:lnTo>
                  <a:lnTo>
                    <a:pt x="64" y="795"/>
                  </a:lnTo>
                  <a:lnTo>
                    <a:pt x="65" y="805"/>
                  </a:lnTo>
                  <a:lnTo>
                    <a:pt x="66" y="815"/>
                  </a:lnTo>
                  <a:lnTo>
                    <a:pt x="68" y="823"/>
                  </a:lnTo>
                  <a:lnTo>
                    <a:pt x="71" y="832"/>
                  </a:lnTo>
                  <a:lnTo>
                    <a:pt x="76" y="840"/>
                  </a:lnTo>
                  <a:lnTo>
                    <a:pt x="80" y="849"/>
                  </a:lnTo>
                  <a:lnTo>
                    <a:pt x="85" y="855"/>
                  </a:lnTo>
                  <a:lnTo>
                    <a:pt x="92" y="863"/>
                  </a:lnTo>
                  <a:lnTo>
                    <a:pt x="99" y="868"/>
                  </a:lnTo>
                  <a:lnTo>
                    <a:pt x="106" y="875"/>
                  </a:lnTo>
                  <a:lnTo>
                    <a:pt x="114" y="879"/>
                  </a:lnTo>
                  <a:lnTo>
                    <a:pt x="122" y="883"/>
                  </a:lnTo>
                  <a:lnTo>
                    <a:pt x="131" y="887"/>
                  </a:lnTo>
                  <a:lnTo>
                    <a:pt x="140" y="889"/>
                  </a:lnTo>
                  <a:lnTo>
                    <a:pt x="150" y="890"/>
                  </a:lnTo>
                  <a:lnTo>
                    <a:pt x="159" y="891"/>
                  </a:lnTo>
                  <a:lnTo>
                    <a:pt x="859" y="891"/>
                  </a:lnTo>
                  <a:lnTo>
                    <a:pt x="859" y="891"/>
                  </a:lnTo>
                  <a:lnTo>
                    <a:pt x="868" y="890"/>
                  </a:lnTo>
                  <a:lnTo>
                    <a:pt x="878" y="889"/>
                  </a:lnTo>
                  <a:lnTo>
                    <a:pt x="888" y="887"/>
                  </a:lnTo>
                  <a:lnTo>
                    <a:pt x="896" y="883"/>
                  </a:lnTo>
                  <a:lnTo>
                    <a:pt x="905" y="879"/>
                  </a:lnTo>
                  <a:lnTo>
                    <a:pt x="912" y="875"/>
                  </a:lnTo>
                  <a:lnTo>
                    <a:pt x="920" y="868"/>
                  </a:lnTo>
                  <a:lnTo>
                    <a:pt x="926" y="863"/>
                  </a:lnTo>
                  <a:lnTo>
                    <a:pt x="933" y="855"/>
                  </a:lnTo>
                  <a:lnTo>
                    <a:pt x="938" y="849"/>
                  </a:lnTo>
                  <a:lnTo>
                    <a:pt x="942" y="840"/>
                  </a:lnTo>
                  <a:lnTo>
                    <a:pt x="947" y="832"/>
                  </a:lnTo>
                  <a:lnTo>
                    <a:pt x="950" y="823"/>
                  </a:lnTo>
                  <a:lnTo>
                    <a:pt x="952" y="815"/>
                  </a:lnTo>
                  <a:lnTo>
                    <a:pt x="954" y="805"/>
                  </a:lnTo>
                  <a:lnTo>
                    <a:pt x="954" y="795"/>
                  </a:lnTo>
                  <a:lnTo>
                    <a:pt x="1018" y="350"/>
                  </a:lnTo>
                  <a:lnTo>
                    <a:pt x="1018" y="350"/>
                  </a:lnTo>
                  <a:lnTo>
                    <a:pt x="1018" y="340"/>
                  </a:lnTo>
                  <a:lnTo>
                    <a:pt x="1017" y="331"/>
                  </a:lnTo>
                  <a:lnTo>
                    <a:pt x="1013" y="321"/>
                  </a:lnTo>
                  <a:lnTo>
                    <a:pt x="1010" y="312"/>
                  </a:lnTo>
                  <a:lnTo>
                    <a:pt x="1007" y="304"/>
                  </a:lnTo>
                  <a:lnTo>
                    <a:pt x="1001" y="296"/>
                  </a:lnTo>
                  <a:lnTo>
                    <a:pt x="996" y="289"/>
                  </a:lnTo>
                  <a:lnTo>
                    <a:pt x="990" y="282"/>
                  </a:lnTo>
                  <a:lnTo>
                    <a:pt x="983" y="276"/>
                  </a:lnTo>
                  <a:lnTo>
                    <a:pt x="976" y="271"/>
                  </a:lnTo>
                  <a:lnTo>
                    <a:pt x="968" y="266"/>
                  </a:lnTo>
                  <a:lnTo>
                    <a:pt x="960" y="262"/>
                  </a:lnTo>
                  <a:lnTo>
                    <a:pt x="951" y="259"/>
                  </a:lnTo>
                  <a:lnTo>
                    <a:pt x="941" y="257"/>
                  </a:lnTo>
                  <a:lnTo>
                    <a:pt x="933" y="255"/>
                  </a:lnTo>
                  <a:lnTo>
                    <a:pt x="922" y="255"/>
                  </a:lnTo>
                  <a:lnTo>
                    <a:pt x="922" y="255"/>
                  </a:lnTo>
                  <a:close/>
                  <a:moveTo>
                    <a:pt x="159" y="96"/>
                  </a:moveTo>
                  <a:lnTo>
                    <a:pt x="159" y="96"/>
                  </a:lnTo>
                  <a:lnTo>
                    <a:pt x="160" y="89"/>
                  </a:lnTo>
                  <a:lnTo>
                    <a:pt x="161" y="83"/>
                  </a:lnTo>
                  <a:lnTo>
                    <a:pt x="165" y="78"/>
                  </a:lnTo>
                  <a:lnTo>
                    <a:pt x="169" y="73"/>
                  </a:lnTo>
                  <a:lnTo>
                    <a:pt x="173" y="69"/>
                  </a:lnTo>
                  <a:lnTo>
                    <a:pt x="179" y="66"/>
                  </a:lnTo>
                  <a:lnTo>
                    <a:pt x="185" y="65"/>
                  </a:lnTo>
                  <a:lnTo>
                    <a:pt x="191" y="64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24" y="65"/>
                  </a:lnTo>
                  <a:lnTo>
                    <a:pt x="331" y="66"/>
                  </a:lnTo>
                  <a:lnTo>
                    <a:pt x="336" y="69"/>
                  </a:lnTo>
                  <a:lnTo>
                    <a:pt x="341" y="73"/>
                  </a:lnTo>
                  <a:lnTo>
                    <a:pt x="345" y="78"/>
                  </a:lnTo>
                  <a:lnTo>
                    <a:pt x="348" y="83"/>
                  </a:lnTo>
                  <a:lnTo>
                    <a:pt x="349" y="89"/>
                  </a:lnTo>
                  <a:lnTo>
                    <a:pt x="350" y="96"/>
                  </a:lnTo>
                  <a:lnTo>
                    <a:pt x="350" y="96"/>
                  </a:lnTo>
                  <a:lnTo>
                    <a:pt x="350" y="105"/>
                  </a:lnTo>
                  <a:lnTo>
                    <a:pt x="352" y="115"/>
                  </a:lnTo>
                  <a:lnTo>
                    <a:pt x="354" y="124"/>
                  </a:lnTo>
                  <a:lnTo>
                    <a:pt x="358" y="132"/>
                  </a:lnTo>
                  <a:lnTo>
                    <a:pt x="362" y="141"/>
                  </a:lnTo>
                  <a:lnTo>
                    <a:pt x="366" y="148"/>
                  </a:lnTo>
                  <a:lnTo>
                    <a:pt x="372" y="156"/>
                  </a:lnTo>
                  <a:lnTo>
                    <a:pt x="378" y="163"/>
                  </a:lnTo>
                  <a:lnTo>
                    <a:pt x="385" y="169"/>
                  </a:lnTo>
                  <a:lnTo>
                    <a:pt x="392" y="174"/>
                  </a:lnTo>
                  <a:lnTo>
                    <a:pt x="400" y="179"/>
                  </a:lnTo>
                  <a:lnTo>
                    <a:pt x="408" y="184"/>
                  </a:lnTo>
                  <a:lnTo>
                    <a:pt x="417" y="187"/>
                  </a:lnTo>
                  <a:lnTo>
                    <a:pt x="426" y="189"/>
                  </a:lnTo>
                  <a:lnTo>
                    <a:pt x="436" y="190"/>
                  </a:lnTo>
                  <a:lnTo>
                    <a:pt x="446" y="191"/>
                  </a:lnTo>
                  <a:lnTo>
                    <a:pt x="828" y="191"/>
                  </a:lnTo>
                  <a:lnTo>
                    <a:pt x="828" y="191"/>
                  </a:lnTo>
                  <a:lnTo>
                    <a:pt x="833" y="191"/>
                  </a:lnTo>
                  <a:lnTo>
                    <a:pt x="839" y="193"/>
                  </a:lnTo>
                  <a:lnTo>
                    <a:pt x="845" y="197"/>
                  </a:lnTo>
                  <a:lnTo>
                    <a:pt x="849" y="200"/>
                  </a:lnTo>
                  <a:lnTo>
                    <a:pt x="853" y="205"/>
                  </a:lnTo>
                  <a:lnTo>
                    <a:pt x="857" y="211"/>
                  </a:lnTo>
                  <a:lnTo>
                    <a:pt x="859" y="216"/>
                  </a:lnTo>
                  <a:lnTo>
                    <a:pt x="859" y="222"/>
                  </a:lnTo>
                  <a:lnTo>
                    <a:pt x="859" y="255"/>
                  </a:lnTo>
                  <a:lnTo>
                    <a:pt x="159" y="255"/>
                  </a:lnTo>
                  <a:lnTo>
                    <a:pt x="159" y="96"/>
                  </a:lnTo>
                  <a:close/>
                  <a:moveTo>
                    <a:pt x="891" y="795"/>
                  </a:moveTo>
                  <a:lnTo>
                    <a:pt x="891" y="795"/>
                  </a:lnTo>
                  <a:lnTo>
                    <a:pt x="890" y="802"/>
                  </a:lnTo>
                  <a:lnTo>
                    <a:pt x="888" y="807"/>
                  </a:lnTo>
                  <a:lnTo>
                    <a:pt x="886" y="812"/>
                  </a:lnTo>
                  <a:lnTo>
                    <a:pt x="881" y="818"/>
                  </a:lnTo>
                  <a:lnTo>
                    <a:pt x="877" y="821"/>
                  </a:lnTo>
                  <a:lnTo>
                    <a:pt x="872" y="824"/>
                  </a:lnTo>
                  <a:lnTo>
                    <a:pt x="865" y="826"/>
                  </a:lnTo>
                  <a:lnTo>
                    <a:pt x="859" y="826"/>
                  </a:lnTo>
                  <a:lnTo>
                    <a:pt x="159" y="826"/>
                  </a:lnTo>
                  <a:lnTo>
                    <a:pt x="159" y="826"/>
                  </a:lnTo>
                  <a:lnTo>
                    <a:pt x="153" y="826"/>
                  </a:lnTo>
                  <a:lnTo>
                    <a:pt x="147" y="824"/>
                  </a:lnTo>
                  <a:lnTo>
                    <a:pt x="141" y="821"/>
                  </a:lnTo>
                  <a:lnTo>
                    <a:pt x="137" y="818"/>
                  </a:lnTo>
                  <a:lnTo>
                    <a:pt x="132" y="812"/>
                  </a:lnTo>
                  <a:lnTo>
                    <a:pt x="130" y="807"/>
                  </a:lnTo>
                  <a:lnTo>
                    <a:pt x="128" y="802"/>
                  </a:lnTo>
                  <a:lnTo>
                    <a:pt x="127" y="795"/>
                  </a:lnTo>
                  <a:lnTo>
                    <a:pt x="64" y="350"/>
                  </a:lnTo>
                  <a:lnTo>
                    <a:pt x="64" y="350"/>
                  </a:lnTo>
                  <a:lnTo>
                    <a:pt x="65" y="344"/>
                  </a:lnTo>
                  <a:lnTo>
                    <a:pt x="66" y="337"/>
                  </a:lnTo>
                  <a:lnTo>
                    <a:pt x="69" y="332"/>
                  </a:lnTo>
                  <a:lnTo>
                    <a:pt x="73" y="328"/>
                  </a:lnTo>
                  <a:lnTo>
                    <a:pt x="78" y="323"/>
                  </a:lnTo>
                  <a:lnTo>
                    <a:pt x="83" y="321"/>
                  </a:lnTo>
                  <a:lnTo>
                    <a:pt x="89" y="319"/>
                  </a:lnTo>
                  <a:lnTo>
                    <a:pt x="96" y="318"/>
                  </a:lnTo>
                  <a:lnTo>
                    <a:pt x="922" y="318"/>
                  </a:lnTo>
                  <a:lnTo>
                    <a:pt x="922" y="318"/>
                  </a:lnTo>
                  <a:lnTo>
                    <a:pt x="929" y="319"/>
                  </a:lnTo>
                  <a:lnTo>
                    <a:pt x="935" y="321"/>
                  </a:lnTo>
                  <a:lnTo>
                    <a:pt x="940" y="323"/>
                  </a:lnTo>
                  <a:lnTo>
                    <a:pt x="945" y="328"/>
                  </a:lnTo>
                  <a:lnTo>
                    <a:pt x="949" y="332"/>
                  </a:lnTo>
                  <a:lnTo>
                    <a:pt x="952" y="337"/>
                  </a:lnTo>
                  <a:lnTo>
                    <a:pt x="953" y="344"/>
                  </a:lnTo>
                  <a:lnTo>
                    <a:pt x="954" y="350"/>
                  </a:lnTo>
                  <a:lnTo>
                    <a:pt x="891" y="795"/>
                  </a:lnTo>
                  <a:close/>
                  <a:moveTo>
                    <a:pt x="462" y="381"/>
                  </a:moveTo>
                  <a:lnTo>
                    <a:pt x="228" y="381"/>
                  </a:lnTo>
                  <a:lnTo>
                    <a:pt x="228" y="381"/>
                  </a:lnTo>
                  <a:lnTo>
                    <a:pt x="219" y="382"/>
                  </a:lnTo>
                  <a:lnTo>
                    <a:pt x="211" y="383"/>
                  </a:lnTo>
                  <a:lnTo>
                    <a:pt x="203" y="385"/>
                  </a:lnTo>
                  <a:lnTo>
                    <a:pt x="196" y="389"/>
                  </a:lnTo>
                  <a:lnTo>
                    <a:pt x="189" y="392"/>
                  </a:lnTo>
                  <a:lnTo>
                    <a:pt x="183" y="396"/>
                  </a:lnTo>
                  <a:lnTo>
                    <a:pt x="176" y="402"/>
                  </a:lnTo>
                  <a:lnTo>
                    <a:pt x="170" y="407"/>
                  </a:lnTo>
                  <a:lnTo>
                    <a:pt x="170" y="407"/>
                  </a:lnTo>
                  <a:lnTo>
                    <a:pt x="166" y="413"/>
                  </a:lnTo>
                  <a:lnTo>
                    <a:pt x="161" y="421"/>
                  </a:lnTo>
                  <a:lnTo>
                    <a:pt x="158" y="428"/>
                  </a:lnTo>
                  <a:lnTo>
                    <a:pt x="155" y="436"/>
                  </a:lnTo>
                  <a:lnTo>
                    <a:pt x="154" y="443"/>
                  </a:lnTo>
                  <a:lnTo>
                    <a:pt x="153" y="451"/>
                  </a:lnTo>
                  <a:lnTo>
                    <a:pt x="153" y="459"/>
                  </a:lnTo>
                  <a:lnTo>
                    <a:pt x="153" y="468"/>
                  </a:lnTo>
                  <a:lnTo>
                    <a:pt x="167" y="564"/>
                  </a:lnTo>
                  <a:lnTo>
                    <a:pt x="167" y="564"/>
                  </a:lnTo>
                  <a:lnTo>
                    <a:pt x="168" y="571"/>
                  </a:lnTo>
                  <a:lnTo>
                    <a:pt x="170" y="578"/>
                  </a:lnTo>
                  <a:lnTo>
                    <a:pt x="175" y="591"/>
                  </a:lnTo>
                  <a:lnTo>
                    <a:pt x="183" y="603"/>
                  </a:lnTo>
                  <a:lnTo>
                    <a:pt x="192" y="614"/>
                  </a:lnTo>
                  <a:lnTo>
                    <a:pt x="203" y="623"/>
                  </a:lnTo>
                  <a:lnTo>
                    <a:pt x="215" y="630"/>
                  </a:lnTo>
                  <a:lnTo>
                    <a:pt x="221" y="632"/>
                  </a:lnTo>
                  <a:lnTo>
                    <a:pt x="228" y="634"/>
                  </a:lnTo>
                  <a:lnTo>
                    <a:pt x="234" y="635"/>
                  </a:lnTo>
                  <a:lnTo>
                    <a:pt x="241" y="635"/>
                  </a:lnTo>
                  <a:lnTo>
                    <a:pt x="462" y="637"/>
                  </a:lnTo>
                  <a:lnTo>
                    <a:pt x="462" y="637"/>
                  </a:lnTo>
                  <a:lnTo>
                    <a:pt x="469" y="635"/>
                  </a:lnTo>
                  <a:lnTo>
                    <a:pt x="478" y="634"/>
                  </a:lnTo>
                  <a:lnTo>
                    <a:pt x="485" y="632"/>
                  </a:lnTo>
                  <a:lnTo>
                    <a:pt x="492" y="630"/>
                  </a:lnTo>
                  <a:lnTo>
                    <a:pt x="499" y="627"/>
                  </a:lnTo>
                  <a:lnTo>
                    <a:pt x="506" y="623"/>
                  </a:lnTo>
                  <a:lnTo>
                    <a:pt x="512" y="618"/>
                  </a:lnTo>
                  <a:lnTo>
                    <a:pt x="518" y="613"/>
                  </a:lnTo>
                  <a:lnTo>
                    <a:pt x="523" y="608"/>
                  </a:lnTo>
                  <a:lnTo>
                    <a:pt x="527" y="601"/>
                  </a:lnTo>
                  <a:lnTo>
                    <a:pt x="532" y="595"/>
                  </a:lnTo>
                  <a:lnTo>
                    <a:pt x="535" y="587"/>
                  </a:lnTo>
                  <a:lnTo>
                    <a:pt x="537" y="581"/>
                  </a:lnTo>
                  <a:lnTo>
                    <a:pt x="539" y="572"/>
                  </a:lnTo>
                  <a:lnTo>
                    <a:pt x="540" y="565"/>
                  </a:lnTo>
                  <a:lnTo>
                    <a:pt x="541" y="557"/>
                  </a:lnTo>
                  <a:lnTo>
                    <a:pt x="541" y="462"/>
                  </a:lnTo>
                  <a:lnTo>
                    <a:pt x="541" y="462"/>
                  </a:lnTo>
                  <a:lnTo>
                    <a:pt x="540" y="453"/>
                  </a:lnTo>
                  <a:lnTo>
                    <a:pt x="539" y="446"/>
                  </a:lnTo>
                  <a:lnTo>
                    <a:pt x="537" y="438"/>
                  </a:lnTo>
                  <a:lnTo>
                    <a:pt x="535" y="431"/>
                  </a:lnTo>
                  <a:lnTo>
                    <a:pt x="532" y="423"/>
                  </a:lnTo>
                  <a:lnTo>
                    <a:pt x="527" y="417"/>
                  </a:lnTo>
                  <a:lnTo>
                    <a:pt x="523" y="410"/>
                  </a:lnTo>
                  <a:lnTo>
                    <a:pt x="518" y="405"/>
                  </a:lnTo>
                  <a:lnTo>
                    <a:pt x="512" y="399"/>
                  </a:lnTo>
                  <a:lnTo>
                    <a:pt x="506" y="395"/>
                  </a:lnTo>
                  <a:lnTo>
                    <a:pt x="499" y="391"/>
                  </a:lnTo>
                  <a:lnTo>
                    <a:pt x="492" y="388"/>
                  </a:lnTo>
                  <a:lnTo>
                    <a:pt x="485" y="385"/>
                  </a:lnTo>
                  <a:lnTo>
                    <a:pt x="478" y="383"/>
                  </a:lnTo>
                  <a:lnTo>
                    <a:pt x="469" y="382"/>
                  </a:lnTo>
                  <a:lnTo>
                    <a:pt x="462" y="381"/>
                  </a:lnTo>
                  <a:lnTo>
                    <a:pt x="462" y="381"/>
                  </a:lnTo>
                  <a:close/>
                  <a:moveTo>
                    <a:pt x="477" y="557"/>
                  </a:moveTo>
                  <a:lnTo>
                    <a:pt x="477" y="557"/>
                  </a:lnTo>
                  <a:lnTo>
                    <a:pt x="477" y="560"/>
                  </a:lnTo>
                  <a:lnTo>
                    <a:pt x="476" y="562"/>
                  </a:lnTo>
                  <a:lnTo>
                    <a:pt x="473" y="568"/>
                  </a:lnTo>
                  <a:lnTo>
                    <a:pt x="467" y="571"/>
                  </a:lnTo>
                  <a:lnTo>
                    <a:pt x="465" y="572"/>
                  </a:lnTo>
                  <a:lnTo>
                    <a:pt x="462" y="572"/>
                  </a:lnTo>
                  <a:lnTo>
                    <a:pt x="242" y="572"/>
                  </a:lnTo>
                  <a:lnTo>
                    <a:pt x="242" y="572"/>
                  </a:lnTo>
                  <a:lnTo>
                    <a:pt x="239" y="570"/>
                  </a:lnTo>
                  <a:lnTo>
                    <a:pt x="234" y="566"/>
                  </a:lnTo>
                  <a:lnTo>
                    <a:pt x="231" y="560"/>
                  </a:lnTo>
                  <a:lnTo>
                    <a:pt x="229" y="554"/>
                  </a:lnTo>
                  <a:lnTo>
                    <a:pt x="216" y="459"/>
                  </a:lnTo>
                  <a:lnTo>
                    <a:pt x="216" y="459"/>
                  </a:lnTo>
                  <a:lnTo>
                    <a:pt x="216" y="453"/>
                  </a:lnTo>
                  <a:lnTo>
                    <a:pt x="218" y="449"/>
                  </a:lnTo>
                  <a:lnTo>
                    <a:pt x="218" y="449"/>
                  </a:lnTo>
                  <a:lnTo>
                    <a:pt x="223" y="447"/>
                  </a:lnTo>
                  <a:lnTo>
                    <a:pt x="228" y="446"/>
                  </a:lnTo>
                  <a:lnTo>
                    <a:pt x="462" y="446"/>
                  </a:lnTo>
                  <a:lnTo>
                    <a:pt x="462" y="446"/>
                  </a:lnTo>
                  <a:lnTo>
                    <a:pt x="465" y="446"/>
                  </a:lnTo>
                  <a:lnTo>
                    <a:pt x="467" y="447"/>
                  </a:lnTo>
                  <a:lnTo>
                    <a:pt x="473" y="450"/>
                  </a:lnTo>
                  <a:lnTo>
                    <a:pt x="476" y="455"/>
                  </a:lnTo>
                  <a:lnTo>
                    <a:pt x="477" y="458"/>
                  </a:lnTo>
                  <a:lnTo>
                    <a:pt x="477" y="462"/>
                  </a:lnTo>
                  <a:lnTo>
                    <a:pt x="477" y="55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1" name="Freeform 76"/>
            <p:cNvSpPr>
              <a:spLocks noEditPoints="1"/>
            </p:cNvSpPr>
            <p:nvPr/>
          </p:nvSpPr>
          <p:spPr bwMode="auto">
            <a:xfrm>
              <a:off x="807605" y="2079231"/>
              <a:ext cx="388029" cy="290544"/>
            </a:xfrm>
            <a:custGeom>
              <a:avLst/>
              <a:gdLst>
                <a:gd name="T0" fmla="*/ 967 w 1014"/>
                <a:gd name="T1" fmla="*/ 28 h 763"/>
                <a:gd name="T2" fmla="*/ 935 w 1014"/>
                <a:gd name="T3" fmla="*/ 10 h 763"/>
                <a:gd name="T4" fmla="*/ 899 w 1014"/>
                <a:gd name="T5" fmla="*/ 1 h 763"/>
                <a:gd name="T6" fmla="*/ 862 w 1014"/>
                <a:gd name="T7" fmla="*/ 2 h 763"/>
                <a:gd name="T8" fmla="*/ 827 w 1014"/>
                <a:gd name="T9" fmla="*/ 14 h 763"/>
                <a:gd name="T10" fmla="*/ 796 w 1014"/>
                <a:gd name="T11" fmla="*/ 36 h 763"/>
                <a:gd name="T12" fmla="*/ 217 w 1014"/>
                <a:gd name="T13" fmla="*/ 295 h 763"/>
                <a:gd name="T14" fmla="*/ 187 w 1014"/>
                <a:gd name="T15" fmla="*/ 272 h 763"/>
                <a:gd name="T16" fmla="*/ 151 w 1014"/>
                <a:gd name="T17" fmla="*/ 261 h 763"/>
                <a:gd name="T18" fmla="*/ 115 w 1014"/>
                <a:gd name="T19" fmla="*/ 260 h 763"/>
                <a:gd name="T20" fmla="*/ 78 w 1014"/>
                <a:gd name="T21" fmla="*/ 268 h 763"/>
                <a:gd name="T22" fmla="*/ 46 w 1014"/>
                <a:gd name="T23" fmla="*/ 286 h 763"/>
                <a:gd name="T24" fmla="*/ 28 w 1014"/>
                <a:gd name="T25" fmla="*/ 305 h 763"/>
                <a:gd name="T26" fmla="*/ 10 w 1014"/>
                <a:gd name="T27" fmla="*/ 337 h 763"/>
                <a:gd name="T28" fmla="*/ 0 w 1014"/>
                <a:gd name="T29" fmla="*/ 372 h 763"/>
                <a:gd name="T30" fmla="*/ 2 w 1014"/>
                <a:gd name="T31" fmla="*/ 409 h 763"/>
                <a:gd name="T32" fmla="*/ 14 w 1014"/>
                <a:gd name="T33" fmla="*/ 444 h 763"/>
                <a:gd name="T34" fmla="*/ 38 w 1014"/>
                <a:gd name="T35" fmla="*/ 474 h 763"/>
                <a:gd name="T36" fmla="*/ 297 w 1014"/>
                <a:gd name="T37" fmla="*/ 734 h 763"/>
                <a:gd name="T38" fmla="*/ 330 w 1014"/>
                <a:gd name="T39" fmla="*/ 753 h 763"/>
                <a:gd name="T40" fmla="*/ 365 w 1014"/>
                <a:gd name="T41" fmla="*/ 762 h 763"/>
                <a:gd name="T42" fmla="*/ 391 w 1014"/>
                <a:gd name="T43" fmla="*/ 762 h 763"/>
                <a:gd name="T44" fmla="*/ 426 w 1014"/>
                <a:gd name="T45" fmla="*/ 753 h 763"/>
                <a:gd name="T46" fmla="*/ 458 w 1014"/>
                <a:gd name="T47" fmla="*/ 734 h 763"/>
                <a:gd name="T48" fmla="*/ 977 w 1014"/>
                <a:gd name="T49" fmla="*/ 217 h 763"/>
                <a:gd name="T50" fmla="*/ 999 w 1014"/>
                <a:gd name="T51" fmla="*/ 187 h 763"/>
                <a:gd name="T52" fmla="*/ 1012 w 1014"/>
                <a:gd name="T53" fmla="*/ 151 h 763"/>
                <a:gd name="T54" fmla="*/ 1014 w 1014"/>
                <a:gd name="T55" fmla="*/ 127 h 763"/>
                <a:gd name="T56" fmla="*/ 1009 w 1014"/>
                <a:gd name="T57" fmla="*/ 89 h 763"/>
                <a:gd name="T58" fmla="*/ 993 w 1014"/>
                <a:gd name="T59" fmla="*/ 56 h 763"/>
                <a:gd name="T60" fmla="*/ 977 w 1014"/>
                <a:gd name="T61" fmla="*/ 36 h 763"/>
                <a:gd name="T62" fmla="*/ 423 w 1014"/>
                <a:gd name="T63" fmla="*/ 680 h 763"/>
                <a:gd name="T64" fmla="*/ 401 w 1014"/>
                <a:gd name="T65" fmla="*/ 694 h 763"/>
                <a:gd name="T66" fmla="*/ 366 w 1014"/>
                <a:gd name="T67" fmla="*/ 697 h 763"/>
                <a:gd name="T68" fmla="*/ 337 w 1014"/>
                <a:gd name="T69" fmla="*/ 684 h 763"/>
                <a:gd name="T70" fmla="*/ 83 w 1014"/>
                <a:gd name="T71" fmla="*/ 430 h 763"/>
                <a:gd name="T72" fmla="*/ 69 w 1014"/>
                <a:gd name="T73" fmla="*/ 409 h 763"/>
                <a:gd name="T74" fmla="*/ 65 w 1014"/>
                <a:gd name="T75" fmla="*/ 372 h 763"/>
                <a:gd name="T76" fmla="*/ 77 w 1014"/>
                <a:gd name="T77" fmla="*/ 344 h 763"/>
                <a:gd name="T78" fmla="*/ 92 w 1014"/>
                <a:gd name="T79" fmla="*/ 332 h 763"/>
                <a:gd name="T80" fmla="*/ 127 w 1014"/>
                <a:gd name="T81" fmla="*/ 321 h 763"/>
                <a:gd name="T82" fmla="*/ 151 w 1014"/>
                <a:gd name="T83" fmla="*/ 326 h 763"/>
                <a:gd name="T84" fmla="*/ 355 w 1014"/>
                <a:gd name="T85" fmla="*/ 522 h 763"/>
                <a:gd name="T86" fmla="*/ 366 w 1014"/>
                <a:gd name="T87" fmla="*/ 530 h 763"/>
                <a:gd name="T88" fmla="*/ 384 w 1014"/>
                <a:gd name="T89" fmla="*/ 531 h 763"/>
                <a:gd name="T90" fmla="*/ 400 w 1014"/>
                <a:gd name="T91" fmla="*/ 522 h 763"/>
                <a:gd name="T92" fmla="*/ 847 w 1014"/>
                <a:gd name="T93" fmla="*/ 77 h 763"/>
                <a:gd name="T94" fmla="*/ 875 w 1014"/>
                <a:gd name="T95" fmla="*/ 64 h 763"/>
                <a:gd name="T96" fmla="*/ 911 w 1014"/>
                <a:gd name="T97" fmla="*/ 68 h 763"/>
                <a:gd name="T98" fmla="*/ 931 w 1014"/>
                <a:gd name="T99" fmla="*/ 82 h 763"/>
                <a:gd name="T100" fmla="*/ 945 w 1014"/>
                <a:gd name="T101" fmla="*/ 102 h 763"/>
                <a:gd name="T102" fmla="*/ 951 w 1014"/>
                <a:gd name="T103" fmla="*/ 127 h 763"/>
                <a:gd name="T104" fmla="*/ 940 w 1014"/>
                <a:gd name="T105" fmla="*/ 162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14" h="763">
                  <a:moveTo>
                    <a:pt x="977" y="36"/>
                  </a:moveTo>
                  <a:lnTo>
                    <a:pt x="977" y="36"/>
                  </a:lnTo>
                  <a:lnTo>
                    <a:pt x="967" y="28"/>
                  </a:lnTo>
                  <a:lnTo>
                    <a:pt x="957" y="20"/>
                  </a:lnTo>
                  <a:lnTo>
                    <a:pt x="946" y="14"/>
                  </a:lnTo>
                  <a:lnTo>
                    <a:pt x="935" y="10"/>
                  </a:lnTo>
                  <a:lnTo>
                    <a:pt x="923" y="5"/>
                  </a:lnTo>
                  <a:lnTo>
                    <a:pt x="911" y="2"/>
                  </a:lnTo>
                  <a:lnTo>
                    <a:pt x="899" y="1"/>
                  </a:lnTo>
                  <a:lnTo>
                    <a:pt x="886" y="0"/>
                  </a:lnTo>
                  <a:lnTo>
                    <a:pt x="875" y="1"/>
                  </a:lnTo>
                  <a:lnTo>
                    <a:pt x="862" y="2"/>
                  </a:lnTo>
                  <a:lnTo>
                    <a:pt x="850" y="5"/>
                  </a:lnTo>
                  <a:lnTo>
                    <a:pt x="838" y="10"/>
                  </a:lnTo>
                  <a:lnTo>
                    <a:pt x="827" y="14"/>
                  </a:lnTo>
                  <a:lnTo>
                    <a:pt x="817" y="20"/>
                  </a:lnTo>
                  <a:lnTo>
                    <a:pt x="806" y="28"/>
                  </a:lnTo>
                  <a:lnTo>
                    <a:pt x="796" y="36"/>
                  </a:lnTo>
                  <a:lnTo>
                    <a:pt x="378" y="455"/>
                  </a:lnTo>
                  <a:lnTo>
                    <a:pt x="217" y="295"/>
                  </a:lnTo>
                  <a:lnTo>
                    <a:pt x="217" y="295"/>
                  </a:lnTo>
                  <a:lnTo>
                    <a:pt x="208" y="286"/>
                  </a:lnTo>
                  <a:lnTo>
                    <a:pt x="198" y="279"/>
                  </a:lnTo>
                  <a:lnTo>
                    <a:pt x="187" y="272"/>
                  </a:lnTo>
                  <a:lnTo>
                    <a:pt x="175" y="268"/>
                  </a:lnTo>
                  <a:lnTo>
                    <a:pt x="164" y="264"/>
                  </a:lnTo>
                  <a:lnTo>
                    <a:pt x="151" y="261"/>
                  </a:lnTo>
                  <a:lnTo>
                    <a:pt x="140" y="260"/>
                  </a:lnTo>
                  <a:lnTo>
                    <a:pt x="127" y="259"/>
                  </a:lnTo>
                  <a:lnTo>
                    <a:pt x="115" y="260"/>
                  </a:lnTo>
                  <a:lnTo>
                    <a:pt x="103" y="261"/>
                  </a:lnTo>
                  <a:lnTo>
                    <a:pt x="90" y="264"/>
                  </a:lnTo>
                  <a:lnTo>
                    <a:pt x="78" y="268"/>
                  </a:lnTo>
                  <a:lnTo>
                    <a:pt x="68" y="272"/>
                  </a:lnTo>
                  <a:lnTo>
                    <a:pt x="57" y="279"/>
                  </a:lnTo>
                  <a:lnTo>
                    <a:pt x="46" y="286"/>
                  </a:lnTo>
                  <a:lnTo>
                    <a:pt x="38" y="295"/>
                  </a:lnTo>
                  <a:lnTo>
                    <a:pt x="38" y="295"/>
                  </a:lnTo>
                  <a:lnTo>
                    <a:pt x="28" y="305"/>
                  </a:lnTo>
                  <a:lnTo>
                    <a:pt x="21" y="314"/>
                  </a:lnTo>
                  <a:lnTo>
                    <a:pt x="14" y="325"/>
                  </a:lnTo>
                  <a:lnTo>
                    <a:pt x="10" y="337"/>
                  </a:lnTo>
                  <a:lnTo>
                    <a:pt x="6" y="349"/>
                  </a:lnTo>
                  <a:lnTo>
                    <a:pt x="2" y="360"/>
                  </a:lnTo>
                  <a:lnTo>
                    <a:pt x="0" y="372"/>
                  </a:lnTo>
                  <a:lnTo>
                    <a:pt x="0" y="385"/>
                  </a:lnTo>
                  <a:lnTo>
                    <a:pt x="0" y="397"/>
                  </a:lnTo>
                  <a:lnTo>
                    <a:pt x="2" y="409"/>
                  </a:lnTo>
                  <a:lnTo>
                    <a:pt x="6" y="421"/>
                  </a:lnTo>
                  <a:lnTo>
                    <a:pt x="10" y="432"/>
                  </a:lnTo>
                  <a:lnTo>
                    <a:pt x="14" y="444"/>
                  </a:lnTo>
                  <a:lnTo>
                    <a:pt x="21" y="455"/>
                  </a:lnTo>
                  <a:lnTo>
                    <a:pt x="28" y="465"/>
                  </a:lnTo>
                  <a:lnTo>
                    <a:pt x="38" y="474"/>
                  </a:lnTo>
                  <a:lnTo>
                    <a:pt x="288" y="725"/>
                  </a:lnTo>
                  <a:lnTo>
                    <a:pt x="288" y="725"/>
                  </a:lnTo>
                  <a:lnTo>
                    <a:pt x="297" y="734"/>
                  </a:lnTo>
                  <a:lnTo>
                    <a:pt x="307" y="741"/>
                  </a:lnTo>
                  <a:lnTo>
                    <a:pt x="318" y="748"/>
                  </a:lnTo>
                  <a:lnTo>
                    <a:pt x="330" y="753"/>
                  </a:lnTo>
                  <a:lnTo>
                    <a:pt x="340" y="757"/>
                  </a:lnTo>
                  <a:lnTo>
                    <a:pt x="353" y="760"/>
                  </a:lnTo>
                  <a:lnTo>
                    <a:pt x="365" y="762"/>
                  </a:lnTo>
                  <a:lnTo>
                    <a:pt x="378" y="763"/>
                  </a:lnTo>
                  <a:lnTo>
                    <a:pt x="378" y="763"/>
                  </a:lnTo>
                  <a:lnTo>
                    <a:pt x="391" y="762"/>
                  </a:lnTo>
                  <a:lnTo>
                    <a:pt x="403" y="760"/>
                  </a:lnTo>
                  <a:lnTo>
                    <a:pt x="415" y="757"/>
                  </a:lnTo>
                  <a:lnTo>
                    <a:pt x="426" y="753"/>
                  </a:lnTo>
                  <a:lnTo>
                    <a:pt x="438" y="748"/>
                  </a:lnTo>
                  <a:lnTo>
                    <a:pt x="449" y="741"/>
                  </a:lnTo>
                  <a:lnTo>
                    <a:pt x="458" y="734"/>
                  </a:lnTo>
                  <a:lnTo>
                    <a:pt x="468" y="725"/>
                  </a:lnTo>
                  <a:lnTo>
                    <a:pt x="977" y="217"/>
                  </a:lnTo>
                  <a:lnTo>
                    <a:pt x="977" y="217"/>
                  </a:lnTo>
                  <a:lnTo>
                    <a:pt x="985" y="207"/>
                  </a:lnTo>
                  <a:lnTo>
                    <a:pt x="993" y="197"/>
                  </a:lnTo>
                  <a:lnTo>
                    <a:pt x="999" y="187"/>
                  </a:lnTo>
                  <a:lnTo>
                    <a:pt x="1004" y="175"/>
                  </a:lnTo>
                  <a:lnTo>
                    <a:pt x="1009" y="163"/>
                  </a:lnTo>
                  <a:lnTo>
                    <a:pt x="1012" y="151"/>
                  </a:lnTo>
                  <a:lnTo>
                    <a:pt x="1013" y="139"/>
                  </a:lnTo>
                  <a:lnTo>
                    <a:pt x="1014" y="127"/>
                  </a:lnTo>
                  <a:lnTo>
                    <a:pt x="1014" y="127"/>
                  </a:lnTo>
                  <a:lnTo>
                    <a:pt x="1013" y="114"/>
                  </a:lnTo>
                  <a:lnTo>
                    <a:pt x="1012" y="102"/>
                  </a:lnTo>
                  <a:lnTo>
                    <a:pt x="1009" y="89"/>
                  </a:lnTo>
                  <a:lnTo>
                    <a:pt x="1004" y="77"/>
                  </a:lnTo>
                  <a:lnTo>
                    <a:pt x="999" y="66"/>
                  </a:lnTo>
                  <a:lnTo>
                    <a:pt x="993" y="56"/>
                  </a:lnTo>
                  <a:lnTo>
                    <a:pt x="985" y="46"/>
                  </a:lnTo>
                  <a:lnTo>
                    <a:pt x="977" y="36"/>
                  </a:lnTo>
                  <a:lnTo>
                    <a:pt x="977" y="36"/>
                  </a:lnTo>
                  <a:close/>
                  <a:moveTo>
                    <a:pt x="931" y="172"/>
                  </a:moveTo>
                  <a:lnTo>
                    <a:pt x="423" y="680"/>
                  </a:lnTo>
                  <a:lnTo>
                    <a:pt x="423" y="680"/>
                  </a:lnTo>
                  <a:lnTo>
                    <a:pt x="419" y="684"/>
                  </a:lnTo>
                  <a:lnTo>
                    <a:pt x="413" y="688"/>
                  </a:lnTo>
                  <a:lnTo>
                    <a:pt x="401" y="694"/>
                  </a:lnTo>
                  <a:lnTo>
                    <a:pt x="390" y="697"/>
                  </a:lnTo>
                  <a:lnTo>
                    <a:pt x="378" y="698"/>
                  </a:lnTo>
                  <a:lnTo>
                    <a:pt x="366" y="697"/>
                  </a:lnTo>
                  <a:lnTo>
                    <a:pt x="353" y="694"/>
                  </a:lnTo>
                  <a:lnTo>
                    <a:pt x="342" y="688"/>
                  </a:lnTo>
                  <a:lnTo>
                    <a:pt x="337" y="684"/>
                  </a:lnTo>
                  <a:lnTo>
                    <a:pt x="333" y="680"/>
                  </a:lnTo>
                  <a:lnTo>
                    <a:pt x="83" y="430"/>
                  </a:lnTo>
                  <a:lnTo>
                    <a:pt x="83" y="430"/>
                  </a:lnTo>
                  <a:lnTo>
                    <a:pt x="77" y="425"/>
                  </a:lnTo>
                  <a:lnTo>
                    <a:pt x="74" y="419"/>
                  </a:lnTo>
                  <a:lnTo>
                    <a:pt x="69" y="409"/>
                  </a:lnTo>
                  <a:lnTo>
                    <a:pt x="65" y="397"/>
                  </a:lnTo>
                  <a:lnTo>
                    <a:pt x="63" y="385"/>
                  </a:lnTo>
                  <a:lnTo>
                    <a:pt x="65" y="372"/>
                  </a:lnTo>
                  <a:lnTo>
                    <a:pt x="69" y="360"/>
                  </a:lnTo>
                  <a:lnTo>
                    <a:pt x="74" y="350"/>
                  </a:lnTo>
                  <a:lnTo>
                    <a:pt x="77" y="344"/>
                  </a:lnTo>
                  <a:lnTo>
                    <a:pt x="83" y="340"/>
                  </a:lnTo>
                  <a:lnTo>
                    <a:pt x="83" y="340"/>
                  </a:lnTo>
                  <a:lnTo>
                    <a:pt x="92" y="332"/>
                  </a:lnTo>
                  <a:lnTo>
                    <a:pt x="103" y="326"/>
                  </a:lnTo>
                  <a:lnTo>
                    <a:pt x="115" y="322"/>
                  </a:lnTo>
                  <a:lnTo>
                    <a:pt x="127" y="321"/>
                  </a:lnTo>
                  <a:lnTo>
                    <a:pt x="127" y="321"/>
                  </a:lnTo>
                  <a:lnTo>
                    <a:pt x="140" y="322"/>
                  </a:lnTo>
                  <a:lnTo>
                    <a:pt x="151" y="326"/>
                  </a:lnTo>
                  <a:lnTo>
                    <a:pt x="162" y="332"/>
                  </a:lnTo>
                  <a:lnTo>
                    <a:pt x="172" y="340"/>
                  </a:lnTo>
                  <a:lnTo>
                    <a:pt x="355" y="522"/>
                  </a:lnTo>
                  <a:lnTo>
                    <a:pt x="355" y="522"/>
                  </a:lnTo>
                  <a:lnTo>
                    <a:pt x="361" y="527"/>
                  </a:lnTo>
                  <a:lnTo>
                    <a:pt x="366" y="530"/>
                  </a:lnTo>
                  <a:lnTo>
                    <a:pt x="371" y="531"/>
                  </a:lnTo>
                  <a:lnTo>
                    <a:pt x="378" y="532"/>
                  </a:lnTo>
                  <a:lnTo>
                    <a:pt x="384" y="531"/>
                  </a:lnTo>
                  <a:lnTo>
                    <a:pt x="390" y="530"/>
                  </a:lnTo>
                  <a:lnTo>
                    <a:pt x="395" y="527"/>
                  </a:lnTo>
                  <a:lnTo>
                    <a:pt x="400" y="522"/>
                  </a:lnTo>
                  <a:lnTo>
                    <a:pt x="841" y="82"/>
                  </a:lnTo>
                  <a:lnTo>
                    <a:pt x="841" y="82"/>
                  </a:lnTo>
                  <a:lnTo>
                    <a:pt x="847" y="77"/>
                  </a:lnTo>
                  <a:lnTo>
                    <a:pt x="851" y="74"/>
                  </a:lnTo>
                  <a:lnTo>
                    <a:pt x="863" y="68"/>
                  </a:lnTo>
                  <a:lnTo>
                    <a:pt x="875" y="64"/>
                  </a:lnTo>
                  <a:lnTo>
                    <a:pt x="886" y="63"/>
                  </a:lnTo>
                  <a:lnTo>
                    <a:pt x="899" y="64"/>
                  </a:lnTo>
                  <a:lnTo>
                    <a:pt x="911" y="68"/>
                  </a:lnTo>
                  <a:lnTo>
                    <a:pt x="922" y="74"/>
                  </a:lnTo>
                  <a:lnTo>
                    <a:pt x="927" y="77"/>
                  </a:lnTo>
                  <a:lnTo>
                    <a:pt x="931" y="82"/>
                  </a:lnTo>
                  <a:lnTo>
                    <a:pt x="931" y="82"/>
                  </a:lnTo>
                  <a:lnTo>
                    <a:pt x="940" y="91"/>
                  </a:lnTo>
                  <a:lnTo>
                    <a:pt x="945" y="102"/>
                  </a:lnTo>
                  <a:lnTo>
                    <a:pt x="949" y="114"/>
                  </a:lnTo>
                  <a:lnTo>
                    <a:pt x="951" y="127"/>
                  </a:lnTo>
                  <a:lnTo>
                    <a:pt x="951" y="127"/>
                  </a:lnTo>
                  <a:lnTo>
                    <a:pt x="949" y="138"/>
                  </a:lnTo>
                  <a:lnTo>
                    <a:pt x="945" y="151"/>
                  </a:lnTo>
                  <a:lnTo>
                    <a:pt x="940" y="162"/>
                  </a:lnTo>
                  <a:lnTo>
                    <a:pt x="931" y="172"/>
                  </a:lnTo>
                  <a:lnTo>
                    <a:pt x="931" y="1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2" name="Freeform 77"/>
            <p:cNvSpPr>
              <a:spLocks noEditPoints="1"/>
            </p:cNvSpPr>
            <p:nvPr/>
          </p:nvSpPr>
          <p:spPr bwMode="auto">
            <a:xfrm>
              <a:off x="4192826" y="5143320"/>
              <a:ext cx="340243" cy="388029"/>
            </a:xfrm>
            <a:custGeom>
              <a:avLst/>
              <a:gdLst>
                <a:gd name="T0" fmla="*/ 827 w 891"/>
                <a:gd name="T1" fmla="*/ 276 h 1017"/>
                <a:gd name="T2" fmla="*/ 813 w 891"/>
                <a:gd name="T3" fmla="*/ 258 h 1017"/>
                <a:gd name="T4" fmla="*/ 637 w 891"/>
                <a:gd name="T5" fmla="*/ 254 h 1017"/>
                <a:gd name="T6" fmla="*/ 632 w 891"/>
                <a:gd name="T7" fmla="*/ 152 h 1017"/>
                <a:gd name="T8" fmla="*/ 603 w 891"/>
                <a:gd name="T9" fmla="*/ 83 h 1017"/>
                <a:gd name="T10" fmla="*/ 552 w 891"/>
                <a:gd name="T11" fmla="*/ 32 h 1017"/>
                <a:gd name="T12" fmla="*/ 484 w 891"/>
                <a:gd name="T13" fmla="*/ 3 h 1017"/>
                <a:gd name="T14" fmla="*/ 426 w 891"/>
                <a:gd name="T15" fmla="*/ 1 h 1017"/>
                <a:gd name="T16" fmla="*/ 354 w 891"/>
                <a:gd name="T17" fmla="*/ 22 h 1017"/>
                <a:gd name="T18" fmla="*/ 299 w 891"/>
                <a:gd name="T19" fmla="*/ 69 h 1017"/>
                <a:gd name="T20" fmla="*/ 263 w 891"/>
                <a:gd name="T21" fmla="*/ 134 h 1017"/>
                <a:gd name="T22" fmla="*/ 255 w 891"/>
                <a:gd name="T23" fmla="*/ 254 h 1017"/>
                <a:gd name="T24" fmla="*/ 84 w 891"/>
                <a:gd name="T25" fmla="*/ 256 h 1017"/>
                <a:gd name="T26" fmla="*/ 67 w 891"/>
                <a:gd name="T27" fmla="*/ 271 h 1017"/>
                <a:gd name="T28" fmla="*/ 0 w 891"/>
                <a:gd name="T29" fmla="*/ 982 h 1017"/>
                <a:gd name="T30" fmla="*/ 9 w 891"/>
                <a:gd name="T31" fmla="*/ 1007 h 1017"/>
                <a:gd name="T32" fmla="*/ 25 w 891"/>
                <a:gd name="T33" fmla="*/ 1017 h 1017"/>
                <a:gd name="T34" fmla="*/ 865 w 891"/>
                <a:gd name="T35" fmla="*/ 1017 h 1017"/>
                <a:gd name="T36" fmla="*/ 882 w 891"/>
                <a:gd name="T37" fmla="*/ 1007 h 1017"/>
                <a:gd name="T38" fmla="*/ 891 w 891"/>
                <a:gd name="T39" fmla="*/ 982 h 1017"/>
                <a:gd name="T40" fmla="*/ 319 w 891"/>
                <a:gd name="T41" fmla="*/ 177 h 1017"/>
                <a:gd name="T42" fmla="*/ 334 w 891"/>
                <a:gd name="T43" fmla="*/ 129 h 1017"/>
                <a:gd name="T44" fmla="*/ 365 w 891"/>
                <a:gd name="T45" fmla="*/ 92 h 1017"/>
                <a:gd name="T46" fmla="*/ 408 w 891"/>
                <a:gd name="T47" fmla="*/ 68 h 1017"/>
                <a:gd name="T48" fmla="*/ 446 w 891"/>
                <a:gd name="T49" fmla="*/ 63 h 1017"/>
                <a:gd name="T50" fmla="*/ 495 w 891"/>
                <a:gd name="T51" fmla="*/ 73 h 1017"/>
                <a:gd name="T52" fmla="*/ 536 w 891"/>
                <a:gd name="T53" fmla="*/ 100 h 1017"/>
                <a:gd name="T54" fmla="*/ 563 w 891"/>
                <a:gd name="T55" fmla="*/ 140 h 1017"/>
                <a:gd name="T56" fmla="*/ 573 w 891"/>
                <a:gd name="T57" fmla="*/ 191 h 1017"/>
                <a:gd name="T58" fmla="*/ 67 w 891"/>
                <a:gd name="T59" fmla="*/ 953 h 1017"/>
                <a:gd name="T60" fmla="*/ 255 w 891"/>
                <a:gd name="T61" fmla="*/ 390 h 1017"/>
                <a:gd name="T62" fmla="*/ 232 w 891"/>
                <a:gd name="T63" fmla="*/ 413 h 1017"/>
                <a:gd name="T64" fmla="*/ 222 w 891"/>
                <a:gd name="T65" fmla="*/ 445 h 1017"/>
                <a:gd name="T66" fmla="*/ 228 w 891"/>
                <a:gd name="T67" fmla="*/ 470 h 1017"/>
                <a:gd name="T68" fmla="*/ 262 w 891"/>
                <a:gd name="T69" fmla="*/ 503 h 1017"/>
                <a:gd name="T70" fmla="*/ 287 w 891"/>
                <a:gd name="T71" fmla="*/ 508 h 1017"/>
                <a:gd name="T72" fmla="*/ 322 w 891"/>
                <a:gd name="T73" fmla="*/ 497 h 1017"/>
                <a:gd name="T74" fmla="*/ 349 w 891"/>
                <a:gd name="T75" fmla="*/ 458 h 1017"/>
                <a:gd name="T76" fmla="*/ 350 w 891"/>
                <a:gd name="T77" fmla="*/ 436 h 1017"/>
                <a:gd name="T78" fmla="*/ 337 w 891"/>
                <a:gd name="T79" fmla="*/ 406 h 1017"/>
                <a:gd name="T80" fmla="*/ 318 w 891"/>
                <a:gd name="T81" fmla="*/ 317 h 1017"/>
                <a:gd name="T82" fmla="*/ 566 w 891"/>
                <a:gd name="T83" fmla="*/ 394 h 1017"/>
                <a:gd name="T84" fmla="*/ 546 w 891"/>
                <a:gd name="T85" fmla="*/ 420 h 1017"/>
                <a:gd name="T86" fmla="*/ 541 w 891"/>
                <a:gd name="T87" fmla="*/ 445 h 1017"/>
                <a:gd name="T88" fmla="*/ 552 w 891"/>
                <a:gd name="T89" fmla="*/ 480 h 1017"/>
                <a:gd name="T90" fmla="*/ 592 w 891"/>
                <a:gd name="T91" fmla="*/ 507 h 1017"/>
                <a:gd name="T92" fmla="*/ 611 w 891"/>
                <a:gd name="T93" fmla="*/ 508 h 1017"/>
                <a:gd name="T94" fmla="*/ 649 w 891"/>
                <a:gd name="T95" fmla="*/ 490 h 1017"/>
                <a:gd name="T96" fmla="*/ 668 w 891"/>
                <a:gd name="T97" fmla="*/ 451 h 1017"/>
                <a:gd name="T98" fmla="*/ 666 w 891"/>
                <a:gd name="T99" fmla="*/ 428 h 1017"/>
                <a:gd name="T100" fmla="*/ 649 w 891"/>
                <a:gd name="T101" fmla="*/ 400 h 1017"/>
                <a:gd name="T102" fmla="*/ 766 w 891"/>
                <a:gd name="T103" fmla="*/ 3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91" h="1017">
                  <a:moveTo>
                    <a:pt x="891" y="982"/>
                  </a:moveTo>
                  <a:lnTo>
                    <a:pt x="828" y="283"/>
                  </a:lnTo>
                  <a:lnTo>
                    <a:pt x="828" y="283"/>
                  </a:lnTo>
                  <a:lnTo>
                    <a:pt x="827" y="276"/>
                  </a:lnTo>
                  <a:lnTo>
                    <a:pt x="824" y="271"/>
                  </a:lnTo>
                  <a:lnTo>
                    <a:pt x="821" y="267"/>
                  </a:lnTo>
                  <a:lnTo>
                    <a:pt x="817" y="262"/>
                  </a:lnTo>
                  <a:lnTo>
                    <a:pt x="813" y="258"/>
                  </a:lnTo>
                  <a:lnTo>
                    <a:pt x="807" y="256"/>
                  </a:lnTo>
                  <a:lnTo>
                    <a:pt x="802" y="254"/>
                  </a:lnTo>
                  <a:lnTo>
                    <a:pt x="795" y="254"/>
                  </a:lnTo>
                  <a:lnTo>
                    <a:pt x="637" y="254"/>
                  </a:lnTo>
                  <a:lnTo>
                    <a:pt x="637" y="191"/>
                  </a:lnTo>
                  <a:lnTo>
                    <a:pt x="637" y="191"/>
                  </a:lnTo>
                  <a:lnTo>
                    <a:pt x="636" y="170"/>
                  </a:lnTo>
                  <a:lnTo>
                    <a:pt x="632" y="152"/>
                  </a:lnTo>
                  <a:lnTo>
                    <a:pt x="628" y="134"/>
                  </a:lnTo>
                  <a:lnTo>
                    <a:pt x="622" y="115"/>
                  </a:lnTo>
                  <a:lnTo>
                    <a:pt x="613" y="99"/>
                  </a:lnTo>
                  <a:lnTo>
                    <a:pt x="603" y="83"/>
                  </a:lnTo>
                  <a:lnTo>
                    <a:pt x="593" y="69"/>
                  </a:lnTo>
                  <a:lnTo>
                    <a:pt x="581" y="55"/>
                  </a:lnTo>
                  <a:lnTo>
                    <a:pt x="567" y="42"/>
                  </a:lnTo>
                  <a:lnTo>
                    <a:pt x="552" y="32"/>
                  </a:lnTo>
                  <a:lnTo>
                    <a:pt x="537" y="22"/>
                  </a:lnTo>
                  <a:lnTo>
                    <a:pt x="520" y="15"/>
                  </a:lnTo>
                  <a:lnTo>
                    <a:pt x="502" y="8"/>
                  </a:lnTo>
                  <a:lnTo>
                    <a:pt x="484" y="3"/>
                  </a:lnTo>
                  <a:lnTo>
                    <a:pt x="465" y="1"/>
                  </a:lnTo>
                  <a:lnTo>
                    <a:pt x="446" y="0"/>
                  </a:lnTo>
                  <a:lnTo>
                    <a:pt x="446" y="0"/>
                  </a:lnTo>
                  <a:lnTo>
                    <a:pt x="426" y="1"/>
                  </a:lnTo>
                  <a:lnTo>
                    <a:pt x="407" y="3"/>
                  </a:lnTo>
                  <a:lnTo>
                    <a:pt x="389" y="8"/>
                  </a:lnTo>
                  <a:lnTo>
                    <a:pt x="372" y="15"/>
                  </a:lnTo>
                  <a:lnTo>
                    <a:pt x="354" y="22"/>
                  </a:lnTo>
                  <a:lnTo>
                    <a:pt x="339" y="32"/>
                  </a:lnTo>
                  <a:lnTo>
                    <a:pt x="324" y="42"/>
                  </a:lnTo>
                  <a:lnTo>
                    <a:pt x="310" y="55"/>
                  </a:lnTo>
                  <a:lnTo>
                    <a:pt x="299" y="69"/>
                  </a:lnTo>
                  <a:lnTo>
                    <a:pt x="288" y="83"/>
                  </a:lnTo>
                  <a:lnTo>
                    <a:pt x="278" y="99"/>
                  </a:lnTo>
                  <a:lnTo>
                    <a:pt x="270" y="115"/>
                  </a:lnTo>
                  <a:lnTo>
                    <a:pt x="263" y="134"/>
                  </a:lnTo>
                  <a:lnTo>
                    <a:pt x="259" y="152"/>
                  </a:lnTo>
                  <a:lnTo>
                    <a:pt x="256" y="170"/>
                  </a:lnTo>
                  <a:lnTo>
                    <a:pt x="255" y="191"/>
                  </a:lnTo>
                  <a:lnTo>
                    <a:pt x="255" y="254"/>
                  </a:lnTo>
                  <a:lnTo>
                    <a:pt x="96" y="254"/>
                  </a:lnTo>
                  <a:lnTo>
                    <a:pt x="96" y="254"/>
                  </a:lnTo>
                  <a:lnTo>
                    <a:pt x="89" y="254"/>
                  </a:lnTo>
                  <a:lnTo>
                    <a:pt x="84" y="256"/>
                  </a:lnTo>
                  <a:lnTo>
                    <a:pt x="79" y="258"/>
                  </a:lnTo>
                  <a:lnTo>
                    <a:pt x="74" y="262"/>
                  </a:lnTo>
                  <a:lnTo>
                    <a:pt x="70" y="267"/>
                  </a:lnTo>
                  <a:lnTo>
                    <a:pt x="67" y="271"/>
                  </a:lnTo>
                  <a:lnTo>
                    <a:pt x="65" y="276"/>
                  </a:lnTo>
                  <a:lnTo>
                    <a:pt x="64" y="283"/>
                  </a:lnTo>
                  <a:lnTo>
                    <a:pt x="0" y="982"/>
                  </a:lnTo>
                  <a:lnTo>
                    <a:pt x="0" y="982"/>
                  </a:lnTo>
                  <a:lnTo>
                    <a:pt x="0" y="989"/>
                  </a:lnTo>
                  <a:lnTo>
                    <a:pt x="2" y="995"/>
                  </a:lnTo>
                  <a:lnTo>
                    <a:pt x="5" y="1002"/>
                  </a:lnTo>
                  <a:lnTo>
                    <a:pt x="9" y="1007"/>
                  </a:lnTo>
                  <a:lnTo>
                    <a:pt x="9" y="1007"/>
                  </a:lnTo>
                  <a:lnTo>
                    <a:pt x="13" y="1011"/>
                  </a:lnTo>
                  <a:lnTo>
                    <a:pt x="20" y="1015"/>
                  </a:lnTo>
                  <a:lnTo>
                    <a:pt x="25" y="1017"/>
                  </a:lnTo>
                  <a:lnTo>
                    <a:pt x="33" y="1017"/>
                  </a:lnTo>
                  <a:lnTo>
                    <a:pt x="859" y="1017"/>
                  </a:lnTo>
                  <a:lnTo>
                    <a:pt x="859" y="1017"/>
                  </a:lnTo>
                  <a:lnTo>
                    <a:pt x="865" y="1017"/>
                  </a:lnTo>
                  <a:lnTo>
                    <a:pt x="872" y="1015"/>
                  </a:lnTo>
                  <a:lnTo>
                    <a:pt x="878" y="1011"/>
                  </a:lnTo>
                  <a:lnTo>
                    <a:pt x="882" y="1007"/>
                  </a:lnTo>
                  <a:lnTo>
                    <a:pt x="882" y="1007"/>
                  </a:lnTo>
                  <a:lnTo>
                    <a:pt x="887" y="1002"/>
                  </a:lnTo>
                  <a:lnTo>
                    <a:pt x="889" y="995"/>
                  </a:lnTo>
                  <a:lnTo>
                    <a:pt x="891" y="989"/>
                  </a:lnTo>
                  <a:lnTo>
                    <a:pt x="891" y="982"/>
                  </a:lnTo>
                  <a:lnTo>
                    <a:pt x="891" y="982"/>
                  </a:lnTo>
                  <a:close/>
                  <a:moveTo>
                    <a:pt x="318" y="191"/>
                  </a:moveTo>
                  <a:lnTo>
                    <a:pt x="318" y="191"/>
                  </a:lnTo>
                  <a:lnTo>
                    <a:pt x="319" y="177"/>
                  </a:lnTo>
                  <a:lnTo>
                    <a:pt x="321" y="165"/>
                  </a:lnTo>
                  <a:lnTo>
                    <a:pt x="324" y="152"/>
                  </a:lnTo>
                  <a:lnTo>
                    <a:pt x="329" y="140"/>
                  </a:lnTo>
                  <a:lnTo>
                    <a:pt x="334" y="129"/>
                  </a:lnTo>
                  <a:lnTo>
                    <a:pt x="340" y="119"/>
                  </a:lnTo>
                  <a:lnTo>
                    <a:pt x="348" y="109"/>
                  </a:lnTo>
                  <a:lnTo>
                    <a:pt x="355" y="100"/>
                  </a:lnTo>
                  <a:lnTo>
                    <a:pt x="365" y="92"/>
                  </a:lnTo>
                  <a:lnTo>
                    <a:pt x="375" y="84"/>
                  </a:lnTo>
                  <a:lnTo>
                    <a:pt x="386" y="78"/>
                  </a:lnTo>
                  <a:lnTo>
                    <a:pt x="396" y="73"/>
                  </a:lnTo>
                  <a:lnTo>
                    <a:pt x="408" y="68"/>
                  </a:lnTo>
                  <a:lnTo>
                    <a:pt x="420" y="65"/>
                  </a:lnTo>
                  <a:lnTo>
                    <a:pt x="433" y="64"/>
                  </a:lnTo>
                  <a:lnTo>
                    <a:pt x="446" y="63"/>
                  </a:lnTo>
                  <a:lnTo>
                    <a:pt x="446" y="63"/>
                  </a:lnTo>
                  <a:lnTo>
                    <a:pt x="458" y="64"/>
                  </a:lnTo>
                  <a:lnTo>
                    <a:pt x="471" y="65"/>
                  </a:lnTo>
                  <a:lnTo>
                    <a:pt x="483" y="68"/>
                  </a:lnTo>
                  <a:lnTo>
                    <a:pt x="495" y="73"/>
                  </a:lnTo>
                  <a:lnTo>
                    <a:pt x="506" y="78"/>
                  </a:lnTo>
                  <a:lnTo>
                    <a:pt x="516" y="84"/>
                  </a:lnTo>
                  <a:lnTo>
                    <a:pt x="526" y="92"/>
                  </a:lnTo>
                  <a:lnTo>
                    <a:pt x="536" y="100"/>
                  </a:lnTo>
                  <a:lnTo>
                    <a:pt x="543" y="109"/>
                  </a:lnTo>
                  <a:lnTo>
                    <a:pt x="551" y="119"/>
                  </a:lnTo>
                  <a:lnTo>
                    <a:pt x="557" y="129"/>
                  </a:lnTo>
                  <a:lnTo>
                    <a:pt x="563" y="140"/>
                  </a:lnTo>
                  <a:lnTo>
                    <a:pt x="567" y="152"/>
                  </a:lnTo>
                  <a:lnTo>
                    <a:pt x="570" y="165"/>
                  </a:lnTo>
                  <a:lnTo>
                    <a:pt x="572" y="177"/>
                  </a:lnTo>
                  <a:lnTo>
                    <a:pt x="573" y="191"/>
                  </a:lnTo>
                  <a:lnTo>
                    <a:pt x="573" y="254"/>
                  </a:lnTo>
                  <a:lnTo>
                    <a:pt x="318" y="254"/>
                  </a:lnTo>
                  <a:lnTo>
                    <a:pt x="318" y="191"/>
                  </a:lnTo>
                  <a:close/>
                  <a:moveTo>
                    <a:pt x="67" y="953"/>
                  </a:moveTo>
                  <a:lnTo>
                    <a:pt x="125" y="317"/>
                  </a:lnTo>
                  <a:lnTo>
                    <a:pt x="255" y="317"/>
                  </a:lnTo>
                  <a:lnTo>
                    <a:pt x="255" y="390"/>
                  </a:lnTo>
                  <a:lnTo>
                    <a:pt x="255" y="390"/>
                  </a:lnTo>
                  <a:lnTo>
                    <a:pt x="248" y="394"/>
                  </a:lnTo>
                  <a:lnTo>
                    <a:pt x="242" y="400"/>
                  </a:lnTo>
                  <a:lnTo>
                    <a:pt x="236" y="406"/>
                  </a:lnTo>
                  <a:lnTo>
                    <a:pt x="232" y="413"/>
                  </a:lnTo>
                  <a:lnTo>
                    <a:pt x="228" y="420"/>
                  </a:lnTo>
                  <a:lnTo>
                    <a:pt x="226" y="428"/>
                  </a:lnTo>
                  <a:lnTo>
                    <a:pt x="224" y="436"/>
                  </a:lnTo>
                  <a:lnTo>
                    <a:pt x="222" y="445"/>
                  </a:lnTo>
                  <a:lnTo>
                    <a:pt x="222" y="445"/>
                  </a:lnTo>
                  <a:lnTo>
                    <a:pt x="224" y="451"/>
                  </a:lnTo>
                  <a:lnTo>
                    <a:pt x="225" y="458"/>
                  </a:lnTo>
                  <a:lnTo>
                    <a:pt x="228" y="470"/>
                  </a:lnTo>
                  <a:lnTo>
                    <a:pt x="234" y="480"/>
                  </a:lnTo>
                  <a:lnTo>
                    <a:pt x="242" y="490"/>
                  </a:lnTo>
                  <a:lnTo>
                    <a:pt x="251" y="497"/>
                  </a:lnTo>
                  <a:lnTo>
                    <a:pt x="262" y="503"/>
                  </a:lnTo>
                  <a:lnTo>
                    <a:pt x="274" y="507"/>
                  </a:lnTo>
                  <a:lnTo>
                    <a:pt x="280" y="508"/>
                  </a:lnTo>
                  <a:lnTo>
                    <a:pt x="287" y="508"/>
                  </a:lnTo>
                  <a:lnTo>
                    <a:pt x="287" y="508"/>
                  </a:lnTo>
                  <a:lnTo>
                    <a:pt x="293" y="508"/>
                  </a:lnTo>
                  <a:lnTo>
                    <a:pt x="300" y="507"/>
                  </a:lnTo>
                  <a:lnTo>
                    <a:pt x="311" y="503"/>
                  </a:lnTo>
                  <a:lnTo>
                    <a:pt x="322" y="497"/>
                  </a:lnTo>
                  <a:lnTo>
                    <a:pt x="332" y="490"/>
                  </a:lnTo>
                  <a:lnTo>
                    <a:pt x="339" y="480"/>
                  </a:lnTo>
                  <a:lnTo>
                    <a:pt x="345" y="470"/>
                  </a:lnTo>
                  <a:lnTo>
                    <a:pt x="349" y="458"/>
                  </a:lnTo>
                  <a:lnTo>
                    <a:pt x="350" y="451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36"/>
                  </a:lnTo>
                  <a:lnTo>
                    <a:pt x="348" y="428"/>
                  </a:lnTo>
                  <a:lnTo>
                    <a:pt x="345" y="420"/>
                  </a:lnTo>
                  <a:lnTo>
                    <a:pt x="342" y="413"/>
                  </a:lnTo>
                  <a:lnTo>
                    <a:pt x="337" y="406"/>
                  </a:lnTo>
                  <a:lnTo>
                    <a:pt x="331" y="400"/>
                  </a:lnTo>
                  <a:lnTo>
                    <a:pt x="325" y="394"/>
                  </a:lnTo>
                  <a:lnTo>
                    <a:pt x="318" y="390"/>
                  </a:lnTo>
                  <a:lnTo>
                    <a:pt x="318" y="317"/>
                  </a:lnTo>
                  <a:lnTo>
                    <a:pt x="573" y="317"/>
                  </a:lnTo>
                  <a:lnTo>
                    <a:pt x="573" y="390"/>
                  </a:lnTo>
                  <a:lnTo>
                    <a:pt x="573" y="390"/>
                  </a:lnTo>
                  <a:lnTo>
                    <a:pt x="566" y="394"/>
                  </a:lnTo>
                  <a:lnTo>
                    <a:pt x="559" y="400"/>
                  </a:lnTo>
                  <a:lnTo>
                    <a:pt x="554" y="406"/>
                  </a:lnTo>
                  <a:lnTo>
                    <a:pt x="550" y="413"/>
                  </a:lnTo>
                  <a:lnTo>
                    <a:pt x="546" y="420"/>
                  </a:lnTo>
                  <a:lnTo>
                    <a:pt x="543" y="428"/>
                  </a:lnTo>
                  <a:lnTo>
                    <a:pt x="541" y="436"/>
                  </a:lnTo>
                  <a:lnTo>
                    <a:pt x="541" y="445"/>
                  </a:lnTo>
                  <a:lnTo>
                    <a:pt x="541" y="445"/>
                  </a:lnTo>
                  <a:lnTo>
                    <a:pt x="541" y="451"/>
                  </a:lnTo>
                  <a:lnTo>
                    <a:pt x="542" y="458"/>
                  </a:lnTo>
                  <a:lnTo>
                    <a:pt x="546" y="470"/>
                  </a:lnTo>
                  <a:lnTo>
                    <a:pt x="552" y="480"/>
                  </a:lnTo>
                  <a:lnTo>
                    <a:pt x="559" y="490"/>
                  </a:lnTo>
                  <a:lnTo>
                    <a:pt x="569" y="497"/>
                  </a:lnTo>
                  <a:lnTo>
                    <a:pt x="580" y="503"/>
                  </a:lnTo>
                  <a:lnTo>
                    <a:pt x="592" y="507"/>
                  </a:lnTo>
                  <a:lnTo>
                    <a:pt x="598" y="508"/>
                  </a:lnTo>
                  <a:lnTo>
                    <a:pt x="604" y="508"/>
                  </a:lnTo>
                  <a:lnTo>
                    <a:pt x="604" y="508"/>
                  </a:lnTo>
                  <a:lnTo>
                    <a:pt x="611" y="508"/>
                  </a:lnTo>
                  <a:lnTo>
                    <a:pt x="617" y="507"/>
                  </a:lnTo>
                  <a:lnTo>
                    <a:pt x="629" y="503"/>
                  </a:lnTo>
                  <a:lnTo>
                    <a:pt x="640" y="497"/>
                  </a:lnTo>
                  <a:lnTo>
                    <a:pt x="649" y="490"/>
                  </a:lnTo>
                  <a:lnTo>
                    <a:pt x="657" y="480"/>
                  </a:lnTo>
                  <a:lnTo>
                    <a:pt x="663" y="470"/>
                  </a:lnTo>
                  <a:lnTo>
                    <a:pt x="667" y="458"/>
                  </a:lnTo>
                  <a:lnTo>
                    <a:pt x="668" y="451"/>
                  </a:lnTo>
                  <a:lnTo>
                    <a:pt x="668" y="445"/>
                  </a:lnTo>
                  <a:lnTo>
                    <a:pt x="668" y="445"/>
                  </a:lnTo>
                  <a:lnTo>
                    <a:pt x="668" y="436"/>
                  </a:lnTo>
                  <a:lnTo>
                    <a:pt x="666" y="428"/>
                  </a:lnTo>
                  <a:lnTo>
                    <a:pt x="663" y="420"/>
                  </a:lnTo>
                  <a:lnTo>
                    <a:pt x="659" y="413"/>
                  </a:lnTo>
                  <a:lnTo>
                    <a:pt x="655" y="406"/>
                  </a:lnTo>
                  <a:lnTo>
                    <a:pt x="649" y="400"/>
                  </a:lnTo>
                  <a:lnTo>
                    <a:pt x="643" y="394"/>
                  </a:lnTo>
                  <a:lnTo>
                    <a:pt x="637" y="390"/>
                  </a:lnTo>
                  <a:lnTo>
                    <a:pt x="637" y="317"/>
                  </a:lnTo>
                  <a:lnTo>
                    <a:pt x="766" y="317"/>
                  </a:lnTo>
                  <a:lnTo>
                    <a:pt x="824" y="953"/>
                  </a:lnTo>
                  <a:lnTo>
                    <a:pt x="67" y="95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3" name="Freeform 78"/>
            <p:cNvSpPr>
              <a:spLocks noEditPoints="1"/>
            </p:cNvSpPr>
            <p:nvPr/>
          </p:nvSpPr>
          <p:spPr bwMode="auto">
            <a:xfrm>
              <a:off x="807605" y="6041712"/>
              <a:ext cx="389940" cy="145272"/>
            </a:xfrm>
            <a:custGeom>
              <a:avLst/>
              <a:gdLst>
                <a:gd name="T0" fmla="*/ 430 w 1018"/>
                <a:gd name="T1" fmla="*/ 4 h 382"/>
                <a:gd name="T2" fmla="*/ 286 w 1018"/>
                <a:gd name="T3" fmla="*/ 25 h 382"/>
                <a:gd name="T4" fmla="*/ 183 w 1018"/>
                <a:gd name="T5" fmla="*/ 58 h 382"/>
                <a:gd name="T6" fmla="*/ 100 w 1018"/>
                <a:gd name="T7" fmla="*/ 102 h 382"/>
                <a:gd name="T8" fmla="*/ 40 w 1018"/>
                <a:gd name="T9" fmla="*/ 155 h 382"/>
                <a:gd name="T10" fmla="*/ 5 w 1018"/>
                <a:gd name="T11" fmla="*/ 216 h 382"/>
                <a:gd name="T12" fmla="*/ 0 w 1018"/>
                <a:gd name="T13" fmla="*/ 287 h 382"/>
                <a:gd name="T14" fmla="*/ 12 w 1018"/>
                <a:gd name="T15" fmla="*/ 332 h 382"/>
                <a:gd name="T16" fmla="*/ 42 w 1018"/>
                <a:gd name="T17" fmla="*/ 366 h 382"/>
                <a:gd name="T18" fmla="*/ 86 w 1018"/>
                <a:gd name="T19" fmla="*/ 382 h 382"/>
                <a:gd name="T20" fmla="*/ 242 w 1018"/>
                <a:gd name="T21" fmla="*/ 380 h 382"/>
                <a:gd name="T22" fmla="*/ 283 w 1018"/>
                <a:gd name="T23" fmla="*/ 361 h 382"/>
                <a:gd name="T24" fmla="*/ 311 w 1018"/>
                <a:gd name="T25" fmla="*/ 324 h 382"/>
                <a:gd name="T26" fmla="*/ 319 w 1018"/>
                <a:gd name="T27" fmla="*/ 255 h 382"/>
                <a:gd name="T28" fmla="*/ 329 w 1018"/>
                <a:gd name="T29" fmla="*/ 232 h 382"/>
                <a:gd name="T30" fmla="*/ 377 w 1018"/>
                <a:gd name="T31" fmla="*/ 208 h 382"/>
                <a:gd name="T32" fmla="*/ 462 w 1018"/>
                <a:gd name="T33" fmla="*/ 193 h 382"/>
                <a:gd name="T34" fmla="*/ 555 w 1018"/>
                <a:gd name="T35" fmla="*/ 193 h 382"/>
                <a:gd name="T36" fmla="*/ 642 w 1018"/>
                <a:gd name="T37" fmla="*/ 208 h 382"/>
                <a:gd name="T38" fmla="*/ 689 w 1018"/>
                <a:gd name="T39" fmla="*/ 232 h 382"/>
                <a:gd name="T40" fmla="*/ 700 w 1018"/>
                <a:gd name="T41" fmla="*/ 287 h 382"/>
                <a:gd name="T42" fmla="*/ 707 w 1018"/>
                <a:gd name="T43" fmla="*/ 324 h 382"/>
                <a:gd name="T44" fmla="*/ 735 w 1018"/>
                <a:gd name="T45" fmla="*/ 361 h 382"/>
                <a:gd name="T46" fmla="*/ 776 w 1018"/>
                <a:gd name="T47" fmla="*/ 380 h 382"/>
                <a:gd name="T48" fmla="*/ 932 w 1018"/>
                <a:gd name="T49" fmla="*/ 382 h 382"/>
                <a:gd name="T50" fmla="*/ 975 w 1018"/>
                <a:gd name="T51" fmla="*/ 366 h 382"/>
                <a:gd name="T52" fmla="*/ 1006 w 1018"/>
                <a:gd name="T53" fmla="*/ 332 h 382"/>
                <a:gd name="T54" fmla="*/ 1018 w 1018"/>
                <a:gd name="T55" fmla="*/ 287 h 382"/>
                <a:gd name="T56" fmla="*/ 1012 w 1018"/>
                <a:gd name="T57" fmla="*/ 216 h 382"/>
                <a:gd name="T58" fmla="*/ 979 w 1018"/>
                <a:gd name="T59" fmla="*/ 155 h 382"/>
                <a:gd name="T60" fmla="*/ 918 w 1018"/>
                <a:gd name="T61" fmla="*/ 102 h 382"/>
                <a:gd name="T62" fmla="*/ 835 w 1018"/>
                <a:gd name="T63" fmla="*/ 58 h 382"/>
                <a:gd name="T64" fmla="*/ 732 w 1018"/>
                <a:gd name="T65" fmla="*/ 25 h 382"/>
                <a:gd name="T66" fmla="*/ 588 w 1018"/>
                <a:gd name="T67" fmla="*/ 4 h 382"/>
                <a:gd name="T68" fmla="*/ 954 w 1018"/>
                <a:gd name="T69" fmla="*/ 287 h 382"/>
                <a:gd name="T70" fmla="*/ 945 w 1018"/>
                <a:gd name="T71" fmla="*/ 309 h 382"/>
                <a:gd name="T72" fmla="*/ 795 w 1018"/>
                <a:gd name="T73" fmla="*/ 319 h 382"/>
                <a:gd name="T74" fmla="*/ 773 w 1018"/>
                <a:gd name="T75" fmla="*/ 309 h 382"/>
                <a:gd name="T76" fmla="*/ 764 w 1018"/>
                <a:gd name="T77" fmla="*/ 255 h 382"/>
                <a:gd name="T78" fmla="*/ 754 w 1018"/>
                <a:gd name="T79" fmla="*/ 215 h 382"/>
                <a:gd name="T80" fmla="*/ 705 w 1018"/>
                <a:gd name="T81" fmla="*/ 165 h 382"/>
                <a:gd name="T82" fmla="*/ 584 w 1018"/>
                <a:gd name="T83" fmla="*/ 131 h 382"/>
                <a:gd name="T84" fmla="*/ 435 w 1018"/>
                <a:gd name="T85" fmla="*/ 131 h 382"/>
                <a:gd name="T86" fmla="*/ 313 w 1018"/>
                <a:gd name="T87" fmla="*/ 165 h 382"/>
                <a:gd name="T88" fmla="*/ 263 w 1018"/>
                <a:gd name="T89" fmla="*/ 215 h 382"/>
                <a:gd name="T90" fmla="*/ 254 w 1018"/>
                <a:gd name="T91" fmla="*/ 287 h 382"/>
                <a:gd name="T92" fmla="*/ 246 w 1018"/>
                <a:gd name="T93" fmla="*/ 309 h 382"/>
                <a:gd name="T94" fmla="*/ 95 w 1018"/>
                <a:gd name="T95" fmla="*/ 319 h 382"/>
                <a:gd name="T96" fmla="*/ 73 w 1018"/>
                <a:gd name="T97" fmla="*/ 309 h 382"/>
                <a:gd name="T98" fmla="*/ 63 w 1018"/>
                <a:gd name="T99" fmla="*/ 255 h 382"/>
                <a:gd name="T100" fmla="*/ 74 w 1018"/>
                <a:gd name="T101" fmla="*/ 215 h 382"/>
                <a:gd name="T102" fmla="*/ 114 w 1018"/>
                <a:gd name="T103" fmla="*/ 169 h 382"/>
                <a:gd name="T104" fmla="*/ 207 w 1018"/>
                <a:gd name="T105" fmla="*/ 117 h 382"/>
                <a:gd name="T106" fmla="*/ 389 w 1018"/>
                <a:gd name="T107" fmla="*/ 72 h 382"/>
                <a:gd name="T108" fmla="*/ 557 w 1018"/>
                <a:gd name="T109" fmla="*/ 66 h 382"/>
                <a:gd name="T110" fmla="*/ 765 w 1018"/>
                <a:gd name="T111" fmla="*/ 101 h 382"/>
                <a:gd name="T112" fmla="*/ 894 w 1018"/>
                <a:gd name="T113" fmla="*/ 162 h 382"/>
                <a:gd name="T114" fmla="*/ 936 w 1018"/>
                <a:gd name="T115" fmla="*/ 204 h 382"/>
                <a:gd name="T116" fmla="*/ 954 w 1018"/>
                <a:gd name="T117" fmla="*/ 247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8" h="382">
                  <a:moveTo>
                    <a:pt x="509" y="0"/>
                  </a:moveTo>
                  <a:lnTo>
                    <a:pt x="509" y="0"/>
                  </a:lnTo>
                  <a:lnTo>
                    <a:pt x="483" y="2"/>
                  </a:lnTo>
                  <a:lnTo>
                    <a:pt x="456" y="2"/>
                  </a:lnTo>
                  <a:lnTo>
                    <a:pt x="430" y="4"/>
                  </a:lnTo>
                  <a:lnTo>
                    <a:pt x="406" y="6"/>
                  </a:lnTo>
                  <a:lnTo>
                    <a:pt x="356" y="12"/>
                  </a:lnTo>
                  <a:lnTo>
                    <a:pt x="333" y="15"/>
                  </a:lnTo>
                  <a:lnTo>
                    <a:pt x="309" y="21"/>
                  </a:lnTo>
                  <a:lnTo>
                    <a:pt x="286" y="25"/>
                  </a:lnTo>
                  <a:lnTo>
                    <a:pt x="265" y="31"/>
                  </a:lnTo>
                  <a:lnTo>
                    <a:pt x="244" y="37"/>
                  </a:lnTo>
                  <a:lnTo>
                    <a:pt x="222" y="43"/>
                  </a:lnTo>
                  <a:lnTo>
                    <a:pt x="203" y="51"/>
                  </a:lnTo>
                  <a:lnTo>
                    <a:pt x="183" y="58"/>
                  </a:lnTo>
                  <a:lnTo>
                    <a:pt x="165" y="66"/>
                  </a:lnTo>
                  <a:lnTo>
                    <a:pt x="148" y="74"/>
                  </a:lnTo>
                  <a:lnTo>
                    <a:pt x="131" y="83"/>
                  </a:lnTo>
                  <a:lnTo>
                    <a:pt x="115" y="93"/>
                  </a:lnTo>
                  <a:lnTo>
                    <a:pt x="100" y="102"/>
                  </a:lnTo>
                  <a:lnTo>
                    <a:pt x="86" y="112"/>
                  </a:lnTo>
                  <a:lnTo>
                    <a:pt x="73" y="123"/>
                  </a:lnTo>
                  <a:lnTo>
                    <a:pt x="61" y="132"/>
                  </a:lnTo>
                  <a:lnTo>
                    <a:pt x="49" y="144"/>
                  </a:lnTo>
                  <a:lnTo>
                    <a:pt x="40" y="155"/>
                  </a:lnTo>
                  <a:lnTo>
                    <a:pt x="30" y="167"/>
                  </a:lnTo>
                  <a:lnTo>
                    <a:pt x="23" y="179"/>
                  </a:lnTo>
                  <a:lnTo>
                    <a:pt x="16" y="190"/>
                  </a:lnTo>
                  <a:lnTo>
                    <a:pt x="11" y="203"/>
                  </a:lnTo>
                  <a:lnTo>
                    <a:pt x="5" y="216"/>
                  </a:lnTo>
                  <a:lnTo>
                    <a:pt x="3" y="229"/>
                  </a:lnTo>
                  <a:lnTo>
                    <a:pt x="1" y="242"/>
                  </a:lnTo>
                  <a:lnTo>
                    <a:pt x="0" y="255"/>
                  </a:lnTo>
                  <a:lnTo>
                    <a:pt x="0" y="287"/>
                  </a:lnTo>
                  <a:lnTo>
                    <a:pt x="0" y="287"/>
                  </a:lnTo>
                  <a:lnTo>
                    <a:pt x="1" y="297"/>
                  </a:lnTo>
                  <a:lnTo>
                    <a:pt x="2" y="306"/>
                  </a:lnTo>
                  <a:lnTo>
                    <a:pt x="4" y="315"/>
                  </a:lnTo>
                  <a:lnTo>
                    <a:pt x="8" y="324"/>
                  </a:lnTo>
                  <a:lnTo>
                    <a:pt x="12" y="332"/>
                  </a:lnTo>
                  <a:lnTo>
                    <a:pt x="16" y="341"/>
                  </a:lnTo>
                  <a:lnTo>
                    <a:pt x="21" y="348"/>
                  </a:lnTo>
                  <a:lnTo>
                    <a:pt x="28" y="355"/>
                  </a:lnTo>
                  <a:lnTo>
                    <a:pt x="35" y="361"/>
                  </a:lnTo>
                  <a:lnTo>
                    <a:pt x="42" y="366"/>
                  </a:lnTo>
                  <a:lnTo>
                    <a:pt x="50" y="371"/>
                  </a:lnTo>
                  <a:lnTo>
                    <a:pt x="58" y="375"/>
                  </a:lnTo>
                  <a:lnTo>
                    <a:pt x="68" y="378"/>
                  </a:lnTo>
                  <a:lnTo>
                    <a:pt x="76" y="380"/>
                  </a:lnTo>
                  <a:lnTo>
                    <a:pt x="86" y="382"/>
                  </a:lnTo>
                  <a:lnTo>
                    <a:pt x="95" y="382"/>
                  </a:lnTo>
                  <a:lnTo>
                    <a:pt x="223" y="382"/>
                  </a:lnTo>
                  <a:lnTo>
                    <a:pt x="223" y="382"/>
                  </a:lnTo>
                  <a:lnTo>
                    <a:pt x="233" y="382"/>
                  </a:lnTo>
                  <a:lnTo>
                    <a:pt x="242" y="380"/>
                  </a:lnTo>
                  <a:lnTo>
                    <a:pt x="251" y="378"/>
                  </a:lnTo>
                  <a:lnTo>
                    <a:pt x="260" y="375"/>
                  </a:lnTo>
                  <a:lnTo>
                    <a:pt x="268" y="371"/>
                  </a:lnTo>
                  <a:lnTo>
                    <a:pt x="276" y="366"/>
                  </a:lnTo>
                  <a:lnTo>
                    <a:pt x="283" y="361"/>
                  </a:lnTo>
                  <a:lnTo>
                    <a:pt x="290" y="355"/>
                  </a:lnTo>
                  <a:lnTo>
                    <a:pt x="296" y="348"/>
                  </a:lnTo>
                  <a:lnTo>
                    <a:pt x="301" y="341"/>
                  </a:lnTo>
                  <a:lnTo>
                    <a:pt x="307" y="332"/>
                  </a:lnTo>
                  <a:lnTo>
                    <a:pt x="311" y="324"/>
                  </a:lnTo>
                  <a:lnTo>
                    <a:pt x="314" y="315"/>
                  </a:lnTo>
                  <a:lnTo>
                    <a:pt x="317" y="306"/>
                  </a:lnTo>
                  <a:lnTo>
                    <a:pt x="318" y="297"/>
                  </a:lnTo>
                  <a:lnTo>
                    <a:pt x="319" y="287"/>
                  </a:lnTo>
                  <a:lnTo>
                    <a:pt x="319" y="255"/>
                  </a:lnTo>
                  <a:lnTo>
                    <a:pt x="319" y="255"/>
                  </a:lnTo>
                  <a:lnTo>
                    <a:pt x="319" y="249"/>
                  </a:lnTo>
                  <a:lnTo>
                    <a:pt x="321" y="243"/>
                  </a:lnTo>
                  <a:lnTo>
                    <a:pt x="324" y="238"/>
                  </a:lnTo>
                  <a:lnTo>
                    <a:pt x="329" y="232"/>
                  </a:lnTo>
                  <a:lnTo>
                    <a:pt x="336" y="227"/>
                  </a:lnTo>
                  <a:lnTo>
                    <a:pt x="343" y="221"/>
                  </a:lnTo>
                  <a:lnTo>
                    <a:pt x="353" y="216"/>
                  </a:lnTo>
                  <a:lnTo>
                    <a:pt x="364" y="212"/>
                  </a:lnTo>
                  <a:lnTo>
                    <a:pt x="377" y="208"/>
                  </a:lnTo>
                  <a:lnTo>
                    <a:pt x="391" y="203"/>
                  </a:lnTo>
                  <a:lnTo>
                    <a:pt x="407" y="200"/>
                  </a:lnTo>
                  <a:lnTo>
                    <a:pt x="424" y="197"/>
                  </a:lnTo>
                  <a:lnTo>
                    <a:pt x="442" y="195"/>
                  </a:lnTo>
                  <a:lnTo>
                    <a:pt x="462" y="193"/>
                  </a:lnTo>
                  <a:lnTo>
                    <a:pt x="485" y="191"/>
                  </a:lnTo>
                  <a:lnTo>
                    <a:pt x="509" y="191"/>
                  </a:lnTo>
                  <a:lnTo>
                    <a:pt x="509" y="191"/>
                  </a:lnTo>
                  <a:lnTo>
                    <a:pt x="533" y="191"/>
                  </a:lnTo>
                  <a:lnTo>
                    <a:pt x="555" y="193"/>
                  </a:lnTo>
                  <a:lnTo>
                    <a:pt x="575" y="195"/>
                  </a:lnTo>
                  <a:lnTo>
                    <a:pt x="594" y="197"/>
                  </a:lnTo>
                  <a:lnTo>
                    <a:pt x="612" y="200"/>
                  </a:lnTo>
                  <a:lnTo>
                    <a:pt x="628" y="203"/>
                  </a:lnTo>
                  <a:lnTo>
                    <a:pt x="642" y="208"/>
                  </a:lnTo>
                  <a:lnTo>
                    <a:pt x="653" y="212"/>
                  </a:lnTo>
                  <a:lnTo>
                    <a:pt x="665" y="216"/>
                  </a:lnTo>
                  <a:lnTo>
                    <a:pt x="674" y="221"/>
                  </a:lnTo>
                  <a:lnTo>
                    <a:pt x="682" y="227"/>
                  </a:lnTo>
                  <a:lnTo>
                    <a:pt x="689" y="232"/>
                  </a:lnTo>
                  <a:lnTo>
                    <a:pt x="693" y="238"/>
                  </a:lnTo>
                  <a:lnTo>
                    <a:pt x="697" y="243"/>
                  </a:lnTo>
                  <a:lnTo>
                    <a:pt x="700" y="249"/>
                  </a:lnTo>
                  <a:lnTo>
                    <a:pt x="700" y="255"/>
                  </a:lnTo>
                  <a:lnTo>
                    <a:pt x="700" y="287"/>
                  </a:lnTo>
                  <a:lnTo>
                    <a:pt x="700" y="287"/>
                  </a:lnTo>
                  <a:lnTo>
                    <a:pt x="701" y="297"/>
                  </a:lnTo>
                  <a:lnTo>
                    <a:pt x="702" y="306"/>
                  </a:lnTo>
                  <a:lnTo>
                    <a:pt x="704" y="315"/>
                  </a:lnTo>
                  <a:lnTo>
                    <a:pt x="707" y="324"/>
                  </a:lnTo>
                  <a:lnTo>
                    <a:pt x="711" y="332"/>
                  </a:lnTo>
                  <a:lnTo>
                    <a:pt x="716" y="341"/>
                  </a:lnTo>
                  <a:lnTo>
                    <a:pt x="722" y="348"/>
                  </a:lnTo>
                  <a:lnTo>
                    <a:pt x="727" y="355"/>
                  </a:lnTo>
                  <a:lnTo>
                    <a:pt x="735" y="361"/>
                  </a:lnTo>
                  <a:lnTo>
                    <a:pt x="741" y="366"/>
                  </a:lnTo>
                  <a:lnTo>
                    <a:pt x="750" y="371"/>
                  </a:lnTo>
                  <a:lnTo>
                    <a:pt x="759" y="375"/>
                  </a:lnTo>
                  <a:lnTo>
                    <a:pt x="767" y="378"/>
                  </a:lnTo>
                  <a:lnTo>
                    <a:pt x="776" y="380"/>
                  </a:lnTo>
                  <a:lnTo>
                    <a:pt x="785" y="382"/>
                  </a:lnTo>
                  <a:lnTo>
                    <a:pt x="795" y="382"/>
                  </a:lnTo>
                  <a:lnTo>
                    <a:pt x="923" y="382"/>
                  </a:lnTo>
                  <a:lnTo>
                    <a:pt x="923" y="382"/>
                  </a:lnTo>
                  <a:lnTo>
                    <a:pt x="932" y="382"/>
                  </a:lnTo>
                  <a:lnTo>
                    <a:pt x="942" y="380"/>
                  </a:lnTo>
                  <a:lnTo>
                    <a:pt x="951" y="378"/>
                  </a:lnTo>
                  <a:lnTo>
                    <a:pt x="959" y="375"/>
                  </a:lnTo>
                  <a:lnTo>
                    <a:pt x="968" y="371"/>
                  </a:lnTo>
                  <a:lnTo>
                    <a:pt x="975" y="366"/>
                  </a:lnTo>
                  <a:lnTo>
                    <a:pt x="983" y="361"/>
                  </a:lnTo>
                  <a:lnTo>
                    <a:pt x="990" y="355"/>
                  </a:lnTo>
                  <a:lnTo>
                    <a:pt x="996" y="348"/>
                  </a:lnTo>
                  <a:lnTo>
                    <a:pt x="1001" y="341"/>
                  </a:lnTo>
                  <a:lnTo>
                    <a:pt x="1006" y="332"/>
                  </a:lnTo>
                  <a:lnTo>
                    <a:pt x="1011" y="324"/>
                  </a:lnTo>
                  <a:lnTo>
                    <a:pt x="1014" y="315"/>
                  </a:lnTo>
                  <a:lnTo>
                    <a:pt x="1016" y="306"/>
                  </a:lnTo>
                  <a:lnTo>
                    <a:pt x="1017" y="297"/>
                  </a:lnTo>
                  <a:lnTo>
                    <a:pt x="1018" y="287"/>
                  </a:lnTo>
                  <a:lnTo>
                    <a:pt x="1018" y="255"/>
                  </a:lnTo>
                  <a:lnTo>
                    <a:pt x="1018" y="255"/>
                  </a:lnTo>
                  <a:lnTo>
                    <a:pt x="1017" y="242"/>
                  </a:lnTo>
                  <a:lnTo>
                    <a:pt x="1015" y="229"/>
                  </a:lnTo>
                  <a:lnTo>
                    <a:pt x="1012" y="216"/>
                  </a:lnTo>
                  <a:lnTo>
                    <a:pt x="1008" y="203"/>
                  </a:lnTo>
                  <a:lnTo>
                    <a:pt x="1002" y="190"/>
                  </a:lnTo>
                  <a:lnTo>
                    <a:pt x="996" y="179"/>
                  </a:lnTo>
                  <a:lnTo>
                    <a:pt x="987" y="167"/>
                  </a:lnTo>
                  <a:lnTo>
                    <a:pt x="979" y="155"/>
                  </a:lnTo>
                  <a:lnTo>
                    <a:pt x="969" y="144"/>
                  </a:lnTo>
                  <a:lnTo>
                    <a:pt x="957" y="132"/>
                  </a:lnTo>
                  <a:lnTo>
                    <a:pt x="945" y="123"/>
                  </a:lnTo>
                  <a:lnTo>
                    <a:pt x="932" y="112"/>
                  </a:lnTo>
                  <a:lnTo>
                    <a:pt x="918" y="102"/>
                  </a:lnTo>
                  <a:lnTo>
                    <a:pt x="903" y="93"/>
                  </a:lnTo>
                  <a:lnTo>
                    <a:pt x="887" y="83"/>
                  </a:lnTo>
                  <a:lnTo>
                    <a:pt x="870" y="74"/>
                  </a:lnTo>
                  <a:lnTo>
                    <a:pt x="853" y="66"/>
                  </a:lnTo>
                  <a:lnTo>
                    <a:pt x="835" y="58"/>
                  </a:lnTo>
                  <a:lnTo>
                    <a:pt x="815" y="51"/>
                  </a:lnTo>
                  <a:lnTo>
                    <a:pt x="795" y="43"/>
                  </a:lnTo>
                  <a:lnTo>
                    <a:pt x="775" y="37"/>
                  </a:lnTo>
                  <a:lnTo>
                    <a:pt x="753" y="31"/>
                  </a:lnTo>
                  <a:lnTo>
                    <a:pt x="732" y="25"/>
                  </a:lnTo>
                  <a:lnTo>
                    <a:pt x="709" y="21"/>
                  </a:lnTo>
                  <a:lnTo>
                    <a:pt x="686" y="15"/>
                  </a:lnTo>
                  <a:lnTo>
                    <a:pt x="662" y="12"/>
                  </a:lnTo>
                  <a:lnTo>
                    <a:pt x="613" y="6"/>
                  </a:lnTo>
                  <a:lnTo>
                    <a:pt x="588" y="4"/>
                  </a:lnTo>
                  <a:lnTo>
                    <a:pt x="562" y="2"/>
                  </a:lnTo>
                  <a:lnTo>
                    <a:pt x="535" y="2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954" y="287"/>
                  </a:moveTo>
                  <a:lnTo>
                    <a:pt x="954" y="287"/>
                  </a:lnTo>
                  <a:lnTo>
                    <a:pt x="954" y="293"/>
                  </a:lnTo>
                  <a:lnTo>
                    <a:pt x="952" y="300"/>
                  </a:lnTo>
                  <a:lnTo>
                    <a:pt x="948" y="305"/>
                  </a:lnTo>
                  <a:lnTo>
                    <a:pt x="945" y="309"/>
                  </a:lnTo>
                  <a:lnTo>
                    <a:pt x="940" y="314"/>
                  </a:lnTo>
                  <a:lnTo>
                    <a:pt x="935" y="316"/>
                  </a:lnTo>
                  <a:lnTo>
                    <a:pt x="929" y="318"/>
                  </a:lnTo>
                  <a:lnTo>
                    <a:pt x="923" y="319"/>
                  </a:lnTo>
                  <a:lnTo>
                    <a:pt x="795" y="319"/>
                  </a:lnTo>
                  <a:lnTo>
                    <a:pt x="795" y="319"/>
                  </a:lnTo>
                  <a:lnTo>
                    <a:pt x="789" y="318"/>
                  </a:lnTo>
                  <a:lnTo>
                    <a:pt x="783" y="316"/>
                  </a:lnTo>
                  <a:lnTo>
                    <a:pt x="778" y="314"/>
                  </a:lnTo>
                  <a:lnTo>
                    <a:pt x="773" y="309"/>
                  </a:lnTo>
                  <a:lnTo>
                    <a:pt x="769" y="305"/>
                  </a:lnTo>
                  <a:lnTo>
                    <a:pt x="766" y="300"/>
                  </a:lnTo>
                  <a:lnTo>
                    <a:pt x="764" y="293"/>
                  </a:lnTo>
                  <a:lnTo>
                    <a:pt x="764" y="287"/>
                  </a:lnTo>
                  <a:lnTo>
                    <a:pt x="764" y="255"/>
                  </a:lnTo>
                  <a:lnTo>
                    <a:pt x="764" y="255"/>
                  </a:lnTo>
                  <a:lnTo>
                    <a:pt x="763" y="246"/>
                  </a:lnTo>
                  <a:lnTo>
                    <a:pt x="762" y="237"/>
                  </a:lnTo>
                  <a:lnTo>
                    <a:pt x="759" y="226"/>
                  </a:lnTo>
                  <a:lnTo>
                    <a:pt x="754" y="215"/>
                  </a:lnTo>
                  <a:lnTo>
                    <a:pt x="749" y="204"/>
                  </a:lnTo>
                  <a:lnTo>
                    <a:pt x="741" y="194"/>
                  </a:lnTo>
                  <a:lnTo>
                    <a:pt x="732" y="184"/>
                  </a:lnTo>
                  <a:lnTo>
                    <a:pt x="719" y="174"/>
                  </a:lnTo>
                  <a:lnTo>
                    <a:pt x="705" y="165"/>
                  </a:lnTo>
                  <a:lnTo>
                    <a:pt x="687" y="156"/>
                  </a:lnTo>
                  <a:lnTo>
                    <a:pt x="666" y="147"/>
                  </a:lnTo>
                  <a:lnTo>
                    <a:pt x="642" y="141"/>
                  </a:lnTo>
                  <a:lnTo>
                    <a:pt x="615" y="136"/>
                  </a:lnTo>
                  <a:lnTo>
                    <a:pt x="584" y="131"/>
                  </a:lnTo>
                  <a:lnTo>
                    <a:pt x="548" y="129"/>
                  </a:lnTo>
                  <a:lnTo>
                    <a:pt x="509" y="128"/>
                  </a:lnTo>
                  <a:lnTo>
                    <a:pt x="509" y="128"/>
                  </a:lnTo>
                  <a:lnTo>
                    <a:pt x="470" y="129"/>
                  </a:lnTo>
                  <a:lnTo>
                    <a:pt x="435" y="131"/>
                  </a:lnTo>
                  <a:lnTo>
                    <a:pt x="403" y="136"/>
                  </a:lnTo>
                  <a:lnTo>
                    <a:pt x="376" y="141"/>
                  </a:lnTo>
                  <a:lnTo>
                    <a:pt x="352" y="147"/>
                  </a:lnTo>
                  <a:lnTo>
                    <a:pt x="332" y="156"/>
                  </a:lnTo>
                  <a:lnTo>
                    <a:pt x="313" y="165"/>
                  </a:lnTo>
                  <a:lnTo>
                    <a:pt x="298" y="174"/>
                  </a:lnTo>
                  <a:lnTo>
                    <a:pt x="286" y="184"/>
                  </a:lnTo>
                  <a:lnTo>
                    <a:pt x="277" y="194"/>
                  </a:lnTo>
                  <a:lnTo>
                    <a:pt x="269" y="204"/>
                  </a:lnTo>
                  <a:lnTo>
                    <a:pt x="263" y="215"/>
                  </a:lnTo>
                  <a:lnTo>
                    <a:pt x="259" y="226"/>
                  </a:lnTo>
                  <a:lnTo>
                    <a:pt x="256" y="237"/>
                  </a:lnTo>
                  <a:lnTo>
                    <a:pt x="255" y="246"/>
                  </a:lnTo>
                  <a:lnTo>
                    <a:pt x="254" y="255"/>
                  </a:lnTo>
                  <a:lnTo>
                    <a:pt x="254" y="287"/>
                  </a:lnTo>
                  <a:lnTo>
                    <a:pt x="254" y="287"/>
                  </a:lnTo>
                  <a:lnTo>
                    <a:pt x="254" y="293"/>
                  </a:lnTo>
                  <a:lnTo>
                    <a:pt x="252" y="300"/>
                  </a:lnTo>
                  <a:lnTo>
                    <a:pt x="249" y="305"/>
                  </a:lnTo>
                  <a:lnTo>
                    <a:pt x="246" y="309"/>
                  </a:lnTo>
                  <a:lnTo>
                    <a:pt x="240" y="314"/>
                  </a:lnTo>
                  <a:lnTo>
                    <a:pt x="235" y="316"/>
                  </a:lnTo>
                  <a:lnTo>
                    <a:pt x="230" y="318"/>
                  </a:lnTo>
                  <a:lnTo>
                    <a:pt x="223" y="319"/>
                  </a:lnTo>
                  <a:lnTo>
                    <a:pt x="95" y="319"/>
                  </a:lnTo>
                  <a:lnTo>
                    <a:pt x="95" y="319"/>
                  </a:lnTo>
                  <a:lnTo>
                    <a:pt x="89" y="318"/>
                  </a:lnTo>
                  <a:lnTo>
                    <a:pt x="84" y="316"/>
                  </a:lnTo>
                  <a:lnTo>
                    <a:pt x="77" y="314"/>
                  </a:lnTo>
                  <a:lnTo>
                    <a:pt x="73" y="309"/>
                  </a:lnTo>
                  <a:lnTo>
                    <a:pt x="69" y="305"/>
                  </a:lnTo>
                  <a:lnTo>
                    <a:pt x="67" y="300"/>
                  </a:lnTo>
                  <a:lnTo>
                    <a:pt x="64" y="293"/>
                  </a:lnTo>
                  <a:lnTo>
                    <a:pt x="63" y="287"/>
                  </a:lnTo>
                  <a:lnTo>
                    <a:pt x="63" y="255"/>
                  </a:lnTo>
                  <a:lnTo>
                    <a:pt x="63" y="255"/>
                  </a:lnTo>
                  <a:lnTo>
                    <a:pt x="64" y="245"/>
                  </a:lnTo>
                  <a:lnTo>
                    <a:pt x="67" y="234"/>
                  </a:lnTo>
                  <a:lnTo>
                    <a:pt x="70" y="225"/>
                  </a:lnTo>
                  <a:lnTo>
                    <a:pt x="74" y="215"/>
                  </a:lnTo>
                  <a:lnTo>
                    <a:pt x="79" y="205"/>
                  </a:lnTo>
                  <a:lnTo>
                    <a:pt x="87" y="196"/>
                  </a:lnTo>
                  <a:lnTo>
                    <a:pt x="94" y="187"/>
                  </a:lnTo>
                  <a:lnTo>
                    <a:pt x="104" y="177"/>
                  </a:lnTo>
                  <a:lnTo>
                    <a:pt x="114" y="169"/>
                  </a:lnTo>
                  <a:lnTo>
                    <a:pt x="124" y="161"/>
                  </a:lnTo>
                  <a:lnTo>
                    <a:pt x="136" y="153"/>
                  </a:lnTo>
                  <a:lnTo>
                    <a:pt x="149" y="145"/>
                  </a:lnTo>
                  <a:lnTo>
                    <a:pt x="177" y="131"/>
                  </a:lnTo>
                  <a:lnTo>
                    <a:pt x="207" y="117"/>
                  </a:lnTo>
                  <a:lnTo>
                    <a:pt x="240" y="106"/>
                  </a:lnTo>
                  <a:lnTo>
                    <a:pt x="276" y="95"/>
                  </a:lnTo>
                  <a:lnTo>
                    <a:pt x="312" y="86"/>
                  </a:lnTo>
                  <a:lnTo>
                    <a:pt x="351" y="79"/>
                  </a:lnTo>
                  <a:lnTo>
                    <a:pt x="389" y="72"/>
                  </a:lnTo>
                  <a:lnTo>
                    <a:pt x="429" y="68"/>
                  </a:lnTo>
                  <a:lnTo>
                    <a:pt x="469" y="65"/>
                  </a:lnTo>
                  <a:lnTo>
                    <a:pt x="509" y="65"/>
                  </a:lnTo>
                  <a:lnTo>
                    <a:pt x="509" y="65"/>
                  </a:lnTo>
                  <a:lnTo>
                    <a:pt x="557" y="66"/>
                  </a:lnTo>
                  <a:lnTo>
                    <a:pt x="603" y="69"/>
                  </a:lnTo>
                  <a:lnTo>
                    <a:pt x="648" y="74"/>
                  </a:lnTo>
                  <a:lnTo>
                    <a:pt x="689" y="82"/>
                  </a:lnTo>
                  <a:lnTo>
                    <a:pt x="729" y="91"/>
                  </a:lnTo>
                  <a:lnTo>
                    <a:pt x="765" y="101"/>
                  </a:lnTo>
                  <a:lnTo>
                    <a:pt x="799" y="113"/>
                  </a:lnTo>
                  <a:lnTo>
                    <a:pt x="830" y="126"/>
                  </a:lnTo>
                  <a:lnTo>
                    <a:pt x="858" y="140"/>
                  </a:lnTo>
                  <a:lnTo>
                    <a:pt x="883" y="155"/>
                  </a:lnTo>
                  <a:lnTo>
                    <a:pt x="894" y="162"/>
                  </a:lnTo>
                  <a:lnTo>
                    <a:pt x="903" y="171"/>
                  </a:lnTo>
                  <a:lnTo>
                    <a:pt x="913" y="179"/>
                  </a:lnTo>
                  <a:lnTo>
                    <a:pt x="922" y="187"/>
                  </a:lnTo>
                  <a:lnTo>
                    <a:pt x="929" y="196"/>
                  </a:lnTo>
                  <a:lnTo>
                    <a:pt x="936" y="204"/>
                  </a:lnTo>
                  <a:lnTo>
                    <a:pt x="941" y="213"/>
                  </a:lnTo>
                  <a:lnTo>
                    <a:pt x="946" y="221"/>
                  </a:lnTo>
                  <a:lnTo>
                    <a:pt x="950" y="230"/>
                  </a:lnTo>
                  <a:lnTo>
                    <a:pt x="952" y="239"/>
                  </a:lnTo>
                  <a:lnTo>
                    <a:pt x="954" y="247"/>
                  </a:lnTo>
                  <a:lnTo>
                    <a:pt x="954" y="255"/>
                  </a:lnTo>
                  <a:lnTo>
                    <a:pt x="954" y="2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4" name="Freeform 79"/>
            <p:cNvSpPr>
              <a:spLocks noEditPoints="1"/>
            </p:cNvSpPr>
            <p:nvPr/>
          </p:nvSpPr>
          <p:spPr bwMode="auto">
            <a:xfrm>
              <a:off x="1479680" y="5921291"/>
              <a:ext cx="389940" cy="388029"/>
            </a:xfrm>
            <a:custGeom>
              <a:avLst/>
              <a:gdLst>
                <a:gd name="T0" fmla="*/ 911 w 1019"/>
                <a:gd name="T1" fmla="*/ 21 h 1017"/>
                <a:gd name="T2" fmla="*/ 809 w 1019"/>
                <a:gd name="T3" fmla="*/ 0 h 1017"/>
                <a:gd name="T4" fmla="*/ 623 w 1019"/>
                <a:gd name="T5" fmla="*/ 44 h 1017"/>
                <a:gd name="T6" fmla="*/ 418 w 1019"/>
                <a:gd name="T7" fmla="*/ 165 h 1017"/>
                <a:gd name="T8" fmla="*/ 259 w 1019"/>
                <a:gd name="T9" fmla="*/ 306 h 1017"/>
                <a:gd name="T10" fmla="*/ 139 w 1019"/>
                <a:gd name="T11" fmla="*/ 452 h 1017"/>
                <a:gd name="T12" fmla="*/ 54 w 1019"/>
                <a:gd name="T13" fmla="*/ 597 h 1017"/>
                <a:gd name="T14" fmla="*/ 8 w 1019"/>
                <a:gd name="T15" fmla="*/ 733 h 1017"/>
                <a:gd name="T16" fmla="*/ 4 w 1019"/>
                <a:gd name="T17" fmla="*/ 852 h 1017"/>
                <a:gd name="T18" fmla="*/ 42 w 1019"/>
                <a:gd name="T19" fmla="*/ 943 h 1017"/>
                <a:gd name="T20" fmla="*/ 109 w 1019"/>
                <a:gd name="T21" fmla="*/ 1004 h 1017"/>
                <a:gd name="T22" fmla="*/ 162 w 1019"/>
                <a:gd name="T23" fmla="*/ 1017 h 1017"/>
                <a:gd name="T24" fmla="*/ 225 w 1019"/>
                <a:gd name="T25" fmla="*/ 998 h 1017"/>
                <a:gd name="T26" fmla="*/ 371 w 1019"/>
                <a:gd name="T27" fmla="*/ 852 h 1017"/>
                <a:gd name="T28" fmla="*/ 390 w 1019"/>
                <a:gd name="T29" fmla="*/ 791 h 1017"/>
                <a:gd name="T30" fmla="*/ 371 w 1019"/>
                <a:gd name="T31" fmla="*/ 728 h 1017"/>
                <a:gd name="T32" fmla="*/ 319 w 1019"/>
                <a:gd name="T33" fmla="*/ 668 h 1017"/>
                <a:gd name="T34" fmla="*/ 324 w 1019"/>
                <a:gd name="T35" fmla="*/ 600 h 1017"/>
                <a:gd name="T36" fmla="*/ 398 w 1019"/>
                <a:gd name="T37" fmla="*/ 488 h 1017"/>
                <a:gd name="T38" fmla="*/ 500 w 1019"/>
                <a:gd name="T39" fmla="*/ 388 h 1017"/>
                <a:gd name="T40" fmla="*/ 588 w 1019"/>
                <a:gd name="T41" fmla="*/ 330 h 1017"/>
                <a:gd name="T42" fmla="*/ 658 w 1019"/>
                <a:gd name="T43" fmla="*/ 314 h 1017"/>
                <a:gd name="T44" fmla="*/ 720 w 1019"/>
                <a:gd name="T45" fmla="*/ 364 h 1017"/>
                <a:gd name="T46" fmla="*/ 780 w 1019"/>
                <a:gd name="T47" fmla="*/ 387 h 1017"/>
                <a:gd name="T48" fmla="*/ 845 w 1019"/>
                <a:gd name="T49" fmla="*/ 375 h 1017"/>
                <a:gd name="T50" fmla="*/ 993 w 1019"/>
                <a:gd name="T51" fmla="*/ 234 h 1017"/>
                <a:gd name="T52" fmla="*/ 1019 w 1019"/>
                <a:gd name="T53" fmla="*/ 174 h 1017"/>
                <a:gd name="T54" fmla="*/ 1010 w 1019"/>
                <a:gd name="T55" fmla="*/ 119 h 1017"/>
                <a:gd name="T56" fmla="*/ 940 w 1019"/>
                <a:gd name="T57" fmla="*/ 196 h 1017"/>
                <a:gd name="T58" fmla="*/ 791 w 1019"/>
                <a:gd name="T59" fmla="*/ 325 h 1017"/>
                <a:gd name="T60" fmla="*/ 728 w 1019"/>
                <a:gd name="T61" fmla="*/ 282 h 1017"/>
                <a:gd name="T62" fmla="*/ 670 w 1019"/>
                <a:gd name="T63" fmla="*/ 252 h 1017"/>
                <a:gd name="T64" fmla="*/ 607 w 1019"/>
                <a:gd name="T65" fmla="*/ 255 h 1017"/>
                <a:gd name="T66" fmla="*/ 518 w 1019"/>
                <a:gd name="T67" fmla="*/ 296 h 1017"/>
                <a:gd name="T68" fmla="*/ 397 w 1019"/>
                <a:gd name="T69" fmla="*/ 397 h 1017"/>
                <a:gd name="T70" fmla="*/ 320 w 1019"/>
                <a:gd name="T71" fmla="*/ 483 h 1017"/>
                <a:gd name="T72" fmla="*/ 269 w 1019"/>
                <a:gd name="T73" fmla="*/ 569 h 1017"/>
                <a:gd name="T74" fmla="*/ 251 w 1019"/>
                <a:gd name="T75" fmla="*/ 661 h 1017"/>
                <a:gd name="T76" fmla="*/ 283 w 1019"/>
                <a:gd name="T77" fmla="*/ 727 h 1017"/>
                <a:gd name="T78" fmla="*/ 325 w 1019"/>
                <a:gd name="T79" fmla="*/ 791 h 1017"/>
                <a:gd name="T80" fmla="*/ 197 w 1019"/>
                <a:gd name="T81" fmla="*/ 939 h 1017"/>
                <a:gd name="T82" fmla="*/ 144 w 1019"/>
                <a:gd name="T83" fmla="*/ 949 h 1017"/>
                <a:gd name="T84" fmla="*/ 83 w 1019"/>
                <a:gd name="T85" fmla="*/ 890 h 1017"/>
                <a:gd name="T86" fmla="*/ 64 w 1019"/>
                <a:gd name="T87" fmla="*/ 810 h 1017"/>
                <a:gd name="T88" fmla="*/ 81 w 1019"/>
                <a:gd name="T89" fmla="*/ 705 h 1017"/>
                <a:gd name="T90" fmla="*/ 133 w 1019"/>
                <a:gd name="T91" fmla="*/ 584 h 1017"/>
                <a:gd name="T92" fmla="*/ 270 w 1019"/>
                <a:gd name="T93" fmla="*/ 390 h 1017"/>
                <a:gd name="T94" fmla="*/ 389 w 1019"/>
                <a:gd name="T95" fmla="*/ 270 h 1017"/>
                <a:gd name="T96" fmla="*/ 580 w 1019"/>
                <a:gd name="T97" fmla="*/ 136 h 1017"/>
                <a:gd name="T98" fmla="*/ 758 w 1019"/>
                <a:gd name="T99" fmla="*/ 69 h 1017"/>
                <a:gd name="T100" fmla="*/ 856 w 1019"/>
                <a:gd name="T101" fmla="*/ 70 h 1017"/>
                <a:gd name="T102" fmla="*/ 940 w 1019"/>
                <a:gd name="T103" fmla="*/ 128 h 1017"/>
                <a:gd name="T104" fmla="*/ 954 w 1019"/>
                <a:gd name="T105" fmla="*/ 162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19" h="1017">
                  <a:moveTo>
                    <a:pt x="985" y="82"/>
                  </a:moveTo>
                  <a:lnTo>
                    <a:pt x="957" y="54"/>
                  </a:lnTo>
                  <a:lnTo>
                    <a:pt x="957" y="54"/>
                  </a:lnTo>
                  <a:lnTo>
                    <a:pt x="944" y="42"/>
                  </a:lnTo>
                  <a:lnTo>
                    <a:pt x="927" y="31"/>
                  </a:lnTo>
                  <a:lnTo>
                    <a:pt x="911" y="21"/>
                  </a:lnTo>
                  <a:lnTo>
                    <a:pt x="893" y="14"/>
                  </a:lnTo>
                  <a:lnTo>
                    <a:pt x="874" y="7"/>
                  </a:lnTo>
                  <a:lnTo>
                    <a:pt x="853" y="3"/>
                  </a:lnTo>
                  <a:lnTo>
                    <a:pt x="832" y="1"/>
                  </a:lnTo>
                  <a:lnTo>
                    <a:pt x="809" y="0"/>
                  </a:lnTo>
                  <a:lnTo>
                    <a:pt x="809" y="0"/>
                  </a:lnTo>
                  <a:lnTo>
                    <a:pt x="782" y="1"/>
                  </a:lnTo>
                  <a:lnTo>
                    <a:pt x="751" y="5"/>
                  </a:lnTo>
                  <a:lnTo>
                    <a:pt x="720" y="12"/>
                  </a:lnTo>
                  <a:lnTo>
                    <a:pt x="688" y="19"/>
                  </a:lnTo>
                  <a:lnTo>
                    <a:pt x="656" y="31"/>
                  </a:lnTo>
                  <a:lnTo>
                    <a:pt x="623" y="44"/>
                  </a:lnTo>
                  <a:lnTo>
                    <a:pt x="589" y="59"/>
                  </a:lnTo>
                  <a:lnTo>
                    <a:pt x="555" y="76"/>
                  </a:lnTo>
                  <a:lnTo>
                    <a:pt x="521" y="95"/>
                  </a:lnTo>
                  <a:lnTo>
                    <a:pt x="486" y="117"/>
                  </a:lnTo>
                  <a:lnTo>
                    <a:pt x="452" y="139"/>
                  </a:lnTo>
                  <a:lnTo>
                    <a:pt x="418" y="165"/>
                  </a:lnTo>
                  <a:lnTo>
                    <a:pt x="383" y="192"/>
                  </a:lnTo>
                  <a:lnTo>
                    <a:pt x="349" y="220"/>
                  </a:lnTo>
                  <a:lnTo>
                    <a:pt x="316" y="250"/>
                  </a:lnTo>
                  <a:lnTo>
                    <a:pt x="283" y="282"/>
                  </a:lnTo>
                  <a:lnTo>
                    <a:pt x="283" y="282"/>
                  </a:lnTo>
                  <a:lnTo>
                    <a:pt x="259" y="306"/>
                  </a:lnTo>
                  <a:lnTo>
                    <a:pt x="236" y="330"/>
                  </a:lnTo>
                  <a:lnTo>
                    <a:pt x="215" y="354"/>
                  </a:lnTo>
                  <a:lnTo>
                    <a:pt x="195" y="379"/>
                  </a:lnTo>
                  <a:lnTo>
                    <a:pt x="175" y="403"/>
                  </a:lnTo>
                  <a:lnTo>
                    <a:pt x="157" y="428"/>
                  </a:lnTo>
                  <a:lnTo>
                    <a:pt x="139" y="452"/>
                  </a:lnTo>
                  <a:lnTo>
                    <a:pt x="123" y="476"/>
                  </a:lnTo>
                  <a:lnTo>
                    <a:pt x="107" y="501"/>
                  </a:lnTo>
                  <a:lnTo>
                    <a:pt x="92" y="526"/>
                  </a:lnTo>
                  <a:lnTo>
                    <a:pt x="79" y="549"/>
                  </a:lnTo>
                  <a:lnTo>
                    <a:pt x="66" y="574"/>
                  </a:lnTo>
                  <a:lnTo>
                    <a:pt x="54" y="597"/>
                  </a:lnTo>
                  <a:lnTo>
                    <a:pt x="44" y="621"/>
                  </a:lnTo>
                  <a:lnTo>
                    <a:pt x="35" y="644"/>
                  </a:lnTo>
                  <a:lnTo>
                    <a:pt x="26" y="667"/>
                  </a:lnTo>
                  <a:lnTo>
                    <a:pt x="19" y="690"/>
                  </a:lnTo>
                  <a:lnTo>
                    <a:pt x="13" y="711"/>
                  </a:lnTo>
                  <a:lnTo>
                    <a:pt x="8" y="733"/>
                  </a:lnTo>
                  <a:lnTo>
                    <a:pt x="5" y="754"/>
                  </a:lnTo>
                  <a:lnTo>
                    <a:pt x="1" y="775"/>
                  </a:lnTo>
                  <a:lnTo>
                    <a:pt x="0" y="795"/>
                  </a:lnTo>
                  <a:lnTo>
                    <a:pt x="0" y="814"/>
                  </a:lnTo>
                  <a:lnTo>
                    <a:pt x="1" y="834"/>
                  </a:lnTo>
                  <a:lnTo>
                    <a:pt x="4" y="852"/>
                  </a:lnTo>
                  <a:lnTo>
                    <a:pt x="7" y="869"/>
                  </a:lnTo>
                  <a:lnTo>
                    <a:pt x="11" y="885"/>
                  </a:lnTo>
                  <a:lnTo>
                    <a:pt x="18" y="901"/>
                  </a:lnTo>
                  <a:lnTo>
                    <a:pt x="24" y="916"/>
                  </a:lnTo>
                  <a:lnTo>
                    <a:pt x="33" y="930"/>
                  </a:lnTo>
                  <a:lnTo>
                    <a:pt x="42" y="943"/>
                  </a:lnTo>
                  <a:lnTo>
                    <a:pt x="54" y="956"/>
                  </a:lnTo>
                  <a:lnTo>
                    <a:pt x="82" y="984"/>
                  </a:lnTo>
                  <a:lnTo>
                    <a:pt x="82" y="984"/>
                  </a:lnTo>
                  <a:lnTo>
                    <a:pt x="91" y="991"/>
                  </a:lnTo>
                  <a:lnTo>
                    <a:pt x="99" y="998"/>
                  </a:lnTo>
                  <a:lnTo>
                    <a:pt x="109" y="1004"/>
                  </a:lnTo>
                  <a:lnTo>
                    <a:pt x="119" y="1008"/>
                  </a:lnTo>
                  <a:lnTo>
                    <a:pt x="129" y="1013"/>
                  </a:lnTo>
                  <a:lnTo>
                    <a:pt x="140" y="1015"/>
                  </a:lnTo>
                  <a:lnTo>
                    <a:pt x="151" y="1017"/>
                  </a:lnTo>
                  <a:lnTo>
                    <a:pt x="162" y="1017"/>
                  </a:lnTo>
                  <a:lnTo>
                    <a:pt x="162" y="1017"/>
                  </a:lnTo>
                  <a:lnTo>
                    <a:pt x="173" y="1017"/>
                  </a:lnTo>
                  <a:lnTo>
                    <a:pt x="185" y="1015"/>
                  </a:lnTo>
                  <a:lnTo>
                    <a:pt x="196" y="1013"/>
                  </a:lnTo>
                  <a:lnTo>
                    <a:pt x="205" y="1008"/>
                  </a:lnTo>
                  <a:lnTo>
                    <a:pt x="215" y="1004"/>
                  </a:lnTo>
                  <a:lnTo>
                    <a:pt x="225" y="998"/>
                  </a:lnTo>
                  <a:lnTo>
                    <a:pt x="234" y="991"/>
                  </a:lnTo>
                  <a:lnTo>
                    <a:pt x="242" y="984"/>
                  </a:lnTo>
                  <a:lnTo>
                    <a:pt x="357" y="870"/>
                  </a:lnTo>
                  <a:lnTo>
                    <a:pt x="357" y="870"/>
                  </a:lnTo>
                  <a:lnTo>
                    <a:pt x="364" y="861"/>
                  </a:lnTo>
                  <a:lnTo>
                    <a:pt x="371" y="852"/>
                  </a:lnTo>
                  <a:lnTo>
                    <a:pt x="377" y="842"/>
                  </a:lnTo>
                  <a:lnTo>
                    <a:pt x="381" y="832"/>
                  </a:lnTo>
                  <a:lnTo>
                    <a:pt x="385" y="823"/>
                  </a:lnTo>
                  <a:lnTo>
                    <a:pt x="388" y="812"/>
                  </a:lnTo>
                  <a:lnTo>
                    <a:pt x="389" y="801"/>
                  </a:lnTo>
                  <a:lnTo>
                    <a:pt x="390" y="791"/>
                  </a:lnTo>
                  <a:lnTo>
                    <a:pt x="389" y="779"/>
                  </a:lnTo>
                  <a:lnTo>
                    <a:pt x="388" y="768"/>
                  </a:lnTo>
                  <a:lnTo>
                    <a:pt x="385" y="758"/>
                  </a:lnTo>
                  <a:lnTo>
                    <a:pt x="381" y="748"/>
                  </a:lnTo>
                  <a:lnTo>
                    <a:pt x="377" y="738"/>
                  </a:lnTo>
                  <a:lnTo>
                    <a:pt x="371" y="728"/>
                  </a:lnTo>
                  <a:lnTo>
                    <a:pt x="364" y="719"/>
                  </a:lnTo>
                  <a:lnTo>
                    <a:pt x="357" y="710"/>
                  </a:lnTo>
                  <a:lnTo>
                    <a:pt x="328" y="682"/>
                  </a:lnTo>
                  <a:lnTo>
                    <a:pt x="328" y="682"/>
                  </a:lnTo>
                  <a:lnTo>
                    <a:pt x="323" y="676"/>
                  </a:lnTo>
                  <a:lnTo>
                    <a:pt x="319" y="668"/>
                  </a:lnTo>
                  <a:lnTo>
                    <a:pt x="316" y="660"/>
                  </a:lnTo>
                  <a:lnTo>
                    <a:pt x="315" y="650"/>
                  </a:lnTo>
                  <a:lnTo>
                    <a:pt x="315" y="639"/>
                  </a:lnTo>
                  <a:lnTo>
                    <a:pt x="316" y="626"/>
                  </a:lnTo>
                  <a:lnTo>
                    <a:pt x="319" y="614"/>
                  </a:lnTo>
                  <a:lnTo>
                    <a:pt x="324" y="600"/>
                  </a:lnTo>
                  <a:lnTo>
                    <a:pt x="332" y="584"/>
                  </a:lnTo>
                  <a:lnTo>
                    <a:pt x="341" y="567"/>
                  </a:lnTo>
                  <a:lnTo>
                    <a:pt x="351" y="549"/>
                  </a:lnTo>
                  <a:lnTo>
                    <a:pt x="365" y="530"/>
                  </a:lnTo>
                  <a:lnTo>
                    <a:pt x="380" y="510"/>
                  </a:lnTo>
                  <a:lnTo>
                    <a:pt x="398" y="488"/>
                  </a:lnTo>
                  <a:lnTo>
                    <a:pt x="419" y="466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63" y="422"/>
                  </a:lnTo>
                  <a:lnTo>
                    <a:pt x="482" y="404"/>
                  </a:lnTo>
                  <a:lnTo>
                    <a:pt x="500" y="388"/>
                  </a:lnTo>
                  <a:lnTo>
                    <a:pt x="518" y="374"/>
                  </a:lnTo>
                  <a:lnTo>
                    <a:pt x="534" y="363"/>
                  </a:lnTo>
                  <a:lnTo>
                    <a:pt x="549" y="353"/>
                  </a:lnTo>
                  <a:lnTo>
                    <a:pt x="563" y="343"/>
                  </a:lnTo>
                  <a:lnTo>
                    <a:pt x="575" y="336"/>
                  </a:lnTo>
                  <a:lnTo>
                    <a:pt x="588" y="330"/>
                  </a:lnTo>
                  <a:lnTo>
                    <a:pt x="599" y="325"/>
                  </a:lnTo>
                  <a:lnTo>
                    <a:pt x="618" y="319"/>
                  </a:lnTo>
                  <a:lnTo>
                    <a:pt x="635" y="315"/>
                  </a:lnTo>
                  <a:lnTo>
                    <a:pt x="647" y="314"/>
                  </a:lnTo>
                  <a:lnTo>
                    <a:pt x="647" y="314"/>
                  </a:lnTo>
                  <a:lnTo>
                    <a:pt x="658" y="314"/>
                  </a:lnTo>
                  <a:lnTo>
                    <a:pt x="667" y="317"/>
                  </a:lnTo>
                  <a:lnTo>
                    <a:pt x="675" y="322"/>
                  </a:lnTo>
                  <a:lnTo>
                    <a:pt x="683" y="327"/>
                  </a:lnTo>
                  <a:lnTo>
                    <a:pt x="712" y="356"/>
                  </a:lnTo>
                  <a:lnTo>
                    <a:pt x="712" y="356"/>
                  </a:lnTo>
                  <a:lnTo>
                    <a:pt x="720" y="364"/>
                  </a:lnTo>
                  <a:lnTo>
                    <a:pt x="729" y="370"/>
                  </a:lnTo>
                  <a:lnTo>
                    <a:pt x="739" y="375"/>
                  </a:lnTo>
                  <a:lnTo>
                    <a:pt x="748" y="380"/>
                  </a:lnTo>
                  <a:lnTo>
                    <a:pt x="759" y="384"/>
                  </a:lnTo>
                  <a:lnTo>
                    <a:pt x="770" y="386"/>
                  </a:lnTo>
                  <a:lnTo>
                    <a:pt x="780" y="387"/>
                  </a:lnTo>
                  <a:lnTo>
                    <a:pt x="791" y="388"/>
                  </a:lnTo>
                  <a:lnTo>
                    <a:pt x="803" y="387"/>
                  </a:lnTo>
                  <a:lnTo>
                    <a:pt x="814" y="386"/>
                  </a:lnTo>
                  <a:lnTo>
                    <a:pt x="824" y="384"/>
                  </a:lnTo>
                  <a:lnTo>
                    <a:pt x="834" y="380"/>
                  </a:lnTo>
                  <a:lnTo>
                    <a:pt x="845" y="375"/>
                  </a:lnTo>
                  <a:lnTo>
                    <a:pt x="854" y="370"/>
                  </a:lnTo>
                  <a:lnTo>
                    <a:pt x="863" y="364"/>
                  </a:lnTo>
                  <a:lnTo>
                    <a:pt x="872" y="356"/>
                  </a:lnTo>
                  <a:lnTo>
                    <a:pt x="985" y="242"/>
                  </a:lnTo>
                  <a:lnTo>
                    <a:pt x="985" y="242"/>
                  </a:lnTo>
                  <a:lnTo>
                    <a:pt x="993" y="234"/>
                  </a:lnTo>
                  <a:lnTo>
                    <a:pt x="1000" y="225"/>
                  </a:lnTo>
                  <a:lnTo>
                    <a:pt x="1006" y="216"/>
                  </a:lnTo>
                  <a:lnTo>
                    <a:pt x="1010" y="206"/>
                  </a:lnTo>
                  <a:lnTo>
                    <a:pt x="1014" y="195"/>
                  </a:lnTo>
                  <a:lnTo>
                    <a:pt x="1016" y="184"/>
                  </a:lnTo>
                  <a:lnTo>
                    <a:pt x="1019" y="174"/>
                  </a:lnTo>
                  <a:lnTo>
                    <a:pt x="1019" y="162"/>
                  </a:lnTo>
                  <a:lnTo>
                    <a:pt x="1019" y="162"/>
                  </a:lnTo>
                  <a:lnTo>
                    <a:pt x="1019" y="151"/>
                  </a:lnTo>
                  <a:lnTo>
                    <a:pt x="1016" y="140"/>
                  </a:lnTo>
                  <a:lnTo>
                    <a:pt x="1014" y="130"/>
                  </a:lnTo>
                  <a:lnTo>
                    <a:pt x="1010" y="119"/>
                  </a:lnTo>
                  <a:lnTo>
                    <a:pt x="1006" y="109"/>
                  </a:lnTo>
                  <a:lnTo>
                    <a:pt x="1000" y="100"/>
                  </a:lnTo>
                  <a:lnTo>
                    <a:pt x="993" y="91"/>
                  </a:lnTo>
                  <a:lnTo>
                    <a:pt x="985" y="82"/>
                  </a:lnTo>
                  <a:lnTo>
                    <a:pt x="985" y="82"/>
                  </a:lnTo>
                  <a:close/>
                  <a:moveTo>
                    <a:pt x="940" y="196"/>
                  </a:moveTo>
                  <a:lnTo>
                    <a:pt x="825" y="311"/>
                  </a:lnTo>
                  <a:lnTo>
                    <a:pt x="825" y="311"/>
                  </a:lnTo>
                  <a:lnTo>
                    <a:pt x="818" y="316"/>
                  </a:lnTo>
                  <a:lnTo>
                    <a:pt x="810" y="321"/>
                  </a:lnTo>
                  <a:lnTo>
                    <a:pt x="801" y="324"/>
                  </a:lnTo>
                  <a:lnTo>
                    <a:pt x="791" y="325"/>
                  </a:lnTo>
                  <a:lnTo>
                    <a:pt x="783" y="324"/>
                  </a:lnTo>
                  <a:lnTo>
                    <a:pt x="773" y="321"/>
                  </a:lnTo>
                  <a:lnTo>
                    <a:pt x="764" y="316"/>
                  </a:lnTo>
                  <a:lnTo>
                    <a:pt x="757" y="311"/>
                  </a:lnTo>
                  <a:lnTo>
                    <a:pt x="728" y="282"/>
                  </a:lnTo>
                  <a:lnTo>
                    <a:pt x="728" y="282"/>
                  </a:lnTo>
                  <a:lnTo>
                    <a:pt x="720" y="275"/>
                  </a:lnTo>
                  <a:lnTo>
                    <a:pt x="711" y="268"/>
                  </a:lnTo>
                  <a:lnTo>
                    <a:pt x="702" y="263"/>
                  </a:lnTo>
                  <a:lnTo>
                    <a:pt x="691" y="258"/>
                  </a:lnTo>
                  <a:lnTo>
                    <a:pt x="681" y="254"/>
                  </a:lnTo>
                  <a:lnTo>
                    <a:pt x="670" y="252"/>
                  </a:lnTo>
                  <a:lnTo>
                    <a:pt x="659" y="250"/>
                  </a:lnTo>
                  <a:lnTo>
                    <a:pt x="647" y="250"/>
                  </a:lnTo>
                  <a:lnTo>
                    <a:pt x="647" y="250"/>
                  </a:lnTo>
                  <a:lnTo>
                    <a:pt x="633" y="250"/>
                  </a:lnTo>
                  <a:lnTo>
                    <a:pt x="621" y="252"/>
                  </a:lnTo>
                  <a:lnTo>
                    <a:pt x="607" y="255"/>
                  </a:lnTo>
                  <a:lnTo>
                    <a:pt x="593" y="260"/>
                  </a:lnTo>
                  <a:lnTo>
                    <a:pt x="579" y="264"/>
                  </a:lnTo>
                  <a:lnTo>
                    <a:pt x="564" y="270"/>
                  </a:lnTo>
                  <a:lnTo>
                    <a:pt x="549" y="278"/>
                  </a:lnTo>
                  <a:lnTo>
                    <a:pt x="533" y="286"/>
                  </a:lnTo>
                  <a:lnTo>
                    <a:pt x="518" y="296"/>
                  </a:lnTo>
                  <a:lnTo>
                    <a:pt x="500" y="307"/>
                  </a:lnTo>
                  <a:lnTo>
                    <a:pt x="484" y="320"/>
                  </a:lnTo>
                  <a:lnTo>
                    <a:pt x="467" y="332"/>
                  </a:lnTo>
                  <a:lnTo>
                    <a:pt x="450" y="346"/>
                  </a:lnTo>
                  <a:lnTo>
                    <a:pt x="433" y="363"/>
                  </a:lnTo>
                  <a:lnTo>
                    <a:pt x="397" y="397"/>
                  </a:lnTo>
                  <a:lnTo>
                    <a:pt x="397" y="397"/>
                  </a:lnTo>
                  <a:lnTo>
                    <a:pt x="379" y="415"/>
                  </a:lnTo>
                  <a:lnTo>
                    <a:pt x="362" y="433"/>
                  </a:lnTo>
                  <a:lnTo>
                    <a:pt x="347" y="451"/>
                  </a:lnTo>
                  <a:lnTo>
                    <a:pt x="333" y="467"/>
                  </a:lnTo>
                  <a:lnTo>
                    <a:pt x="320" y="483"/>
                  </a:lnTo>
                  <a:lnTo>
                    <a:pt x="309" y="499"/>
                  </a:lnTo>
                  <a:lnTo>
                    <a:pt x="299" y="514"/>
                  </a:lnTo>
                  <a:lnTo>
                    <a:pt x="290" y="528"/>
                  </a:lnTo>
                  <a:lnTo>
                    <a:pt x="282" y="542"/>
                  </a:lnTo>
                  <a:lnTo>
                    <a:pt x="275" y="556"/>
                  </a:lnTo>
                  <a:lnTo>
                    <a:pt x="269" y="569"/>
                  </a:lnTo>
                  <a:lnTo>
                    <a:pt x="263" y="580"/>
                  </a:lnTo>
                  <a:lnTo>
                    <a:pt x="260" y="592"/>
                  </a:lnTo>
                  <a:lnTo>
                    <a:pt x="257" y="604"/>
                  </a:lnTo>
                  <a:lnTo>
                    <a:pt x="253" y="624"/>
                  </a:lnTo>
                  <a:lnTo>
                    <a:pt x="250" y="644"/>
                  </a:lnTo>
                  <a:lnTo>
                    <a:pt x="251" y="661"/>
                  </a:lnTo>
                  <a:lnTo>
                    <a:pt x="254" y="677"/>
                  </a:lnTo>
                  <a:lnTo>
                    <a:pt x="258" y="690"/>
                  </a:lnTo>
                  <a:lnTo>
                    <a:pt x="263" y="702"/>
                  </a:lnTo>
                  <a:lnTo>
                    <a:pt x="270" y="712"/>
                  </a:lnTo>
                  <a:lnTo>
                    <a:pt x="276" y="720"/>
                  </a:lnTo>
                  <a:lnTo>
                    <a:pt x="283" y="727"/>
                  </a:lnTo>
                  <a:lnTo>
                    <a:pt x="312" y="755"/>
                  </a:lnTo>
                  <a:lnTo>
                    <a:pt x="312" y="755"/>
                  </a:lnTo>
                  <a:lnTo>
                    <a:pt x="317" y="764"/>
                  </a:lnTo>
                  <a:lnTo>
                    <a:pt x="322" y="771"/>
                  </a:lnTo>
                  <a:lnTo>
                    <a:pt x="324" y="781"/>
                  </a:lnTo>
                  <a:lnTo>
                    <a:pt x="325" y="791"/>
                  </a:lnTo>
                  <a:lnTo>
                    <a:pt x="324" y="799"/>
                  </a:lnTo>
                  <a:lnTo>
                    <a:pt x="322" y="809"/>
                  </a:lnTo>
                  <a:lnTo>
                    <a:pt x="317" y="817"/>
                  </a:lnTo>
                  <a:lnTo>
                    <a:pt x="312" y="825"/>
                  </a:lnTo>
                  <a:lnTo>
                    <a:pt x="197" y="939"/>
                  </a:lnTo>
                  <a:lnTo>
                    <a:pt x="197" y="939"/>
                  </a:lnTo>
                  <a:lnTo>
                    <a:pt x="189" y="945"/>
                  </a:lnTo>
                  <a:lnTo>
                    <a:pt x="181" y="949"/>
                  </a:lnTo>
                  <a:lnTo>
                    <a:pt x="172" y="952"/>
                  </a:lnTo>
                  <a:lnTo>
                    <a:pt x="162" y="953"/>
                  </a:lnTo>
                  <a:lnTo>
                    <a:pt x="153" y="952"/>
                  </a:lnTo>
                  <a:lnTo>
                    <a:pt x="144" y="949"/>
                  </a:lnTo>
                  <a:lnTo>
                    <a:pt x="136" y="945"/>
                  </a:lnTo>
                  <a:lnTo>
                    <a:pt x="128" y="939"/>
                  </a:lnTo>
                  <a:lnTo>
                    <a:pt x="99" y="910"/>
                  </a:lnTo>
                  <a:lnTo>
                    <a:pt x="99" y="910"/>
                  </a:lnTo>
                  <a:lnTo>
                    <a:pt x="91" y="901"/>
                  </a:lnTo>
                  <a:lnTo>
                    <a:pt x="83" y="890"/>
                  </a:lnTo>
                  <a:lnTo>
                    <a:pt x="78" y="879"/>
                  </a:lnTo>
                  <a:lnTo>
                    <a:pt x="72" y="867"/>
                  </a:lnTo>
                  <a:lnTo>
                    <a:pt x="68" y="854"/>
                  </a:lnTo>
                  <a:lnTo>
                    <a:pt x="66" y="840"/>
                  </a:lnTo>
                  <a:lnTo>
                    <a:pt x="64" y="825"/>
                  </a:lnTo>
                  <a:lnTo>
                    <a:pt x="64" y="810"/>
                  </a:lnTo>
                  <a:lnTo>
                    <a:pt x="64" y="794"/>
                  </a:lnTo>
                  <a:lnTo>
                    <a:pt x="65" y="777"/>
                  </a:lnTo>
                  <a:lnTo>
                    <a:pt x="68" y="760"/>
                  </a:lnTo>
                  <a:lnTo>
                    <a:pt x="71" y="741"/>
                  </a:lnTo>
                  <a:lnTo>
                    <a:pt x="75" y="723"/>
                  </a:lnTo>
                  <a:lnTo>
                    <a:pt x="81" y="705"/>
                  </a:lnTo>
                  <a:lnTo>
                    <a:pt x="87" y="685"/>
                  </a:lnTo>
                  <a:lnTo>
                    <a:pt x="95" y="665"/>
                  </a:lnTo>
                  <a:lnTo>
                    <a:pt x="103" y="645"/>
                  </a:lnTo>
                  <a:lnTo>
                    <a:pt x="112" y="624"/>
                  </a:lnTo>
                  <a:lnTo>
                    <a:pt x="123" y="604"/>
                  </a:lnTo>
                  <a:lnTo>
                    <a:pt x="133" y="584"/>
                  </a:lnTo>
                  <a:lnTo>
                    <a:pt x="145" y="562"/>
                  </a:lnTo>
                  <a:lnTo>
                    <a:pt x="158" y="541"/>
                  </a:lnTo>
                  <a:lnTo>
                    <a:pt x="186" y="498"/>
                  </a:lnTo>
                  <a:lnTo>
                    <a:pt x="217" y="455"/>
                  </a:lnTo>
                  <a:lnTo>
                    <a:pt x="251" y="412"/>
                  </a:lnTo>
                  <a:lnTo>
                    <a:pt x="270" y="390"/>
                  </a:lnTo>
                  <a:lnTo>
                    <a:pt x="288" y="369"/>
                  </a:lnTo>
                  <a:lnTo>
                    <a:pt x="307" y="349"/>
                  </a:lnTo>
                  <a:lnTo>
                    <a:pt x="328" y="327"/>
                  </a:lnTo>
                  <a:lnTo>
                    <a:pt x="328" y="327"/>
                  </a:lnTo>
                  <a:lnTo>
                    <a:pt x="359" y="298"/>
                  </a:lnTo>
                  <a:lnTo>
                    <a:pt x="389" y="270"/>
                  </a:lnTo>
                  <a:lnTo>
                    <a:pt x="421" y="243"/>
                  </a:lnTo>
                  <a:lnTo>
                    <a:pt x="452" y="219"/>
                  </a:lnTo>
                  <a:lnTo>
                    <a:pt x="484" y="195"/>
                  </a:lnTo>
                  <a:lnTo>
                    <a:pt x="516" y="174"/>
                  </a:lnTo>
                  <a:lnTo>
                    <a:pt x="548" y="154"/>
                  </a:lnTo>
                  <a:lnTo>
                    <a:pt x="580" y="136"/>
                  </a:lnTo>
                  <a:lnTo>
                    <a:pt x="611" y="120"/>
                  </a:lnTo>
                  <a:lnTo>
                    <a:pt x="642" y="105"/>
                  </a:lnTo>
                  <a:lnTo>
                    <a:pt x="672" y="93"/>
                  </a:lnTo>
                  <a:lnTo>
                    <a:pt x="701" y="82"/>
                  </a:lnTo>
                  <a:lnTo>
                    <a:pt x="730" y="75"/>
                  </a:lnTo>
                  <a:lnTo>
                    <a:pt x="758" y="69"/>
                  </a:lnTo>
                  <a:lnTo>
                    <a:pt x="785" y="65"/>
                  </a:lnTo>
                  <a:lnTo>
                    <a:pt x="809" y="64"/>
                  </a:lnTo>
                  <a:lnTo>
                    <a:pt x="809" y="64"/>
                  </a:lnTo>
                  <a:lnTo>
                    <a:pt x="827" y="64"/>
                  </a:lnTo>
                  <a:lnTo>
                    <a:pt x="842" y="66"/>
                  </a:lnTo>
                  <a:lnTo>
                    <a:pt x="856" y="70"/>
                  </a:lnTo>
                  <a:lnTo>
                    <a:pt x="868" y="73"/>
                  </a:lnTo>
                  <a:lnTo>
                    <a:pt x="881" y="78"/>
                  </a:lnTo>
                  <a:lnTo>
                    <a:pt x="892" y="84"/>
                  </a:lnTo>
                  <a:lnTo>
                    <a:pt x="903" y="91"/>
                  </a:lnTo>
                  <a:lnTo>
                    <a:pt x="911" y="100"/>
                  </a:lnTo>
                  <a:lnTo>
                    <a:pt x="940" y="128"/>
                  </a:lnTo>
                  <a:lnTo>
                    <a:pt x="940" y="128"/>
                  </a:lnTo>
                  <a:lnTo>
                    <a:pt x="947" y="135"/>
                  </a:lnTo>
                  <a:lnTo>
                    <a:pt x="951" y="144"/>
                  </a:lnTo>
                  <a:lnTo>
                    <a:pt x="954" y="152"/>
                  </a:lnTo>
                  <a:lnTo>
                    <a:pt x="954" y="162"/>
                  </a:lnTo>
                  <a:lnTo>
                    <a:pt x="954" y="162"/>
                  </a:lnTo>
                  <a:lnTo>
                    <a:pt x="954" y="172"/>
                  </a:lnTo>
                  <a:lnTo>
                    <a:pt x="951" y="181"/>
                  </a:lnTo>
                  <a:lnTo>
                    <a:pt x="947" y="189"/>
                  </a:lnTo>
                  <a:lnTo>
                    <a:pt x="940" y="196"/>
                  </a:lnTo>
                  <a:lnTo>
                    <a:pt x="940" y="19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5" name="Freeform 80"/>
            <p:cNvSpPr>
              <a:spLocks noEditPoints="1"/>
            </p:cNvSpPr>
            <p:nvPr/>
          </p:nvSpPr>
          <p:spPr bwMode="auto">
            <a:xfrm>
              <a:off x="4169889" y="3585471"/>
              <a:ext cx="388029" cy="389940"/>
            </a:xfrm>
            <a:custGeom>
              <a:avLst/>
              <a:gdLst>
                <a:gd name="T0" fmla="*/ 1017 w 1017"/>
                <a:gd name="T1" fmla="*/ 28 h 1017"/>
                <a:gd name="T2" fmla="*/ 1017 w 1017"/>
                <a:gd name="T3" fmla="*/ 25 h 1017"/>
                <a:gd name="T4" fmla="*/ 1015 w 1017"/>
                <a:gd name="T5" fmla="*/ 19 h 1017"/>
                <a:gd name="T6" fmla="*/ 1014 w 1017"/>
                <a:gd name="T7" fmla="*/ 17 h 1017"/>
                <a:gd name="T8" fmla="*/ 1011 w 1017"/>
                <a:gd name="T9" fmla="*/ 12 h 1017"/>
                <a:gd name="T10" fmla="*/ 1008 w 1017"/>
                <a:gd name="T11" fmla="*/ 9 h 1017"/>
                <a:gd name="T12" fmla="*/ 1005 w 1017"/>
                <a:gd name="T13" fmla="*/ 6 h 1017"/>
                <a:gd name="T14" fmla="*/ 1003 w 1017"/>
                <a:gd name="T15" fmla="*/ 5 h 1017"/>
                <a:gd name="T16" fmla="*/ 1002 w 1017"/>
                <a:gd name="T17" fmla="*/ 4 h 1017"/>
                <a:gd name="T18" fmla="*/ 1002 w 1017"/>
                <a:gd name="T19" fmla="*/ 4 h 1017"/>
                <a:gd name="T20" fmla="*/ 995 w 1017"/>
                <a:gd name="T21" fmla="*/ 1 h 1017"/>
                <a:gd name="T22" fmla="*/ 991 w 1017"/>
                <a:gd name="T23" fmla="*/ 0 h 1017"/>
                <a:gd name="T24" fmla="*/ 984 w 1017"/>
                <a:gd name="T25" fmla="*/ 0 h 1017"/>
                <a:gd name="T26" fmla="*/ 983 w 1017"/>
                <a:gd name="T27" fmla="*/ 0 h 1017"/>
                <a:gd name="T28" fmla="*/ 977 w 1017"/>
                <a:gd name="T29" fmla="*/ 1 h 1017"/>
                <a:gd name="T30" fmla="*/ 973 w 1017"/>
                <a:gd name="T31" fmla="*/ 2 h 1017"/>
                <a:gd name="T32" fmla="*/ 968 w 1017"/>
                <a:gd name="T33" fmla="*/ 5 h 1017"/>
                <a:gd name="T34" fmla="*/ 968 w 1017"/>
                <a:gd name="T35" fmla="*/ 5 h 1017"/>
                <a:gd name="T36" fmla="*/ 10 w 1017"/>
                <a:gd name="T37" fmla="*/ 676 h 1017"/>
                <a:gd name="T38" fmla="*/ 1 w 1017"/>
                <a:gd name="T39" fmla="*/ 689 h 1017"/>
                <a:gd name="T40" fmla="*/ 0 w 1017"/>
                <a:gd name="T41" fmla="*/ 704 h 1017"/>
                <a:gd name="T42" fmla="*/ 3 w 1017"/>
                <a:gd name="T43" fmla="*/ 713 h 1017"/>
                <a:gd name="T44" fmla="*/ 13 w 1017"/>
                <a:gd name="T45" fmla="*/ 724 h 1017"/>
                <a:gd name="T46" fmla="*/ 27 w 1017"/>
                <a:gd name="T47" fmla="*/ 731 h 1017"/>
                <a:gd name="T48" fmla="*/ 350 w 1017"/>
                <a:gd name="T49" fmla="*/ 985 h 1017"/>
                <a:gd name="T50" fmla="*/ 351 w 1017"/>
                <a:gd name="T51" fmla="*/ 988 h 1017"/>
                <a:gd name="T52" fmla="*/ 354 w 1017"/>
                <a:gd name="T53" fmla="*/ 1000 h 1017"/>
                <a:gd name="T54" fmla="*/ 357 w 1017"/>
                <a:gd name="T55" fmla="*/ 1005 h 1017"/>
                <a:gd name="T56" fmla="*/ 365 w 1017"/>
                <a:gd name="T57" fmla="*/ 1012 h 1017"/>
                <a:gd name="T58" fmla="*/ 368 w 1017"/>
                <a:gd name="T59" fmla="*/ 1014 h 1017"/>
                <a:gd name="T60" fmla="*/ 376 w 1017"/>
                <a:gd name="T61" fmla="*/ 1016 h 1017"/>
                <a:gd name="T62" fmla="*/ 382 w 1017"/>
                <a:gd name="T63" fmla="*/ 1017 h 1017"/>
                <a:gd name="T64" fmla="*/ 393 w 1017"/>
                <a:gd name="T65" fmla="*/ 1015 h 1017"/>
                <a:gd name="T66" fmla="*/ 399 w 1017"/>
                <a:gd name="T67" fmla="*/ 1012 h 1017"/>
                <a:gd name="T68" fmla="*/ 405 w 1017"/>
                <a:gd name="T69" fmla="*/ 1006 h 1017"/>
                <a:gd name="T70" fmla="*/ 524 w 1017"/>
                <a:gd name="T71" fmla="*/ 821 h 1017"/>
                <a:gd name="T72" fmla="*/ 876 w 1017"/>
                <a:gd name="T73" fmla="*/ 1013 h 1017"/>
                <a:gd name="T74" fmla="*/ 891 w 1017"/>
                <a:gd name="T75" fmla="*/ 1017 h 1017"/>
                <a:gd name="T76" fmla="*/ 906 w 1017"/>
                <a:gd name="T77" fmla="*/ 1013 h 1017"/>
                <a:gd name="T78" fmla="*/ 921 w 1017"/>
                <a:gd name="T79" fmla="*/ 996 h 1017"/>
                <a:gd name="T80" fmla="*/ 1017 w 1017"/>
                <a:gd name="T81" fmla="*/ 34 h 1017"/>
                <a:gd name="T82" fmla="*/ 367 w 1017"/>
                <a:gd name="T83" fmla="*/ 667 h 1017"/>
                <a:gd name="T84" fmla="*/ 367 w 1017"/>
                <a:gd name="T85" fmla="*/ 667 h 1017"/>
                <a:gd name="T86" fmla="*/ 760 w 1017"/>
                <a:gd name="T87" fmla="*/ 328 h 1017"/>
                <a:gd name="T88" fmla="*/ 557 w 1017"/>
                <a:gd name="T89" fmla="*/ 76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7" h="1017">
                  <a:moveTo>
                    <a:pt x="1017" y="31"/>
                  </a:moveTo>
                  <a:lnTo>
                    <a:pt x="1017" y="31"/>
                  </a:lnTo>
                  <a:lnTo>
                    <a:pt x="1017" y="28"/>
                  </a:lnTo>
                  <a:lnTo>
                    <a:pt x="1017" y="28"/>
                  </a:lnTo>
                  <a:lnTo>
                    <a:pt x="1017" y="25"/>
                  </a:lnTo>
                  <a:lnTo>
                    <a:pt x="1017" y="25"/>
                  </a:lnTo>
                  <a:lnTo>
                    <a:pt x="1016" y="23"/>
                  </a:lnTo>
                  <a:lnTo>
                    <a:pt x="1016" y="23"/>
                  </a:lnTo>
                  <a:lnTo>
                    <a:pt x="1015" y="19"/>
                  </a:lnTo>
                  <a:lnTo>
                    <a:pt x="1015" y="19"/>
                  </a:lnTo>
                  <a:lnTo>
                    <a:pt x="1014" y="17"/>
                  </a:lnTo>
                  <a:lnTo>
                    <a:pt x="1014" y="17"/>
                  </a:lnTo>
                  <a:lnTo>
                    <a:pt x="1013" y="15"/>
                  </a:lnTo>
                  <a:lnTo>
                    <a:pt x="1013" y="15"/>
                  </a:lnTo>
                  <a:lnTo>
                    <a:pt x="1011" y="12"/>
                  </a:lnTo>
                  <a:lnTo>
                    <a:pt x="1011" y="12"/>
                  </a:lnTo>
                  <a:lnTo>
                    <a:pt x="1008" y="9"/>
                  </a:lnTo>
                  <a:lnTo>
                    <a:pt x="1008" y="9"/>
                  </a:lnTo>
                  <a:lnTo>
                    <a:pt x="1006" y="7"/>
                  </a:lnTo>
                  <a:lnTo>
                    <a:pt x="1006" y="7"/>
                  </a:lnTo>
                  <a:lnTo>
                    <a:pt x="1005" y="6"/>
                  </a:lnTo>
                  <a:lnTo>
                    <a:pt x="1005" y="6"/>
                  </a:lnTo>
                  <a:lnTo>
                    <a:pt x="1003" y="5"/>
                  </a:lnTo>
                  <a:lnTo>
                    <a:pt x="1003" y="5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1002" y="4"/>
                  </a:lnTo>
                  <a:lnTo>
                    <a:pt x="998" y="2"/>
                  </a:lnTo>
                  <a:lnTo>
                    <a:pt x="998" y="2"/>
                  </a:lnTo>
                  <a:lnTo>
                    <a:pt x="995" y="1"/>
                  </a:lnTo>
                  <a:lnTo>
                    <a:pt x="995" y="1"/>
                  </a:lnTo>
                  <a:lnTo>
                    <a:pt x="991" y="0"/>
                  </a:lnTo>
                  <a:lnTo>
                    <a:pt x="991" y="0"/>
                  </a:lnTo>
                  <a:lnTo>
                    <a:pt x="988" y="0"/>
                  </a:lnTo>
                  <a:lnTo>
                    <a:pt x="988" y="0"/>
                  </a:lnTo>
                  <a:lnTo>
                    <a:pt x="984" y="0"/>
                  </a:lnTo>
                  <a:lnTo>
                    <a:pt x="984" y="0"/>
                  </a:lnTo>
                  <a:lnTo>
                    <a:pt x="983" y="0"/>
                  </a:lnTo>
                  <a:lnTo>
                    <a:pt x="983" y="0"/>
                  </a:lnTo>
                  <a:lnTo>
                    <a:pt x="981" y="0"/>
                  </a:lnTo>
                  <a:lnTo>
                    <a:pt x="981" y="0"/>
                  </a:lnTo>
                  <a:lnTo>
                    <a:pt x="977" y="1"/>
                  </a:lnTo>
                  <a:lnTo>
                    <a:pt x="977" y="1"/>
                  </a:lnTo>
                  <a:lnTo>
                    <a:pt x="973" y="2"/>
                  </a:lnTo>
                  <a:lnTo>
                    <a:pt x="973" y="2"/>
                  </a:lnTo>
                  <a:lnTo>
                    <a:pt x="971" y="3"/>
                  </a:lnTo>
                  <a:lnTo>
                    <a:pt x="971" y="3"/>
                  </a:lnTo>
                  <a:lnTo>
                    <a:pt x="968" y="5"/>
                  </a:lnTo>
                  <a:lnTo>
                    <a:pt x="968" y="5"/>
                  </a:lnTo>
                  <a:lnTo>
                    <a:pt x="968" y="5"/>
                  </a:lnTo>
                  <a:lnTo>
                    <a:pt x="968" y="5"/>
                  </a:lnTo>
                  <a:lnTo>
                    <a:pt x="14" y="673"/>
                  </a:lnTo>
                  <a:lnTo>
                    <a:pt x="14" y="673"/>
                  </a:lnTo>
                  <a:lnTo>
                    <a:pt x="10" y="676"/>
                  </a:lnTo>
                  <a:lnTo>
                    <a:pt x="6" y="680"/>
                  </a:lnTo>
                  <a:lnTo>
                    <a:pt x="3" y="684"/>
                  </a:lnTo>
                  <a:lnTo>
                    <a:pt x="1" y="689"/>
                  </a:lnTo>
                  <a:lnTo>
                    <a:pt x="0" y="693"/>
                  </a:lnTo>
                  <a:lnTo>
                    <a:pt x="0" y="698"/>
                  </a:lnTo>
                  <a:lnTo>
                    <a:pt x="0" y="704"/>
                  </a:lnTo>
                  <a:lnTo>
                    <a:pt x="1" y="708"/>
                  </a:lnTo>
                  <a:lnTo>
                    <a:pt x="1" y="708"/>
                  </a:lnTo>
                  <a:lnTo>
                    <a:pt x="3" y="713"/>
                  </a:lnTo>
                  <a:lnTo>
                    <a:pt x="6" y="718"/>
                  </a:lnTo>
                  <a:lnTo>
                    <a:pt x="10" y="721"/>
                  </a:lnTo>
                  <a:lnTo>
                    <a:pt x="13" y="724"/>
                  </a:lnTo>
                  <a:lnTo>
                    <a:pt x="17" y="727"/>
                  </a:lnTo>
                  <a:lnTo>
                    <a:pt x="21" y="730"/>
                  </a:lnTo>
                  <a:lnTo>
                    <a:pt x="27" y="731"/>
                  </a:lnTo>
                  <a:lnTo>
                    <a:pt x="32" y="731"/>
                  </a:lnTo>
                  <a:lnTo>
                    <a:pt x="350" y="731"/>
                  </a:lnTo>
                  <a:lnTo>
                    <a:pt x="350" y="985"/>
                  </a:lnTo>
                  <a:lnTo>
                    <a:pt x="350" y="985"/>
                  </a:lnTo>
                  <a:lnTo>
                    <a:pt x="351" y="988"/>
                  </a:lnTo>
                  <a:lnTo>
                    <a:pt x="351" y="988"/>
                  </a:lnTo>
                  <a:lnTo>
                    <a:pt x="352" y="995"/>
                  </a:lnTo>
                  <a:lnTo>
                    <a:pt x="352" y="995"/>
                  </a:lnTo>
                  <a:lnTo>
                    <a:pt x="354" y="1000"/>
                  </a:lnTo>
                  <a:lnTo>
                    <a:pt x="354" y="1000"/>
                  </a:lnTo>
                  <a:lnTo>
                    <a:pt x="357" y="1005"/>
                  </a:lnTo>
                  <a:lnTo>
                    <a:pt x="357" y="1005"/>
                  </a:lnTo>
                  <a:lnTo>
                    <a:pt x="362" y="1010"/>
                  </a:lnTo>
                  <a:lnTo>
                    <a:pt x="362" y="1010"/>
                  </a:lnTo>
                  <a:lnTo>
                    <a:pt x="365" y="1012"/>
                  </a:lnTo>
                  <a:lnTo>
                    <a:pt x="365" y="1012"/>
                  </a:lnTo>
                  <a:lnTo>
                    <a:pt x="368" y="1014"/>
                  </a:lnTo>
                  <a:lnTo>
                    <a:pt x="368" y="1014"/>
                  </a:lnTo>
                  <a:lnTo>
                    <a:pt x="370" y="1015"/>
                  </a:lnTo>
                  <a:lnTo>
                    <a:pt x="370" y="1015"/>
                  </a:lnTo>
                  <a:lnTo>
                    <a:pt x="376" y="1016"/>
                  </a:lnTo>
                  <a:lnTo>
                    <a:pt x="382" y="1017"/>
                  </a:lnTo>
                  <a:lnTo>
                    <a:pt x="382" y="1017"/>
                  </a:lnTo>
                  <a:lnTo>
                    <a:pt x="382" y="1017"/>
                  </a:lnTo>
                  <a:lnTo>
                    <a:pt x="387" y="1016"/>
                  </a:lnTo>
                  <a:lnTo>
                    <a:pt x="393" y="1015"/>
                  </a:lnTo>
                  <a:lnTo>
                    <a:pt x="393" y="1015"/>
                  </a:lnTo>
                  <a:lnTo>
                    <a:pt x="395" y="1014"/>
                  </a:lnTo>
                  <a:lnTo>
                    <a:pt x="395" y="1014"/>
                  </a:lnTo>
                  <a:lnTo>
                    <a:pt x="399" y="1012"/>
                  </a:lnTo>
                  <a:lnTo>
                    <a:pt x="403" y="1007"/>
                  </a:lnTo>
                  <a:lnTo>
                    <a:pt x="403" y="1007"/>
                  </a:lnTo>
                  <a:lnTo>
                    <a:pt x="405" y="1006"/>
                  </a:lnTo>
                  <a:lnTo>
                    <a:pt x="405" y="1006"/>
                  </a:lnTo>
                  <a:lnTo>
                    <a:pt x="409" y="1002"/>
                  </a:lnTo>
                  <a:lnTo>
                    <a:pt x="524" y="821"/>
                  </a:lnTo>
                  <a:lnTo>
                    <a:pt x="524" y="821"/>
                  </a:lnTo>
                  <a:lnTo>
                    <a:pt x="526" y="822"/>
                  </a:lnTo>
                  <a:lnTo>
                    <a:pt x="876" y="1013"/>
                  </a:lnTo>
                  <a:lnTo>
                    <a:pt x="876" y="1013"/>
                  </a:lnTo>
                  <a:lnTo>
                    <a:pt x="883" y="1016"/>
                  </a:lnTo>
                  <a:lnTo>
                    <a:pt x="891" y="1017"/>
                  </a:lnTo>
                  <a:lnTo>
                    <a:pt x="898" y="1016"/>
                  </a:lnTo>
                  <a:lnTo>
                    <a:pt x="906" y="1013"/>
                  </a:lnTo>
                  <a:lnTo>
                    <a:pt x="906" y="1013"/>
                  </a:lnTo>
                  <a:lnTo>
                    <a:pt x="912" y="1009"/>
                  </a:lnTo>
                  <a:lnTo>
                    <a:pt x="917" y="1003"/>
                  </a:lnTo>
                  <a:lnTo>
                    <a:pt x="921" y="996"/>
                  </a:lnTo>
                  <a:lnTo>
                    <a:pt x="922" y="988"/>
                  </a:lnTo>
                  <a:lnTo>
                    <a:pt x="1017" y="34"/>
                  </a:lnTo>
                  <a:lnTo>
                    <a:pt x="1017" y="34"/>
                  </a:lnTo>
                  <a:lnTo>
                    <a:pt x="1017" y="31"/>
                  </a:lnTo>
                  <a:lnTo>
                    <a:pt x="1017" y="31"/>
                  </a:lnTo>
                  <a:close/>
                  <a:moveTo>
                    <a:pt x="367" y="667"/>
                  </a:moveTo>
                  <a:lnTo>
                    <a:pt x="133" y="667"/>
                  </a:lnTo>
                  <a:lnTo>
                    <a:pt x="773" y="219"/>
                  </a:lnTo>
                  <a:lnTo>
                    <a:pt x="367" y="667"/>
                  </a:lnTo>
                  <a:close/>
                  <a:moveTo>
                    <a:pt x="413" y="875"/>
                  </a:moveTo>
                  <a:lnTo>
                    <a:pt x="413" y="711"/>
                  </a:lnTo>
                  <a:lnTo>
                    <a:pt x="760" y="328"/>
                  </a:lnTo>
                  <a:lnTo>
                    <a:pt x="413" y="875"/>
                  </a:lnTo>
                  <a:close/>
                  <a:moveTo>
                    <a:pt x="864" y="934"/>
                  </a:moveTo>
                  <a:lnTo>
                    <a:pt x="557" y="767"/>
                  </a:lnTo>
                  <a:lnTo>
                    <a:pt x="941" y="162"/>
                  </a:lnTo>
                  <a:lnTo>
                    <a:pt x="864" y="93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6" name="Freeform 81"/>
            <p:cNvSpPr>
              <a:spLocks noEditPoints="1"/>
            </p:cNvSpPr>
            <p:nvPr/>
          </p:nvSpPr>
          <p:spPr bwMode="auto">
            <a:xfrm>
              <a:off x="807605" y="2893519"/>
              <a:ext cx="389940" cy="231289"/>
            </a:xfrm>
            <a:custGeom>
              <a:avLst/>
              <a:gdLst>
                <a:gd name="T0" fmla="*/ 583 w 1018"/>
                <a:gd name="T1" fmla="*/ 228 h 604"/>
                <a:gd name="T2" fmla="*/ 547 w 1018"/>
                <a:gd name="T3" fmla="*/ 235 h 604"/>
                <a:gd name="T4" fmla="*/ 540 w 1018"/>
                <a:gd name="T5" fmla="*/ 282 h 604"/>
                <a:gd name="T6" fmla="*/ 512 w 1018"/>
                <a:gd name="T7" fmla="*/ 415 h 604"/>
                <a:gd name="T8" fmla="*/ 395 w 1018"/>
                <a:gd name="T9" fmla="*/ 521 h 604"/>
                <a:gd name="T10" fmla="*/ 254 w 1018"/>
                <a:gd name="T11" fmla="*/ 535 h 604"/>
                <a:gd name="T12" fmla="*/ 118 w 1018"/>
                <a:gd name="T13" fmla="*/ 454 h 604"/>
                <a:gd name="T14" fmla="*/ 63 w 1018"/>
                <a:gd name="T15" fmla="*/ 301 h 604"/>
                <a:gd name="T16" fmla="*/ 104 w 1018"/>
                <a:gd name="T17" fmla="*/ 168 h 604"/>
                <a:gd name="T18" fmla="*/ 232 w 1018"/>
                <a:gd name="T19" fmla="*/ 74 h 604"/>
                <a:gd name="T20" fmla="*/ 343 w 1018"/>
                <a:gd name="T21" fmla="*/ 66 h 604"/>
                <a:gd name="T22" fmla="*/ 415 w 1018"/>
                <a:gd name="T23" fmla="*/ 91 h 604"/>
                <a:gd name="T24" fmla="*/ 452 w 1018"/>
                <a:gd name="T25" fmla="*/ 74 h 604"/>
                <a:gd name="T26" fmla="*/ 447 w 1018"/>
                <a:gd name="T27" fmla="*/ 39 h 604"/>
                <a:gd name="T28" fmla="*/ 372 w 1018"/>
                <a:gd name="T29" fmla="*/ 7 h 604"/>
                <a:gd name="T30" fmla="*/ 271 w 1018"/>
                <a:gd name="T31" fmla="*/ 1 h 604"/>
                <a:gd name="T32" fmla="*/ 172 w 1018"/>
                <a:gd name="T33" fmla="*/ 30 h 604"/>
                <a:gd name="T34" fmla="*/ 89 w 1018"/>
                <a:gd name="T35" fmla="*/ 88 h 604"/>
                <a:gd name="T36" fmla="*/ 30 w 1018"/>
                <a:gd name="T37" fmla="*/ 171 h 604"/>
                <a:gd name="T38" fmla="*/ 2 w 1018"/>
                <a:gd name="T39" fmla="*/ 271 h 604"/>
                <a:gd name="T40" fmla="*/ 6 w 1018"/>
                <a:gd name="T41" fmla="*/ 362 h 604"/>
                <a:gd name="T42" fmla="*/ 44 w 1018"/>
                <a:gd name="T43" fmla="*/ 458 h 604"/>
                <a:gd name="T44" fmla="*/ 111 w 1018"/>
                <a:gd name="T45" fmla="*/ 535 h 604"/>
                <a:gd name="T46" fmla="*/ 198 w 1018"/>
                <a:gd name="T47" fmla="*/ 586 h 604"/>
                <a:gd name="T48" fmla="*/ 303 w 1018"/>
                <a:gd name="T49" fmla="*/ 604 h 604"/>
                <a:gd name="T50" fmla="*/ 392 w 1018"/>
                <a:gd name="T51" fmla="*/ 590 h 604"/>
                <a:gd name="T52" fmla="*/ 483 w 1018"/>
                <a:gd name="T53" fmla="*/ 544 h 604"/>
                <a:gd name="T54" fmla="*/ 553 w 1018"/>
                <a:gd name="T55" fmla="*/ 471 h 604"/>
                <a:gd name="T56" fmla="*/ 594 w 1018"/>
                <a:gd name="T57" fmla="*/ 377 h 604"/>
                <a:gd name="T58" fmla="*/ 603 w 1018"/>
                <a:gd name="T59" fmla="*/ 277 h 604"/>
                <a:gd name="T60" fmla="*/ 670 w 1018"/>
                <a:gd name="T61" fmla="*/ 3 h 604"/>
                <a:gd name="T62" fmla="*/ 572 w 1018"/>
                <a:gd name="T63" fmla="*/ 36 h 604"/>
                <a:gd name="T64" fmla="*/ 492 w 1018"/>
                <a:gd name="T65" fmla="*/ 98 h 604"/>
                <a:gd name="T66" fmla="*/ 438 w 1018"/>
                <a:gd name="T67" fmla="*/ 184 h 604"/>
                <a:gd name="T68" fmla="*/ 414 w 1018"/>
                <a:gd name="T69" fmla="*/ 286 h 604"/>
                <a:gd name="T70" fmla="*/ 422 w 1018"/>
                <a:gd name="T71" fmla="*/ 362 h 604"/>
                <a:gd name="T72" fmla="*/ 454 w 1018"/>
                <a:gd name="T73" fmla="*/ 376 h 604"/>
                <a:gd name="T74" fmla="*/ 481 w 1018"/>
                <a:gd name="T75" fmla="*/ 346 h 604"/>
                <a:gd name="T76" fmla="*/ 482 w 1018"/>
                <a:gd name="T77" fmla="*/ 254 h 604"/>
                <a:gd name="T78" fmla="*/ 564 w 1018"/>
                <a:gd name="T79" fmla="*/ 118 h 604"/>
                <a:gd name="T80" fmla="*/ 716 w 1018"/>
                <a:gd name="T81" fmla="*/ 63 h 604"/>
                <a:gd name="T82" fmla="*/ 849 w 1018"/>
                <a:gd name="T83" fmla="*/ 104 h 604"/>
                <a:gd name="T84" fmla="*/ 943 w 1018"/>
                <a:gd name="T85" fmla="*/ 230 h 604"/>
                <a:gd name="T86" fmla="*/ 943 w 1018"/>
                <a:gd name="T87" fmla="*/ 373 h 604"/>
                <a:gd name="T88" fmla="*/ 849 w 1018"/>
                <a:gd name="T89" fmla="*/ 500 h 604"/>
                <a:gd name="T90" fmla="*/ 716 w 1018"/>
                <a:gd name="T91" fmla="*/ 541 h 604"/>
                <a:gd name="T92" fmla="*/ 621 w 1018"/>
                <a:gd name="T93" fmla="*/ 521 h 604"/>
                <a:gd name="T94" fmla="*/ 579 w 1018"/>
                <a:gd name="T95" fmla="*/ 516 h 604"/>
                <a:gd name="T96" fmla="*/ 563 w 1018"/>
                <a:gd name="T97" fmla="*/ 548 h 604"/>
                <a:gd name="T98" fmla="*/ 597 w 1018"/>
                <a:gd name="T99" fmla="*/ 579 h 604"/>
                <a:gd name="T100" fmla="*/ 716 w 1018"/>
                <a:gd name="T101" fmla="*/ 604 h 604"/>
                <a:gd name="T102" fmla="*/ 806 w 1018"/>
                <a:gd name="T103" fmla="*/ 590 h 604"/>
                <a:gd name="T104" fmla="*/ 896 w 1018"/>
                <a:gd name="T105" fmla="*/ 544 h 604"/>
                <a:gd name="T106" fmla="*/ 967 w 1018"/>
                <a:gd name="T107" fmla="*/ 471 h 604"/>
                <a:gd name="T108" fmla="*/ 1009 w 1018"/>
                <a:gd name="T109" fmla="*/ 377 h 604"/>
                <a:gd name="T110" fmla="*/ 1017 w 1018"/>
                <a:gd name="T111" fmla="*/ 286 h 604"/>
                <a:gd name="T112" fmla="*/ 995 w 1018"/>
                <a:gd name="T113" fmla="*/ 184 h 604"/>
                <a:gd name="T114" fmla="*/ 939 w 1018"/>
                <a:gd name="T115" fmla="*/ 98 h 604"/>
                <a:gd name="T116" fmla="*/ 859 w 1018"/>
                <a:gd name="T117" fmla="*/ 36 h 604"/>
                <a:gd name="T118" fmla="*/ 762 w 1018"/>
                <a:gd name="T119" fmla="*/ 3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8" h="604">
                  <a:moveTo>
                    <a:pt x="601" y="252"/>
                  </a:moveTo>
                  <a:lnTo>
                    <a:pt x="601" y="252"/>
                  </a:lnTo>
                  <a:lnTo>
                    <a:pt x="599" y="247"/>
                  </a:lnTo>
                  <a:lnTo>
                    <a:pt x="595" y="240"/>
                  </a:lnTo>
                  <a:lnTo>
                    <a:pt x="592" y="236"/>
                  </a:lnTo>
                  <a:lnTo>
                    <a:pt x="588" y="232"/>
                  </a:lnTo>
                  <a:lnTo>
                    <a:pt x="583" y="228"/>
                  </a:lnTo>
                  <a:lnTo>
                    <a:pt x="576" y="226"/>
                  </a:lnTo>
                  <a:lnTo>
                    <a:pt x="571" y="226"/>
                  </a:lnTo>
                  <a:lnTo>
                    <a:pt x="564" y="226"/>
                  </a:lnTo>
                  <a:lnTo>
                    <a:pt x="564" y="226"/>
                  </a:lnTo>
                  <a:lnTo>
                    <a:pt x="558" y="228"/>
                  </a:lnTo>
                  <a:lnTo>
                    <a:pt x="553" y="230"/>
                  </a:lnTo>
                  <a:lnTo>
                    <a:pt x="547" y="235"/>
                  </a:lnTo>
                  <a:lnTo>
                    <a:pt x="543" y="239"/>
                  </a:lnTo>
                  <a:lnTo>
                    <a:pt x="540" y="244"/>
                  </a:lnTo>
                  <a:lnTo>
                    <a:pt x="538" y="250"/>
                  </a:lnTo>
                  <a:lnTo>
                    <a:pt x="538" y="256"/>
                  </a:lnTo>
                  <a:lnTo>
                    <a:pt x="538" y="263"/>
                  </a:lnTo>
                  <a:lnTo>
                    <a:pt x="538" y="263"/>
                  </a:lnTo>
                  <a:lnTo>
                    <a:pt x="540" y="282"/>
                  </a:lnTo>
                  <a:lnTo>
                    <a:pt x="541" y="301"/>
                  </a:lnTo>
                  <a:lnTo>
                    <a:pt x="541" y="301"/>
                  </a:lnTo>
                  <a:lnTo>
                    <a:pt x="540" y="326"/>
                  </a:lnTo>
                  <a:lnTo>
                    <a:pt x="536" y="350"/>
                  </a:lnTo>
                  <a:lnTo>
                    <a:pt x="530" y="373"/>
                  </a:lnTo>
                  <a:lnTo>
                    <a:pt x="523" y="395"/>
                  </a:lnTo>
                  <a:lnTo>
                    <a:pt x="512" y="415"/>
                  </a:lnTo>
                  <a:lnTo>
                    <a:pt x="500" y="435"/>
                  </a:lnTo>
                  <a:lnTo>
                    <a:pt x="486" y="454"/>
                  </a:lnTo>
                  <a:lnTo>
                    <a:pt x="471" y="471"/>
                  </a:lnTo>
                  <a:lnTo>
                    <a:pt x="454" y="486"/>
                  </a:lnTo>
                  <a:lnTo>
                    <a:pt x="436" y="500"/>
                  </a:lnTo>
                  <a:lnTo>
                    <a:pt x="416" y="512"/>
                  </a:lnTo>
                  <a:lnTo>
                    <a:pt x="395" y="521"/>
                  </a:lnTo>
                  <a:lnTo>
                    <a:pt x="373" y="530"/>
                  </a:lnTo>
                  <a:lnTo>
                    <a:pt x="350" y="535"/>
                  </a:lnTo>
                  <a:lnTo>
                    <a:pt x="326" y="539"/>
                  </a:lnTo>
                  <a:lnTo>
                    <a:pt x="303" y="541"/>
                  </a:lnTo>
                  <a:lnTo>
                    <a:pt x="303" y="541"/>
                  </a:lnTo>
                  <a:lnTo>
                    <a:pt x="278" y="539"/>
                  </a:lnTo>
                  <a:lnTo>
                    <a:pt x="254" y="535"/>
                  </a:lnTo>
                  <a:lnTo>
                    <a:pt x="232" y="530"/>
                  </a:lnTo>
                  <a:lnTo>
                    <a:pt x="209" y="521"/>
                  </a:lnTo>
                  <a:lnTo>
                    <a:pt x="189" y="512"/>
                  </a:lnTo>
                  <a:lnTo>
                    <a:pt x="170" y="500"/>
                  </a:lnTo>
                  <a:lnTo>
                    <a:pt x="150" y="486"/>
                  </a:lnTo>
                  <a:lnTo>
                    <a:pt x="134" y="471"/>
                  </a:lnTo>
                  <a:lnTo>
                    <a:pt x="118" y="454"/>
                  </a:lnTo>
                  <a:lnTo>
                    <a:pt x="104" y="435"/>
                  </a:lnTo>
                  <a:lnTo>
                    <a:pt x="92" y="415"/>
                  </a:lnTo>
                  <a:lnTo>
                    <a:pt x="83" y="395"/>
                  </a:lnTo>
                  <a:lnTo>
                    <a:pt x="74" y="373"/>
                  </a:lnTo>
                  <a:lnTo>
                    <a:pt x="69" y="350"/>
                  </a:lnTo>
                  <a:lnTo>
                    <a:pt x="65" y="326"/>
                  </a:lnTo>
                  <a:lnTo>
                    <a:pt x="63" y="301"/>
                  </a:lnTo>
                  <a:lnTo>
                    <a:pt x="63" y="301"/>
                  </a:lnTo>
                  <a:lnTo>
                    <a:pt x="65" y="278"/>
                  </a:lnTo>
                  <a:lnTo>
                    <a:pt x="69" y="254"/>
                  </a:lnTo>
                  <a:lnTo>
                    <a:pt x="74" y="230"/>
                  </a:lnTo>
                  <a:lnTo>
                    <a:pt x="83" y="209"/>
                  </a:lnTo>
                  <a:lnTo>
                    <a:pt x="92" y="189"/>
                  </a:lnTo>
                  <a:lnTo>
                    <a:pt x="104" y="168"/>
                  </a:lnTo>
                  <a:lnTo>
                    <a:pt x="118" y="150"/>
                  </a:lnTo>
                  <a:lnTo>
                    <a:pt x="134" y="133"/>
                  </a:lnTo>
                  <a:lnTo>
                    <a:pt x="150" y="118"/>
                  </a:lnTo>
                  <a:lnTo>
                    <a:pt x="170" y="104"/>
                  </a:lnTo>
                  <a:lnTo>
                    <a:pt x="189" y="92"/>
                  </a:lnTo>
                  <a:lnTo>
                    <a:pt x="209" y="82"/>
                  </a:lnTo>
                  <a:lnTo>
                    <a:pt x="232" y="74"/>
                  </a:lnTo>
                  <a:lnTo>
                    <a:pt x="254" y="68"/>
                  </a:lnTo>
                  <a:lnTo>
                    <a:pt x="278" y="64"/>
                  </a:lnTo>
                  <a:lnTo>
                    <a:pt x="303" y="63"/>
                  </a:lnTo>
                  <a:lnTo>
                    <a:pt x="303" y="63"/>
                  </a:lnTo>
                  <a:lnTo>
                    <a:pt x="317" y="64"/>
                  </a:lnTo>
                  <a:lnTo>
                    <a:pt x="330" y="65"/>
                  </a:lnTo>
                  <a:lnTo>
                    <a:pt x="343" y="66"/>
                  </a:lnTo>
                  <a:lnTo>
                    <a:pt x="357" y="70"/>
                  </a:lnTo>
                  <a:lnTo>
                    <a:pt x="370" y="73"/>
                  </a:lnTo>
                  <a:lnTo>
                    <a:pt x="383" y="77"/>
                  </a:lnTo>
                  <a:lnTo>
                    <a:pt x="396" y="82"/>
                  </a:lnTo>
                  <a:lnTo>
                    <a:pt x="409" y="89"/>
                  </a:lnTo>
                  <a:lnTo>
                    <a:pt x="409" y="89"/>
                  </a:lnTo>
                  <a:lnTo>
                    <a:pt x="415" y="91"/>
                  </a:lnTo>
                  <a:lnTo>
                    <a:pt x="422" y="92"/>
                  </a:lnTo>
                  <a:lnTo>
                    <a:pt x="427" y="91"/>
                  </a:lnTo>
                  <a:lnTo>
                    <a:pt x="433" y="90"/>
                  </a:lnTo>
                  <a:lnTo>
                    <a:pt x="439" y="88"/>
                  </a:lnTo>
                  <a:lnTo>
                    <a:pt x="444" y="85"/>
                  </a:lnTo>
                  <a:lnTo>
                    <a:pt x="448" y="79"/>
                  </a:lnTo>
                  <a:lnTo>
                    <a:pt x="452" y="74"/>
                  </a:lnTo>
                  <a:lnTo>
                    <a:pt x="452" y="74"/>
                  </a:lnTo>
                  <a:lnTo>
                    <a:pt x="454" y="68"/>
                  </a:lnTo>
                  <a:lnTo>
                    <a:pt x="455" y="62"/>
                  </a:lnTo>
                  <a:lnTo>
                    <a:pt x="455" y="56"/>
                  </a:lnTo>
                  <a:lnTo>
                    <a:pt x="454" y="50"/>
                  </a:lnTo>
                  <a:lnTo>
                    <a:pt x="451" y="44"/>
                  </a:lnTo>
                  <a:lnTo>
                    <a:pt x="447" y="39"/>
                  </a:lnTo>
                  <a:lnTo>
                    <a:pt x="443" y="35"/>
                  </a:lnTo>
                  <a:lnTo>
                    <a:pt x="438" y="32"/>
                  </a:lnTo>
                  <a:lnTo>
                    <a:pt x="438" y="32"/>
                  </a:lnTo>
                  <a:lnTo>
                    <a:pt x="422" y="24"/>
                  </a:lnTo>
                  <a:lnTo>
                    <a:pt x="406" y="18"/>
                  </a:lnTo>
                  <a:lnTo>
                    <a:pt x="388" y="13"/>
                  </a:lnTo>
                  <a:lnTo>
                    <a:pt x="372" y="7"/>
                  </a:lnTo>
                  <a:lnTo>
                    <a:pt x="355" y="4"/>
                  </a:lnTo>
                  <a:lnTo>
                    <a:pt x="338" y="2"/>
                  </a:lnTo>
                  <a:lnTo>
                    <a:pt x="320" y="0"/>
                  </a:lnTo>
                  <a:lnTo>
                    <a:pt x="303" y="0"/>
                  </a:lnTo>
                  <a:lnTo>
                    <a:pt x="303" y="0"/>
                  </a:lnTo>
                  <a:lnTo>
                    <a:pt x="286" y="0"/>
                  </a:lnTo>
                  <a:lnTo>
                    <a:pt x="271" y="1"/>
                  </a:lnTo>
                  <a:lnTo>
                    <a:pt x="256" y="3"/>
                  </a:lnTo>
                  <a:lnTo>
                    <a:pt x="241" y="6"/>
                  </a:lnTo>
                  <a:lnTo>
                    <a:pt x="226" y="9"/>
                  </a:lnTo>
                  <a:lnTo>
                    <a:pt x="212" y="14"/>
                  </a:lnTo>
                  <a:lnTo>
                    <a:pt x="198" y="18"/>
                  </a:lnTo>
                  <a:lnTo>
                    <a:pt x="185" y="23"/>
                  </a:lnTo>
                  <a:lnTo>
                    <a:pt x="172" y="30"/>
                  </a:lnTo>
                  <a:lnTo>
                    <a:pt x="159" y="36"/>
                  </a:lnTo>
                  <a:lnTo>
                    <a:pt x="146" y="44"/>
                  </a:lnTo>
                  <a:lnTo>
                    <a:pt x="133" y="51"/>
                  </a:lnTo>
                  <a:lnTo>
                    <a:pt x="121" y="60"/>
                  </a:lnTo>
                  <a:lnTo>
                    <a:pt x="111" y="68"/>
                  </a:lnTo>
                  <a:lnTo>
                    <a:pt x="99" y="78"/>
                  </a:lnTo>
                  <a:lnTo>
                    <a:pt x="89" y="88"/>
                  </a:lnTo>
                  <a:lnTo>
                    <a:pt x="78" y="98"/>
                  </a:lnTo>
                  <a:lnTo>
                    <a:pt x="69" y="109"/>
                  </a:lnTo>
                  <a:lnTo>
                    <a:pt x="60" y="121"/>
                  </a:lnTo>
                  <a:lnTo>
                    <a:pt x="52" y="133"/>
                  </a:lnTo>
                  <a:lnTo>
                    <a:pt x="44" y="146"/>
                  </a:lnTo>
                  <a:lnTo>
                    <a:pt x="36" y="157"/>
                  </a:lnTo>
                  <a:lnTo>
                    <a:pt x="30" y="171"/>
                  </a:lnTo>
                  <a:lnTo>
                    <a:pt x="24" y="184"/>
                  </a:lnTo>
                  <a:lnTo>
                    <a:pt x="18" y="198"/>
                  </a:lnTo>
                  <a:lnTo>
                    <a:pt x="14" y="212"/>
                  </a:lnTo>
                  <a:lnTo>
                    <a:pt x="10" y="226"/>
                  </a:lnTo>
                  <a:lnTo>
                    <a:pt x="6" y="241"/>
                  </a:lnTo>
                  <a:lnTo>
                    <a:pt x="3" y="256"/>
                  </a:lnTo>
                  <a:lnTo>
                    <a:pt x="2" y="271"/>
                  </a:lnTo>
                  <a:lnTo>
                    <a:pt x="0" y="286"/>
                  </a:lnTo>
                  <a:lnTo>
                    <a:pt x="0" y="301"/>
                  </a:lnTo>
                  <a:lnTo>
                    <a:pt x="0" y="301"/>
                  </a:lnTo>
                  <a:lnTo>
                    <a:pt x="0" y="317"/>
                  </a:lnTo>
                  <a:lnTo>
                    <a:pt x="2" y="332"/>
                  </a:lnTo>
                  <a:lnTo>
                    <a:pt x="3" y="347"/>
                  </a:lnTo>
                  <a:lnTo>
                    <a:pt x="6" y="362"/>
                  </a:lnTo>
                  <a:lnTo>
                    <a:pt x="10" y="377"/>
                  </a:lnTo>
                  <a:lnTo>
                    <a:pt x="14" y="391"/>
                  </a:lnTo>
                  <a:lnTo>
                    <a:pt x="18" y="405"/>
                  </a:lnTo>
                  <a:lnTo>
                    <a:pt x="24" y="419"/>
                  </a:lnTo>
                  <a:lnTo>
                    <a:pt x="30" y="432"/>
                  </a:lnTo>
                  <a:lnTo>
                    <a:pt x="36" y="446"/>
                  </a:lnTo>
                  <a:lnTo>
                    <a:pt x="44" y="458"/>
                  </a:lnTo>
                  <a:lnTo>
                    <a:pt x="52" y="471"/>
                  </a:lnTo>
                  <a:lnTo>
                    <a:pt x="60" y="483"/>
                  </a:lnTo>
                  <a:lnTo>
                    <a:pt x="69" y="494"/>
                  </a:lnTo>
                  <a:lnTo>
                    <a:pt x="78" y="505"/>
                  </a:lnTo>
                  <a:lnTo>
                    <a:pt x="89" y="516"/>
                  </a:lnTo>
                  <a:lnTo>
                    <a:pt x="99" y="525"/>
                  </a:lnTo>
                  <a:lnTo>
                    <a:pt x="111" y="535"/>
                  </a:lnTo>
                  <a:lnTo>
                    <a:pt x="121" y="544"/>
                  </a:lnTo>
                  <a:lnTo>
                    <a:pt x="133" y="552"/>
                  </a:lnTo>
                  <a:lnTo>
                    <a:pt x="146" y="560"/>
                  </a:lnTo>
                  <a:lnTo>
                    <a:pt x="159" y="567"/>
                  </a:lnTo>
                  <a:lnTo>
                    <a:pt x="172" y="574"/>
                  </a:lnTo>
                  <a:lnTo>
                    <a:pt x="185" y="580"/>
                  </a:lnTo>
                  <a:lnTo>
                    <a:pt x="198" y="586"/>
                  </a:lnTo>
                  <a:lnTo>
                    <a:pt x="212" y="590"/>
                  </a:lnTo>
                  <a:lnTo>
                    <a:pt x="226" y="594"/>
                  </a:lnTo>
                  <a:lnTo>
                    <a:pt x="241" y="597"/>
                  </a:lnTo>
                  <a:lnTo>
                    <a:pt x="256" y="601"/>
                  </a:lnTo>
                  <a:lnTo>
                    <a:pt x="271" y="603"/>
                  </a:lnTo>
                  <a:lnTo>
                    <a:pt x="286" y="604"/>
                  </a:lnTo>
                  <a:lnTo>
                    <a:pt x="303" y="604"/>
                  </a:lnTo>
                  <a:lnTo>
                    <a:pt x="303" y="604"/>
                  </a:lnTo>
                  <a:lnTo>
                    <a:pt x="318" y="604"/>
                  </a:lnTo>
                  <a:lnTo>
                    <a:pt x="333" y="603"/>
                  </a:lnTo>
                  <a:lnTo>
                    <a:pt x="349" y="601"/>
                  </a:lnTo>
                  <a:lnTo>
                    <a:pt x="363" y="597"/>
                  </a:lnTo>
                  <a:lnTo>
                    <a:pt x="378" y="594"/>
                  </a:lnTo>
                  <a:lnTo>
                    <a:pt x="392" y="590"/>
                  </a:lnTo>
                  <a:lnTo>
                    <a:pt x="406" y="586"/>
                  </a:lnTo>
                  <a:lnTo>
                    <a:pt x="420" y="580"/>
                  </a:lnTo>
                  <a:lnTo>
                    <a:pt x="433" y="574"/>
                  </a:lnTo>
                  <a:lnTo>
                    <a:pt x="446" y="567"/>
                  </a:lnTo>
                  <a:lnTo>
                    <a:pt x="459" y="560"/>
                  </a:lnTo>
                  <a:lnTo>
                    <a:pt x="471" y="552"/>
                  </a:lnTo>
                  <a:lnTo>
                    <a:pt x="483" y="544"/>
                  </a:lnTo>
                  <a:lnTo>
                    <a:pt x="495" y="535"/>
                  </a:lnTo>
                  <a:lnTo>
                    <a:pt x="505" y="525"/>
                  </a:lnTo>
                  <a:lnTo>
                    <a:pt x="516" y="516"/>
                  </a:lnTo>
                  <a:lnTo>
                    <a:pt x="526" y="505"/>
                  </a:lnTo>
                  <a:lnTo>
                    <a:pt x="535" y="494"/>
                  </a:lnTo>
                  <a:lnTo>
                    <a:pt x="544" y="483"/>
                  </a:lnTo>
                  <a:lnTo>
                    <a:pt x="553" y="471"/>
                  </a:lnTo>
                  <a:lnTo>
                    <a:pt x="560" y="458"/>
                  </a:lnTo>
                  <a:lnTo>
                    <a:pt x="568" y="446"/>
                  </a:lnTo>
                  <a:lnTo>
                    <a:pt x="575" y="432"/>
                  </a:lnTo>
                  <a:lnTo>
                    <a:pt x="580" y="419"/>
                  </a:lnTo>
                  <a:lnTo>
                    <a:pt x="586" y="405"/>
                  </a:lnTo>
                  <a:lnTo>
                    <a:pt x="591" y="391"/>
                  </a:lnTo>
                  <a:lnTo>
                    <a:pt x="594" y="377"/>
                  </a:lnTo>
                  <a:lnTo>
                    <a:pt x="599" y="362"/>
                  </a:lnTo>
                  <a:lnTo>
                    <a:pt x="601" y="347"/>
                  </a:lnTo>
                  <a:lnTo>
                    <a:pt x="603" y="332"/>
                  </a:lnTo>
                  <a:lnTo>
                    <a:pt x="604" y="317"/>
                  </a:lnTo>
                  <a:lnTo>
                    <a:pt x="604" y="301"/>
                  </a:lnTo>
                  <a:lnTo>
                    <a:pt x="604" y="301"/>
                  </a:lnTo>
                  <a:lnTo>
                    <a:pt x="603" y="277"/>
                  </a:lnTo>
                  <a:lnTo>
                    <a:pt x="601" y="252"/>
                  </a:lnTo>
                  <a:lnTo>
                    <a:pt x="601" y="252"/>
                  </a:lnTo>
                  <a:close/>
                  <a:moveTo>
                    <a:pt x="716" y="0"/>
                  </a:moveTo>
                  <a:lnTo>
                    <a:pt x="716" y="0"/>
                  </a:lnTo>
                  <a:lnTo>
                    <a:pt x="701" y="0"/>
                  </a:lnTo>
                  <a:lnTo>
                    <a:pt x="685" y="1"/>
                  </a:lnTo>
                  <a:lnTo>
                    <a:pt x="670" y="3"/>
                  </a:lnTo>
                  <a:lnTo>
                    <a:pt x="655" y="6"/>
                  </a:lnTo>
                  <a:lnTo>
                    <a:pt x="641" y="9"/>
                  </a:lnTo>
                  <a:lnTo>
                    <a:pt x="626" y="14"/>
                  </a:lnTo>
                  <a:lnTo>
                    <a:pt x="612" y="18"/>
                  </a:lnTo>
                  <a:lnTo>
                    <a:pt x="599" y="23"/>
                  </a:lnTo>
                  <a:lnTo>
                    <a:pt x="585" y="30"/>
                  </a:lnTo>
                  <a:lnTo>
                    <a:pt x="572" y="36"/>
                  </a:lnTo>
                  <a:lnTo>
                    <a:pt x="559" y="44"/>
                  </a:lnTo>
                  <a:lnTo>
                    <a:pt x="547" y="51"/>
                  </a:lnTo>
                  <a:lnTo>
                    <a:pt x="535" y="60"/>
                  </a:lnTo>
                  <a:lnTo>
                    <a:pt x="524" y="68"/>
                  </a:lnTo>
                  <a:lnTo>
                    <a:pt x="513" y="78"/>
                  </a:lnTo>
                  <a:lnTo>
                    <a:pt x="502" y="88"/>
                  </a:lnTo>
                  <a:lnTo>
                    <a:pt x="492" y="98"/>
                  </a:lnTo>
                  <a:lnTo>
                    <a:pt x="483" y="109"/>
                  </a:lnTo>
                  <a:lnTo>
                    <a:pt x="473" y="121"/>
                  </a:lnTo>
                  <a:lnTo>
                    <a:pt x="466" y="133"/>
                  </a:lnTo>
                  <a:lnTo>
                    <a:pt x="457" y="146"/>
                  </a:lnTo>
                  <a:lnTo>
                    <a:pt x="451" y="157"/>
                  </a:lnTo>
                  <a:lnTo>
                    <a:pt x="443" y="171"/>
                  </a:lnTo>
                  <a:lnTo>
                    <a:pt x="438" y="184"/>
                  </a:lnTo>
                  <a:lnTo>
                    <a:pt x="432" y="198"/>
                  </a:lnTo>
                  <a:lnTo>
                    <a:pt x="427" y="212"/>
                  </a:lnTo>
                  <a:lnTo>
                    <a:pt x="423" y="226"/>
                  </a:lnTo>
                  <a:lnTo>
                    <a:pt x="420" y="241"/>
                  </a:lnTo>
                  <a:lnTo>
                    <a:pt x="417" y="256"/>
                  </a:lnTo>
                  <a:lnTo>
                    <a:pt x="415" y="271"/>
                  </a:lnTo>
                  <a:lnTo>
                    <a:pt x="414" y="286"/>
                  </a:lnTo>
                  <a:lnTo>
                    <a:pt x="413" y="301"/>
                  </a:lnTo>
                  <a:lnTo>
                    <a:pt x="413" y="301"/>
                  </a:lnTo>
                  <a:lnTo>
                    <a:pt x="414" y="326"/>
                  </a:lnTo>
                  <a:lnTo>
                    <a:pt x="417" y="351"/>
                  </a:lnTo>
                  <a:lnTo>
                    <a:pt x="417" y="351"/>
                  </a:lnTo>
                  <a:lnTo>
                    <a:pt x="420" y="357"/>
                  </a:lnTo>
                  <a:lnTo>
                    <a:pt x="422" y="362"/>
                  </a:lnTo>
                  <a:lnTo>
                    <a:pt x="426" y="367"/>
                  </a:lnTo>
                  <a:lnTo>
                    <a:pt x="430" y="371"/>
                  </a:lnTo>
                  <a:lnTo>
                    <a:pt x="436" y="374"/>
                  </a:lnTo>
                  <a:lnTo>
                    <a:pt x="441" y="376"/>
                  </a:lnTo>
                  <a:lnTo>
                    <a:pt x="447" y="377"/>
                  </a:lnTo>
                  <a:lnTo>
                    <a:pt x="454" y="376"/>
                  </a:lnTo>
                  <a:lnTo>
                    <a:pt x="454" y="376"/>
                  </a:lnTo>
                  <a:lnTo>
                    <a:pt x="460" y="375"/>
                  </a:lnTo>
                  <a:lnTo>
                    <a:pt x="466" y="372"/>
                  </a:lnTo>
                  <a:lnTo>
                    <a:pt x="471" y="369"/>
                  </a:lnTo>
                  <a:lnTo>
                    <a:pt x="474" y="363"/>
                  </a:lnTo>
                  <a:lnTo>
                    <a:pt x="477" y="358"/>
                  </a:lnTo>
                  <a:lnTo>
                    <a:pt x="480" y="353"/>
                  </a:lnTo>
                  <a:lnTo>
                    <a:pt x="481" y="346"/>
                  </a:lnTo>
                  <a:lnTo>
                    <a:pt x="481" y="340"/>
                  </a:lnTo>
                  <a:lnTo>
                    <a:pt x="481" y="340"/>
                  </a:lnTo>
                  <a:lnTo>
                    <a:pt x="477" y="321"/>
                  </a:lnTo>
                  <a:lnTo>
                    <a:pt x="477" y="301"/>
                  </a:lnTo>
                  <a:lnTo>
                    <a:pt x="477" y="301"/>
                  </a:lnTo>
                  <a:lnTo>
                    <a:pt x="479" y="278"/>
                  </a:lnTo>
                  <a:lnTo>
                    <a:pt x="482" y="254"/>
                  </a:lnTo>
                  <a:lnTo>
                    <a:pt x="488" y="230"/>
                  </a:lnTo>
                  <a:lnTo>
                    <a:pt x="496" y="209"/>
                  </a:lnTo>
                  <a:lnTo>
                    <a:pt x="506" y="189"/>
                  </a:lnTo>
                  <a:lnTo>
                    <a:pt x="518" y="168"/>
                  </a:lnTo>
                  <a:lnTo>
                    <a:pt x="532" y="150"/>
                  </a:lnTo>
                  <a:lnTo>
                    <a:pt x="547" y="133"/>
                  </a:lnTo>
                  <a:lnTo>
                    <a:pt x="564" y="118"/>
                  </a:lnTo>
                  <a:lnTo>
                    <a:pt x="583" y="104"/>
                  </a:lnTo>
                  <a:lnTo>
                    <a:pt x="602" y="92"/>
                  </a:lnTo>
                  <a:lnTo>
                    <a:pt x="623" y="82"/>
                  </a:lnTo>
                  <a:lnTo>
                    <a:pt x="645" y="74"/>
                  </a:lnTo>
                  <a:lnTo>
                    <a:pt x="667" y="68"/>
                  </a:lnTo>
                  <a:lnTo>
                    <a:pt x="691" y="64"/>
                  </a:lnTo>
                  <a:lnTo>
                    <a:pt x="716" y="63"/>
                  </a:lnTo>
                  <a:lnTo>
                    <a:pt x="716" y="63"/>
                  </a:lnTo>
                  <a:lnTo>
                    <a:pt x="740" y="64"/>
                  </a:lnTo>
                  <a:lnTo>
                    <a:pt x="764" y="68"/>
                  </a:lnTo>
                  <a:lnTo>
                    <a:pt x="786" y="74"/>
                  </a:lnTo>
                  <a:lnTo>
                    <a:pt x="809" y="82"/>
                  </a:lnTo>
                  <a:lnTo>
                    <a:pt x="829" y="92"/>
                  </a:lnTo>
                  <a:lnTo>
                    <a:pt x="849" y="104"/>
                  </a:lnTo>
                  <a:lnTo>
                    <a:pt x="867" y="118"/>
                  </a:lnTo>
                  <a:lnTo>
                    <a:pt x="884" y="133"/>
                  </a:lnTo>
                  <a:lnTo>
                    <a:pt x="900" y="150"/>
                  </a:lnTo>
                  <a:lnTo>
                    <a:pt x="913" y="168"/>
                  </a:lnTo>
                  <a:lnTo>
                    <a:pt x="926" y="189"/>
                  </a:lnTo>
                  <a:lnTo>
                    <a:pt x="936" y="209"/>
                  </a:lnTo>
                  <a:lnTo>
                    <a:pt x="943" y="230"/>
                  </a:lnTo>
                  <a:lnTo>
                    <a:pt x="950" y="254"/>
                  </a:lnTo>
                  <a:lnTo>
                    <a:pt x="953" y="278"/>
                  </a:lnTo>
                  <a:lnTo>
                    <a:pt x="954" y="301"/>
                  </a:lnTo>
                  <a:lnTo>
                    <a:pt x="954" y="301"/>
                  </a:lnTo>
                  <a:lnTo>
                    <a:pt x="953" y="326"/>
                  </a:lnTo>
                  <a:lnTo>
                    <a:pt x="950" y="350"/>
                  </a:lnTo>
                  <a:lnTo>
                    <a:pt x="943" y="373"/>
                  </a:lnTo>
                  <a:lnTo>
                    <a:pt x="936" y="395"/>
                  </a:lnTo>
                  <a:lnTo>
                    <a:pt x="926" y="415"/>
                  </a:lnTo>
                  <a:lnTo>
                    <a:pt x="913" y="435"/>
                  </a:lnTo>
                  <a:lnTo>
                    <a:pt x="900" y="454"/>
                  </a:lnTo>
                  <a:lnTo>
                    <a:pt x="884" y="471"/>
                  </a:lnTo>
                  <a:lnTo>
                    <a:pt x="867" y="486"/>
                  </a:lnTo>
                  <a:lnTo>
                    <a:pt x="849" y="500"/>
                  </a:lnTo>
                  <a:lnTo>
                    <a:pt x="829" y="512"/>
                  </a:lnTo>
                  <a:lnTo>
                    <a:pt x="809" y="521"/>
                  </a:lnTo>
                  <a:lnTo>
                    <a:pt x="786" y="530"/>
                  </a:lnTo>
                  <a:lnTo>
                    <a:pt x="764" y="535"/>
                  </a:lnTo>
                  <a:lnTo>
                    <a:pt x="740" y="539"/>
                  </a:lnTo>
                  <a:lnTo>
                    <a:pt x="716" y="541"/>
                  </a:lnTo>
                  <a:lnTo>
                    <a:pt x="716" y="541"/>
                  </a:lnTo>
                  <a:lnTo>
                    <a:pt x="702" y="539"/>
                  </a:lnTo>
                  <a:lnTo>
                    <a:pt x="688" y="538"/>
                  </a:lnTo>
                  <a:lnTo>
                    <a:pt x="674" y="536"/>
                  </a:lnTo>
                  <a:lnTo>
                    <a:pt x="661" y="534"/>
                  </a:lnTo>
                  <a:lnTo>
                    <a:pt x="648" y="531"/>
                  </a:lnTo>
                  <a:lnTo>
                    <a:pt x="634" y="527"/>
                  </a:lnTo>
                  <a:lnTo>
                    <a:pt x="621" y="521"/>
                  </a:lnTo>
                  <a:lnTo>
                    <a:pt x="609" y="515"/>
                  </a:lnTo>
                  <a:lnTo>
                    <a:pt x="609" y="515"/>
                  </a:lnTo>
                  <a:lnTo>
                    <a:pt x="603" y="513"/>
                  </a:lnTo>
                  <a:lnTo>
                    <a:pt x="597" y="512"/>
                  </a:lnTo>
                  <a:lnTo>
                    <a:pt x="591" y="513"/>
                  </a:lnTo>
                  <a:lnTo>
                    <a:pt x="585" y="514"/>
                  </a:lnTo>
                  <a:lnTo>
                    <a:pt x="579" y="516"/>
                  </a:lnTo>
                  <a:lnTo>
                    <a:pt x="574" y="519"/>
                  </a:lnTo>
                  <a:lnTo>
                    <a:pt x="570" y="524"/>
                  </a:lnTo>
                  <a:lnTo>
                    <a:pt x="567" y="530"/>
                  </a:lnTo>
                  <a:lnTo>
                    <a:pt x="567" y="530"/>
                  </a:lnTo>
                  <a:lnTo>
                    <a:pt x="564" y="535"/>
                  </a:lnTo>
                  <a:lnTo>
                    <a:pt x="563" y="542"/>
                  </a:lnTo>
                  <a:lnTo>
                    <a:pt x="563" y="548"/>
                  </a:lnTo>
                  <a:lnTo>
                    <a:pt x="564" y="553"/>
                  </a:lnTo>
                  <a:lnTo>
                    <a:pt x="568" y="559"/>
                  </a:lnTo>
                  <a:lnTo>
                    <a:pt x="571" y="564"/>
                  </a:lnTo>
                  <a:lnTo>
                    <a:pt x="575" y="568"/>
                  </a:lnTo>
                  <a:lnTo>
                    <a:pt x="580" y="572"/>
                  </a:lnTo>
                  <a:lnTo>
                    <a:pt x="580" y="572"/>
                  </a:lnTo>
                  <a:lnTo>
                    <a:pt x="597" y="579"/>
                  </a:lnTo>
                  <a:lnTo>
                    <a:pt x="613" y="586"/>
                  </a:lnTo>
                  <a:lnTo>
                    <a:pt x="630" y="591"/>
                  </a:lnTo>
                  <a:lnTo>
                    <a:pt x="646" y="596"/>
                  </a:lnTo>
                  <a:lnTo>
                    <a:pt x="663" y="600"/>
                  </a:lnTo>
                  <a:lnTo>
                    <a:pt x="680" y="602"/>
                  </a:lnTo>
                  <a:lnTo>
                    <a:pt x="698" y="604"/>
                  </a:lnTo>
                  <a:lnTo>
                    <a:pt x="716" y="604"/>
                  </a:lnTo>
                  <a:lnTo>
                    <a:pt x="716" y="604"/>
                  </a:lnTo>
                  <a:lnTo>
                    <a:pt x="732" y="604"/>
                  </a:lnTo>
                  <a:lnTo>
                    <a:pt x="747" y="603"/>
                  </a:lnTo>
                  <a:lnTo>
                    <a:pt x="762" y="601"/>
                  </a:lnTo>
                  <a:lnTo>
                    <a:pt x="777" y="597"/>
                  </a:lnTo>
                  <a:lnTo>
                    <a:pt x="791" y="594"/>
                  </a:lnTo>
                  <a:lnTo>
                    <a:pt x="806" y="590"/>
                  </a:lnTo>
                  <a:lnTo>
                    <a:pt x="820" y="586"/>
                  </a:lnTo>
                  <a:lnTo>
                    <a:pt x="834" y="580"/>
                  </a:lnTo>
                  <a:lnTo>
                    <a:pt x="847" y="574"/>
                  </a:lnTo>
                  <a:lnTo>
                    <a:pt x="859" y="567"/>
                  </a:lnTo>
                  <a:lnTo>
                    <a:pt x="872" y="560"/>
                  </a:lnTo>
                  <a:lnTo>
                    <a:pt x="884" y="552"/>
                  </a:lnTo>
                  <a:lnTo>
                    <a:pt x="896" y="544"/>
                  </a:lnTo>
                  <a:lnTo>
                    <a:pt x="908" y="535"/>
                  </a:lnTo>
                  <a:lnTo>
                    <a:pt x="918" y="525"/>
                  </a:lnTo>
                  <a:lnTo>
                    <a:pt x="929" y="516"/>
                  </a:lnTo>
                  <a:lnTo>
                    <a:pt x="939" y="505"/>
                  </a:lnTo>
                  <a:lnTo>
                    <a:pt x="948" y="494"/>
                  </a:lnTo>
                  <a:lnTo>
                    <a:pt x="958" y="483"/>
                  </a:lnTo>
                  <a:lnTo>
                    <a:pt x="967" y="471"/>
                  </a:lnTo>
                  <a:lnTo>
                    <a:pt x="974" y="458"/>
                  </a:lnTo>
                  <a:lnTo>
                    <a:pt x="982" y="446"/>
                  </a:lnTo>
                  <a:lnTo>
                    <a:pt x="988" y="432"/>
                  </a:lnTo>
                  <a:lnTo>
                    <a:pt x="995" y="419"/>
                  </a:lnTo>
                  <a:lnTo>
                    <a:pt x="1000" y="405"/>
                  </a:lnTo>
                  <a:lnTo>
                    <a:pt x="1004" y="391"/>
                  </a:lnTo>
                  <a:lnTo>
                    <a:pt x="1009" y="377"/>
                  </a:lnTo>
                  <a:lnTo>
                    <a:pt x="1012" y="362"/>
                  </a:lnTo>
                  <a:lnTo>
                    <a:pt x="1014" y="347"/>
                  </a:lnTo>
                  <a:lnTo>
                    <a:pt x="1016" y="332"/>
                  </a:lnTo>
                  <a:lnTo>
                    <a:pt x="1017" y="317"/>
                  </a:lnTo>
                  <a:lnTo>
                    <a:pt x="1018" y="301"/>
                  </a:lnTo>
                  <a:lnTo>
                    <a:pt x="1018" y="301"/>
                  </a:lnTo>
                  <a:lnTo>
                    <a:pt x="1017" y="286"/>
                  </a:lnTo>
                  <a:lnTo>
                    <a:pt x="1016" y="271"/>
                  </a:lnTo>
                  <a:lnTo>
                    <a:pt x="1014" y="256"/>
                  </a:lnTo>
                  <a:lnTo>
                    <a:pt x="1012" y="241"/>
                  </a:lnTo>
                  <a:lnTo>
                    <a:pt x="1009" y="226"/>
                  </a:lnTo>
                  <a:lnTo>
                    <a:pt x="1004" y="212"/>
                  </a:lnTo>
                  <a:lnTo>
                    <a:pt x="1000" y="198"/>
                  </a:lnTo>
                  <a:lnTo>
                    <a:pt x="995" y="184"/>
                  </a:lnTo>
                  <a:lnTo>
                    <a:pt x="988" y="171"/>
                  </a:lnTo>
                  <a:lnTo>
                    <a:pt x="982" y="157"/>
                  </a:lnTo>
                  <a:lnTo>
                    <a:pt x="974" y="146"/>
                  </a:lnTo>
                  <a:lnTo>
                    <a:pt x="967" y="133"/>
                  </a:lnTo>
                  <a:lnTo>
                    <a:pt x="958" y="121"/>
                  </a:lnTo>
                  <a:lnTo>
                    <a:pt x="948" y="109"/>
                  </a:lnTo>
                  <a:lnTo>
                    <a:pt x="939" y="98"/>
                  </a:lnTo>
                  <a:lnTo>
                    <a:pt x="929" y="88"/>
                  </a:lnTo>
                  <a:lnTo>
                    <a:pt x="918" y="78"/>
                  </a:lnTo>
                  <a:lnTo>
                    <a:pt x="908" y="68"/>
                  </a:lnTo>
                  <a:lnTo>
                    <a:pt x="896" y="60"/>
                  </a:lnTo>
                  <a:lnTo>
                    <a:pt x="884" y="51"/>
                  </a:lnTo>
                  <a:lnTo>
                    <a:pt x="872" y="44"/>
                  </a:lnTo>
                  <a:lnTo>
                    <a:pt x="859" y="36"/>
                  </a:lnTo>
                  <a:lnTo>
                    <a:pt x="847" y="30"/>
                  </a:lnTo>
                  <a:lnTo>
                    <a:pt x="834" y="23"/>
                  </a:lnTo>
                  <a:lnTo>
                    <a:pt x="820" y="18"/>
                  </a:lnTo>
                  <a:lnTo>
                    <a:pt x="806" y="14"/>
                  </a:lnTo>
                  <a:lnTo>
                    <a:pt x="791" y="9"/>
                  </a:lnTo>
                  <a:lnTo>
                    <a:pt x="777" y="6"/>
                  </a:lnTo>
                  <a:lnTo>
                    <a:pt x="762" y="3"/>
                  </a:lnTo>
                  <a:lnTo>
                    <a:pt x="747" y="1"/>
                  </a:lnTo>
                  <a:lnTo>
                    <a:pt x="732" y="0"/>
                  </a:lnTo>
                  <a:lnTo>
                    <a:pt x="716" y="0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7" name="Freeform 82"/>
            <p:cNvSpPr>
              <a:spLocks noEditPoints="1"/>
            </p:cNvSpPr>
            <p:nvPr/>
          </p:nvSpPr>
          <p:spPr bwMode="auto">
            <a:xfrm>
              <a:off x="2884996" y="5921291"/>
              <a:ext cx="267607" cy="388029"/>
            </a:xfrm>
            <a:custGeom>
              <a:avLst/>
              <a:gdLst>
                <a:gd name="T0" fmla="*/ 695 w 700"/>
                <a:gd name="T1" fmla="*/ 430 h 1017"/>
                <a:gd name="T2" fmla="*/ 685 w 700"/>
                <a:gd name="T3" fmla="*/ 418 h 1017"/>
                <a:gd name="T4" fmla="*/ 667 w 700"/>
                <a:gd name="T5" fmla="*/ 413 h 1017"/>
                <a:gd name="T6" fmla="*/ 445 w 700"/>
                <a:gd name="T7" fmla="*/ 31 h 1017"/>
                <a:gd name="T8" fmla="*/ 444 w 700"/>
                <a:gd name="T9" fmla="*/ 27 h 1017"/>
                <a:gd name="T10" fmla="*/ 441 w 700"/>
                <a:gd name="T11" fmla="*/ 17 h 1017"/>
                <a:gd name="T12" fmla="*/ 436 w 700"/>
                <a:gd name="T13" fmla="*/ 8 h 1017"/>
                <a:gd name="T14" fmla="*/ 427 w 700"/>
                <a:gd name="T15" fmla="*/ 3 h 1017"/>
                <a:gd name="T16" fmla="*/ 423 w 700"/>
                <a:gd name="T17" fmla="*/ 1 h 1017"/>
                <a:gd name="T18" fmla="*/ 413 w 700"/>
                <a:gd name="T19" fmla="*/ 0 h 1017"/>
                <a:gd name="T20" fmla="*/ 403 w 700"/>
                <a:gd name="T21" fmla="*/ 1 h 1017"/>
                <a:gd name="T22" fmla="*/ 394 w 700"/>
                <a:gd name="T23" fmla="*/ 6 h 1017"/>
                <a:gd name="T24" fmla="*/ 387 w 700"/>
                <a:gd name="T25" fmla="*/ 13 h 1017"/>
                <a:gd name="T26" fmla="*/ 5 w 700"/>
                <a:gd name="T27" fmla="*/ 554 h 1017"/>
                <a:gd name="T28" fmla="*/ 0 w 700"/>
                <a:gd name="T29" fmla="*/ 570 h 1017"/>
                <a:gd name="T30" fmla="*/ 3 w 700"/>
                <a:gd name="T31" fmla="*/ 587 h 1017"/>
                <a:gd name="T32" fmla="*/ 9 w 700"/>
                <a:gd name="T33" fmla="*/ 594 h 1017"/>
                <a:gd name="T34" fmla="*/ 23 w 700"/>
                <a:gd name="T35" fmla="*/ 603 h 1017"/>
                <a:gd name="T36" fmla="*/ 254 w 700"/>
                <a:gd name="T37" fmla="*/ 604 h 1017"/>
                <a:gd name="T38" fmla="*/ 254 w 700"/>
                <a:gd name="T39" fmla="*/ 986 h 1017"/>
                <a:gd name="T40" fmla="*/ 255 w 700"/>
                <a:gd name="T41" fmla="*/ 996 h 1017"/>
                <a:gd name="T42" fmla="*/ 261 w 700"/>
                <a:gd name="T43" fmla="*/ 1004 h 1017"/>
                <a:gd name="T44" fmla="*/ 267 w 700"/>
                <a:gd name="T45" fmla="*/ 1012 h 1017"/>
                <a:gd name="T46" fmla="*/ 276 w 700"/>
                <a:gd name="T47" fmla="*/ 1016 h 1017"/>
                <a:gd name="T48" fmla="*/ 281 w 700"/>
                <a:gd name="T49" fmla="*/ 1017 h 1017"/>
                <a:gd name="T50" fmla="*/ 285 w 700"/>
                <a:gd name="T51" fmla="*/ 1017 h 1017"/>
                <a:gd name="T52" fmla="*/ 300 w 700"/>
                <a:gd name="T53" fmla="*/ 1014 h 1017"/>
                <a:gd name="T54" fmla="*/ 312 w 700"/>
                <a:gd name="T55" fmla="*/ 1004 h 1017"/>
                <a:gd name="T56" fmla="*/ 693 w 700"/>
                <a:gd name="T57" fmla="*/ 463 h 1017"/>
                <a:gd name="T58" fmla="*/ 700 w 700"/>
                <a:gd name="T59" fmla="*/ 447 h 1017"/>
                <a:gd name="T60" fmla="*/ 695 w 700"/>
                <a:gd name="T61" fmla="*/ 430 h 1017"/>
                <a:gd name="T62" fmla="*/ 318 w 700"/>
                <a:gd name="T63" fmla="*/ 885 h 1017"/>
                <a:gd name="T64" fmla="*/ 318 w 700"/>
                <a:gd name="T65" fmla="*/ 572 h 1017"/>
                <a:gd name="T66" fmla="*/ 315 w 700"/>
                <a:gd name="T67" fmla="*/ 560 h 1017"/>
                <a:gd name="T68" fmla="*/ 308 w 700"/>
                <a:gd name="T69" fmla="*/ 549 h 1017"/>
                <a:gd name="T70" fmla="*/ 298 w 700"/>
                <a:gd name="T71" fmla="*/ 543 h 1017"/>
                <a:gd name="T72" fmla="*/ 285 w 700"/>
                <a:gd name="T73" fmla="*/ 541 h 1017"/>
                <a:gd name="T74" fmla="*/ 381 w 700"/>
                <a:gd name="T75" fmla="*/ 132 h 1017"/>
                <a:gd name="T76" fmla="*/ 381 w 700"/>
                <a:gd name="T77" fmla="*/ 445 h 1017"/>
                <a:gd name="T78" fmla="*/ 384 w 700"/>
                <a:gd name="T79" fmla="*/ 457 h 1017"/>
                <a:gd name="T80" fmla="*/ 391 w 700"/>
                <a:gd name="T81" fmla="*/ 468 h 1017"/>
                <a:gd name="T82" fmla="*/ 400 w 700"/>
                <a:gd name="T83" fmla="*/ 474 h 1017"/>
                <a:gd name="T84" fmla="*/ 413 w 700"/>
                <a:gd name="T85" fmla="*/ 476 h 1017"/>
                <a:gd name="T86" fmla="*/ 318 w 700"/>
                <a:gd name="T87" fmla="*/ 88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0" h="1017">
                  <a:moveTo>
                    <a:pt x="695" y="430"/>
                  </a:moveTo>
                  <a:lnTo>
                    <a:pt x="695" y="430"/>
                  </a:lnTo>
                  <a:lnTo>
                    <a:pt x="691" y="424"/>
                  </a:lnTo>
                  <a:lnTo>
                    <a:pt x="685" y="418"/>
                  </a:lnTo>
                  <a:lnTo>
                    <a:pt x="676" y="414"/>
                  </a:lnTo>
                  <a:lnTo>
                    <a:pt x="667" y="413"/>
                  </a:lnTo>
                  <a:lnTo>
                    <a:pt x="445" y="413"/>
                  </a:lnTo>
                  <a:lnTo>
                    <a:pt x="445" y="31"/>
                  </a:lnTo>
                  <a:lnTo>
                    <a:pt x="445" y="31"/>
                  </a:lnTo>
                  <a:lnTo>
                    <a:pt x="444" y="27"/>
                  </a:lnTo>
                  <a:lnTo>
                    <a:pt x="443" y="21"/>
                  </a:lnTo>
                  <a:lnTo>
                    <a:pt x="441" y="17"/>
                  </a:lnTo>
                  <a:lnTo>
                    <a:pt x="439" y="13"/>
                  </a:lnTo>
                  <a:lnTo>
                    <a:pt x="436" y="8"/>
                  </a:lnTo>
                  <a:lnTo>
                    <a:pt x="431" y="5"/>
                  </a:lnTo>
                  <a:lnTo>
                    <a:pt x="427" y="3"/>
                  </a:lnTo>
                  <a:lnTo>
                    <a:pt x="423" y="1"/>
                  </a:lnTo>
                  <a:lnTo>
                    <a:pt x="423" y="1"/>
                  </a:lnTo>
                  <a:lnTo>
                    <a:pt x="417" y="0"/>
                  </a:lnTo>
                  <a:lnTo>
                    <a:pt x="413" y="0"/>
                  </a:lnTo>
                  <a:lnTo>
                    <a:pt x="408" y="0"/>
                  </a:lnTo>
                  <a:lnTo>
                    <a:pt x="403" y="1"/>
                  </a:lnTo>
                  <a:lnTo>
                    <a:pt x="398" y="3"/>
                  </a:lnTo>
                  <a:lnTo>
                    <a:pt x="394" y="6"/>
                  </a:lnTo>
                  <a:lnTo>
                    <a:pt x="391" y="10"/>
                  </a:lnTo>
                  <a:lnTo>
                    <a:pt x="387" y="13"/>
                  </a:lnTo>
                  <a:lnTo>
                    <a:pt x="5" y="554"/>
                  </a:lnTo>
                  <a:lnTo>
                    <a:pt x="5" y="554"/>
                  </a:lnTo>
                  <a:lnTo>
                    <a:pt x="1" y="562"/>
                  </a:lnTo>
                  <a:lnTo>
                    <a:pt x="0" y="570"/>
                  </a:lnTo>
                  <a:lnTo>
                    <a:pt x="0" y="578"/>
                  </a:lnTo>
                  <a:lnTo>
                    <a:pt x="3" y="587"/>
                  </a:lnTo>
                  <a:lnTo>
                    <a:pt x="3" y="587"/>
                  </a:lnTo>
                  <a:lnTo>
                    <a:pt x="9" y="594"/>
                  </a:lnTo>
                  <a:lnTo>
                    <a:pt x="15" y="600"/>
                  </a:lnTo>
                  <a:lnTo>
                    <a:pt x="23" y="603"/>
                  </a:lnTo>
                  <a:lnTo>
                    <a:pt x="31" y="604"/>
                  </a:lnTo>
                  <a:lnTo>
                    <a:pt x="254" y="604"/>
                  </a:lnTo>
                  <a:lnTo>
                    <a:pt x="254" y="986"/>
                  </a:lnTo>
                  <a:lnTo>
                    <a:pt x="254" y="986"/>
                  </a:lnTo>
                  <a:lnTo>
                    <a:pt x="254" y="991"/>
                  </a:lnTo>
                  <a:lnTo>
                    <a:pt x="255" y="996"/>
                  </a:lnTo>
                  <a:lnTo>
                    <a:pt x="258" y="1000"/>
                  </a:lnTo>
                  <a:lnTo>
                    <a:pt x="261" y="1004"/>
                  </a:lnTo>
                  <a:lnTo>
                    <a:pt x="264" y="1008"/>
                  </a:lnTo>
                  <a:lnTo>
                    <a:pt x="267" y="1012"/>
                  </a:lnTo>
                  <a:lnTo>
                    <a:pt x="272" y="1014"/>
                  </a:lnTo>
                  <a:lnTo>
                    <a:pt x="276" y="1016"/>
                  </a:lnTo>
                  <a:lnTo>
                    <a:pt x="276" y="1016"/>
                  </a:lnTo>
                  <a:lnTo>
                    <a:pt x="281" y="1017"/>
                  </a:lnTo>
                  <a:lnTo>
                    <a:pt x="285" y="1017"/>
                  </a:lnTo>
                  <a:lnTo>
                    <a:pt x="285" y="1017"/>
                  </a:lnTo>
                  <a:lnTo>
                    <a:pt x="293" y="1017"/>
                  </a:lnTo>
                  <a:lnTo>
                    <a:pt x="300" y="1014"/>
                  </a:lnTo>
                  <a:lnTo>
                    <a:pt x="307" y="1009"/>
                  </a:lnTo>
                  <a:lnTo>
                    <a:pt x="312" y="1004"/>
                  </a:lnTo>
                  <a:lnTo>
                    <a:pt x="693" y="463"/>
                  </a:lnTo>
                  <a:lnTo>
                    <a:pt x="693" y="463"/>
                  </a:lnTo>
                  <a:lnTo>
                    <a:pt x="697" y="456"/>
                  </a:lnTo>
                  <a:lnTo>
                    <a:pt x="700" y="447"/>
                  </a:lnTo>
                  <a:lnTo>
                    <a:pt x="699" y="439"/>
                  </a:lnTo>
                  <a:lnTo>
                    <a:pt x="695" y="430"/>
                  </a:lnTo>
                  <a:lnTo>
                    <a:pt x="695" y="430"/>
                  </a:lnTo>
                  <a:close/>
                  <a:moveTo>
                    <a:pt x="318" y="885"/>
                  </a:moveTo>
                  <a:lnTo>
                    <a:pt x="318" y="572"/>
                  </a:lnTo>
                  <a:lnTo>
                    <a:pt x="318" y="572"/>
                  </a:lnTo>
                  <a:lnTo>
                    <a:pt x="318" y="565"/>
                  </a:lnTo>
                  <a:lnTo>
                    <a:pt x="315" y="560"/>
                  </a:lnTo>
                  <a:lnTo>
                    <a:pt x="312" y="555"/>
                  </a:lnTo>
                  <a:lnTo>
                    <a:pt x="308" y="549"/>
                  </a:lnTo>
                  <a:lnTo>
                    <a:pt x="304" y="546"/>
                  </a:lnTo>
                  <a:lnTo>
                    <a:pt x="298" y="543"/>
                  </a:lnTo>
                  <a:lnTo>
                    <a:pt x="292" y="541"/>
                  </a:lnTo>
                  <a:lnTo>
                    <a:pt x="285" y="541"/>
                  </a:lnTo>
                  <a:lnTo>
                    <a:pt x="93" y="541"/>
                  </a:lnTo>
                  <a:lnTo>
                    <a:pt x="381" y="132"/>
                  </a:lnTo>
                  <a:lnTo>
                    <a:pt x="381" y="445"/>
                  </a:lnTo>
                  <a:lnTo>
                    <a:pt x="381" y="445"/>
                  </a:lnTo>
                  <a:lnTo>
                    <a:pt x="382" y="452"/>
                  </a:lnTo>
                  <a:lnTo>
                    <a:pt x="384" y="457"/>
                  </a:lnTo>
                  <a:lnTo>
                    <a:pt x="386" y="462"/>
                  </a:lnTo>
                  <a:lnTo>
                    <a:pt x="391" y="468"/>
                  </a:lnTo>
                  <a:lnTo>
                    <a:pt x="395" y="471"/>
                  </a:lnTo>
                  <a:lnTo>
                    <a:pt x="400" y="474"/>
                  </a:lnTo>
                  <a:lnTo>
                    <a:pt x="407" y="476"/>
                  </a:lnTo>
                  <a:lnTo>
                    <a:pt x="413" y="476"/>
                  </a:lnTo>
                  <a:lnTo>
                    <a:pt x="606" y="476"/>
                  </a:lnTo>
                  <a:lnTo>
                    <a:pt x="318" y="88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8" name="Freeform 83"/>
            <p:cNvSpPr>
              <a:spLocks noEditPoints="1"/>
            </p:cNvSpPr>
            <p:nvPr/>
          </p:nvSpPr>
          <p:spPr bwMode="auto">
            <a:xfrm>
              <a:off x="2237770" y="5921291"/>
              <a:ext cx="217908" cy="388029"/>
            </a:xfrm>
            <a:custGeom>
              <a:avLst/>
              <a:gdLst>
                <a:gd name="T0" fmla="*/ 188 w 572"/>
                <a:gd name="T1" fmla="*/ 17 h 1017"/>
                <a:gd name="T2" fmla="*/ 84 w 572"/>
                <a:gd name="T3" fmla="*/ 84 h 1017"/>
                <a:gd name="T4" fmla="*/ 17 w 572"/>
                <a:gd name="T5" fmla="*/ 188 h 1017"/>
                <a:gd name="T6" fmla="*/ 1 w 572"/>
                <a:gd name="T7" fmla="*/ 314 h 1017"/>
                <a:gd name="T8" fmla="*/ 74 w 572"/>
                <a:gd name="T9" fmla="*/ 555 h 1017"/>
                <a:gd name="T10" fmla="*/ 102 w 572"/>
                <a:gd name="T11" fmla="*/ 704 h 1017"/>
                <a:gd name="T12" fmla="*/ 128 w 572"/>
                <a:gd name="T13" fmla="*/ 782 h 1017"/>
                <a:gd name="T14" fmla="*/ 162 w 572"/>
                <a:gd name="T15" fmla="*/ 868 h 1017"/>
                <a:gd name="T16" fmla="*/ 161 w 572"/>
                <a:gd name="T17" fmla="*/ 941 h 1017"/>
                <a:gd name="T18" fmla="*/ 209 w 572"/>
                <a:gd name="T19" fmla="*/ 1006 h 1017"/>
                <a:gd name="T20" fmla="*/ 337 w 572"/>
                <a:gd name="T21" fmla="*/ 1016 h 1017"/>
                <a:gd name="T22" fmla="*/ 401 w 572"/>
                <a:gd name="T23" fmla="*/ 968 h 1017"/>
                <a:gd name="T24" fmla="*/ 406 w 572"/>
                <a:gd name="T25" fmla="*/ 886 h 1017"/>
                <a:gd name="T26" fmla="*/ 444 w 572"/>
                <a:gd name="T27" fmla="*/ 808 h 1017"/>
                <a:gd name="T28" fmla="*/ 451 w 572"/>
                <a:gd name="T29" fmla="*/ 733 h 1017"/>
                <a:gd name="T30" fmla="*/ 481 w 572"/>
                <a:gd name="T31" fmla="*/ 621 h 1017"/>
                <a:gd name="T32" fmla="*/ 557 w 572"/>
                <a:gd name="T33" fmla="*/ 393 h 1017"/>
                <a:gd name="T34" fmla="*/ 566 w 572"/>
                <a:gd name="T35" fmla="*/ 228 h 1017"/>
                <a:gd name="T36" fmla="*/ 515 w 572"/>
                <a:gd name="T37" fmla="*/ 115 h 1017"/>
                <a:gd name="T38" fmla="*/ 423 w 572"/>
                <a:gd name="T39" fmla="*/ 34 h 1017"/>
                <a:gd name="T40" fmla="*/ 300 w 572"/>
                <a:gd name="T41" fmla="*/ 0 h 1017"/>
                <a:gd name="T42" fmla="*/ 232 w 572"/>
                <a:gd name="T43" fmla="*/ 944 h 1017"/>
                <a:gd name="T44" fmla="*/ 232 w 572"/>
                <a:gd name="T45" fmla="*/ 900 h 1017"/>
                <a:gd name="T46" fmla="*/ 336 w 572"/>
                <a:gd name="T47" fmla="*/ 896 h 1017"/>
                <a:gd name="T48" fmla="*/ 344 w 572"/>
                <a:gd name="T49" fmla="*/ 940 h 1017"/>
                <a:gd name="T50" fmla="*/ 222 w 572"/>
                <a:gd name="T51" fmla="*/ 827 h 1017"/>
                <a:gd name="T52" fmla="*/ 191 w 572"/>
                <a:gd name="T53" fmla="*/ 795 h 1017"/>
                <a:gd name="T54" fmla="*/ 350 w 572"/>
                <a:gd name="T55" fmla="*/ 763 h 1017"/>
                <a:gd name="T56" fmla="*/ 382 w 572"/>
                <a:gd name="T57" fmla="*/ 795 h 1017"/>
                <a:gd name="T58" fmla="*/ 350 w 572"/>
                <a:gd name="T59" fmla="*/ 827 h 1017"/>
                <a:gd name="T60" fmla="*/ 262 w 572"/>
                <a:gd name="T61" fmla="*/ 379 h 1017"/>
                <a:gd name="T62" fmla="*/ 356 w 572"/>
                <a:gd name="T63" fmla="*/ 357 h 1017"/>
                <a:gd name="T64" fmla="*/ 347 w 572"/>
                <a:gd name="T65" fmla="*/ 466 h 1017"/>
                <a:gd name="T66" fmla="*/ 286 w 572"/>
                <a:gd name="T67" fmla="*/ 699 h 1017"/>
                <a:gd name="T68" fmla="*/ 245 w 572"/>
                <a:gd name="T69" fmla="*/ 500 h 1017"/>
                <a:gd name="T70" fmla="*/ 195 w 572"/>
                <a:gd name="T71" fmla="*/ 342 h 1017"/>
                <a:gd name="T72" fmla="*/ 413 w 572"/>
                <a:gd name="T73" fmla="*/ 667 h 1017"/>
                <a:gd name="T74" fmla="*/ 382 w 572"/>
                <a:gd name="T75" fmla="*/ 699 h 1017"/>
                <a:gd name="T76" fmla="*/ 393 w 572"/>
                <a:gd name="T77" fmla="*/ 522 h 1017"/>
                <a:gd name="T78" fmla="*/ 445 w 572"/>
                <a:gd name="T79" fmla="*/ 279 h 1017"/>
                <a:gd name="T80" fmla="*/ 438 w 572"/>
                <a:gd name="T81" fmla="*/ 235 h 1017"/>
                <a:gd name="T82" fmla="*/ 423 w 572"/>
                <a:gd name="T83" fmla="*/ 224 h 1017"/>
                <a:gd name="T84" fmla="*/ 398 w 572"/>
                <a:gd name="T85" fmla="*/ 226 h 1017"/>
                <a:gd name="T86" fmla="*/ 369 w 572"/>
                <a:gd name="T87" fmla="*/ 261 h 1017"/>
                <a:gd name="T88" fmla="*/ 286 w 572"/>
                <a:gd name="T89" fmla="*/ 317 h 1017"/>
                <a:gd name="T90" fmla="*/ 193 w 572"/>
                <a:gd name="T91" fmla="*/ 248 h 1017"/>
                <a:gd name="T92" fmla="*/ 168 w 572"/>
                <a:gd name="T93" fmla="*/ 224 h 1017"/>
                <a:gd name="T94" fmla="*/ 150 w 572"/>
                <a:gd name="T95" fmla="*/ 224 h 1017"/>
                <a:gd name="T96" fmla="*/ 131 w 572"/>
                <a:gd name="T97" fmla="*/ 239 h 1017"/>
                <a:gd name="T98" fmla="*/ 132 w 572"/>
                <a:gd name="T99" fmla="*/ 342 h 1017"/>
                <a:gd name="T100" fmla="*/ 200 w 572"/>
                <a:gd name="T101" fmla="*/ 562 h 1017"/>
                <a:gd name="T102" fmla="*/ 178 w 572"/>
                <a:gd name="T103" fmla="*/ 697 h 1017"/>
                <a:gd name="T104" fmla="*/ 154 w 572"/>
                <a:gd name="T105" fmla="*/ 613 h 1017"/>
                <a:gd name="T106" fmla="*/ 77 w 572"/>
                <a:gd name="T107" fmla="*/ 378 h 1017"/>
                <a:gd name="T108" fmla="*/ 80 w 572"/>
                <a:gd name="T109" fmla="*/ 199 h 1017"/>
                <a:gd name="T110" fmla="*/ 220 w 572"/>
                <a:gd name="T111" fmla="*/ 73 h 1017"/>
                <a:gd name="T112" fmla="*/ 392 w 572"/>
                <a:gd name="T113" fmla="*/ 90 h 1017"/>
                <a:gd name="T114" fmla="*/ 504 w 572"/>
                <a:gd name="T115" fmla="*/ 241 h 1017"/>
                <a:gd name="T116" fmla="*/ 481 w 572"/>
                <a:gd name="T117" fmla="*/ 422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72" h="1017">
                  <a:moveTo>
                    <a:pt x="286" y="0"/>
                  </a:moveTo>
                  <a:lnTo>
                    <a:pt x="286" y="0"/>
                  </a:lnTo>
                  <a:lnTo>
                    <a:pt x="271" y="0"/>
                  </a:lnTo>
                  <a:lnTo>
                    <a:pt x="256" y="1"/>
                  </a:lnTo>
                  <a:lnTo>
                    <a:pt x="242" y="3"/>
                  </a:lnTo>
                  <a:lnTo>
                    <a:pt x="228" y="5"/>
                  </a:lnTo>
                  <a:lnTo>
                    <a:pt x="215" y="8"/>
                  </a:lnTo>
                  <a:lnTo>
                    <a:pt x="201" y="13"/>
                  </a:lnTo>
                  <a:lnTo>
                    <a:pt x="188" y="17"/>
                  </a:lnTo>
                  <a:lnTo>
                    <a:pt x="175" y="22"/>
                  </a:lnTo>
                  <a:lnTo>
                    <a:pt x="162" y="28"/>
                  </a:lnTo>
                  <a:lnTo>
                    <a:pt x="150" y="34"/>
                  </a:lnTo>
                  <a:lnTo>
                    <a:pt x="137" y="42"/>
                  </a:lnTo>
                  <a:lnTo>
                    <a:pt x="127" y="48"/>
                  </a:lnTo>
                  <a:lnTo>
                    <a:pt x="115" y="57"/>
                  </a:lnTo>
                  <a:lnTo>
                    <a:pt x="104" y="65"/>
                  </a:lnTo>
                  <a:lnTo>
                    <a:pt x="93" y="74"/>
                  </a:lnTo>
                  <a:lnTo>
                    <a:pt x="84" y="84"/>
                  </a:lnTo>
                  <a:lnTo>
                    <a:pt x="74" y="93"/>
                  </a:lnTo>
                  <a:lnTo>
                    <a:pt x="65" y="104"/>
                  </a:lnTo>
                  <a:lnTo>
                    <a:pt x="57" y="115"/>
                  </a:lnTo>
                  <a:lnTo>
                    <a:pt x="48" y="126"/>
                  </a:lnTo>
                  <a:lnTo>
                    <a:pt x="42" y="137"/>
                  </a:lnTo>
                  <a:lnTo>
                    <a:pt x="34" y="150"/>
                  </a:lnTo>
                  <a:lnTo>
                    <a:pt x="28" y="162"/>
                  </a:lnTo>
                  <a:lnTo>
                    <a:pt x="22" y="175"/>
                  </a:lnTo>
                  <a:lnTo>
                    <a:pt x="17" y="188"/>
                  </a:lnTo>
                  <a:lnTo>
                    <a:pt x="13" y="201"/>
                  </a:lnTo>
                  <a:lnTo>
                    <a:pt x="9" y="214"/>
                  </a:lnTo>
                  <a:lnTo>
                    <a:pt x="5" y="228"/>
                  </a:lnTo>
                  <a:lnTo>
                    <a:pt x="3" y="242"/>
                  </a:lnTo>
                  <a:lnTo>
                    <a:pt x="1" y="256"/>
                  </a:lnTo>
                  <a:lnTo>
                    <a:pt x="0" y="271"/>
                  </a:lnTo>
                  <a:lnTo>
                    <a:pt x="0" y="286"/>
                  </a:lnTo>
                  <a:lnTo>
                    <a:pt x="0" y="286"/>
                  </a:lnTo>
                  <a:lnTo>
                    <a:pt x="1" y="314"/>
                  </a:lnTo>
                  <a:lnTo>
                    <a:pt x="4" y="341"/>
                  </a:lnTo>
                  <a:lnTo>
                    <a:pt x="10" y="367"/>
                  </a:lnTo>
                  <a:lnTo>
                    <a:pt x="16" y="393"/>
                  </a:lnTo>
                  <a:lnTo>
                    <a:pt x="24" y="417"/>
                  </a:lnTo>
                  <a:lnTo>
                    <a:pt x="31" y="442"/>
                  </a:lnTo>
                  <a:lnTo>
                    <a:pt x="49" y="488"/>
                  </a:lnTo>
                  <a:lnTo>
                    <a:pt x="49" y="488"/>
                  </a:lnTo>
                  <a:lnTo>
                    <a:pt x="66" y="532"/>
                  </a:lnTo>
                  <a:lnTo>
                    <a:pt x="74" y="555"/>
                  </a:lnTo>
                  <a:lnTo>
                    <a:pt x="82" y="576"/>
                  </a:lnTo>
                  <a:lnTo>
                    <a:pt x="87" y="599"/>
                  </a:lnTo>
                  <a:lnTo>
                    <a:pt x="91" y="621"/>
                  </a:lnTo>
                  <a:lnTo>
                    <a:pt x="94" y="644"/>
                  </a:lnTo>
                  <a:lnTo>
                    <a:pt x="95" y="667"/>
                  </a:lnTo>
                  <a:lnTo>
                    <a:pt x="95" y="667"/>
                  </a:lnTo>
                  <a:lnTo>
                    <a:pt x="97" y="680"/>
                  </a:lnTo>
                  <a:lnTo>
                    <a:pt x="99" y="692"/>
                  </a:lnTo>
                  <a:lnTo>
                    <a:pt x="102" y="704"/>
                  </a:lnTo>
                  <a:lnTo>
                    <a:pt x="107" y="714"/>
                  </a:lnTo>
                  <a:lnTo>
                    <a:pt x="114" y="724"/>
                  </a:lnTo>
                  <a:lnTo>
                    <a:pt x="121" y="733"/>
                  </a:lnTo>
                  <a:lnTo>
                    <a:pt x="130" y="741"/>
                  </a:lnTo>
                  <a:lnTo>
                    <a:pt x="139" y="748"/>
                  </a:lnTo>
                  <a:lnTo>
                    <a:pt x="139" y="748"/>
                  </a:lnTo>
                  <a:lnTo>
                    <a:pt x="134" y="758"/>
                  </a:lnTo>
                  <a:lnTo>
                    <a:pt x="131" y="770"/>
                  </a:lnTo>
                  <a:lnTo>
                    <a:pt x="128" y="782"/>
                  </a:lnTo>
                  <a:lnTo>
                    <a:pt x="127" y="795"/>
                  </a:lnTo>
                  <a:lnTo>
                    <a:pt x="127" y="795"/>
                  </a:lnTo>
                  <a:lnTo>
                    <a:pt x="128" y="808"/>
                  </a:lnTo>
                  <a:lnTo>
                    <a:pt x="130" y="820"/>
                  </a:lnTo>
                  <a:lnTo>
                    <a:pt x="134" y="830"/>
                  </a:lnTo>
                  <a:lnTo>
                    <a:pt x="139" y="841"/>
                  </a:lnTo>
                  <a:lnTo>
                    <a:pt x="146" y="852"/>
                  </a:lnTo>
                  <a:lnTo>
                    <a:pt x="153" y="860"/>
                  </a:lnTo>
                  <a:lnTo>
                    <a:pt x="162" y="868"/>
                  </a:lnTo>
                  <a:lnTo>
                    <a:pt x="172" y="875"/>
                  </a:lnTo>
                  <a:lnTo>
                    <a:pt x="172" y="875"/>
                  </a:lnTo>
                  <a:lnTo>
                    <a:pt x="166" y="886"/>
                  </a:lnTo>
                  <a:lnTo>
                    <a:pt x="162" y="898"/>
                  </a:lnTo>
                  <a:lnTo>
                    <a:pt x="160" y="910"/>
                  </a:lnTo>
                  <a:lnTo>
                    <a:pt x="159" y="922"/>
                  </a:lnTo>
                  <a:lnTo>
                    <a:pt x="159" y="922"/>
                  </a:lnTo>
                  <a:lnTo>
                    <a:pt x="160" y="932"/>
                  </a:lnTo>
                  <a:lnTo>
                    <a:pt x="161" y="941"/>
                  </a:lnTo>
                  <a:lnTo>
                    <a:pt x="163" y="950"/>
                  </a:lnTo>
                  <a:lnTo>
                    <a:pt x="166" y="959"/>
                  </a:lnTo>
                  <a:lnTo>
                    <a:pt x="171" y="968"/>
                  </a:lnTo>
                  <a:lnTo>
                    <a:pt x="175" y="975"/>
                  </a:lnTo>
                  <a:lnTo>
                    <a:pt x="180" y="983"/>
                  </a:lnTo>
                  <a:lnTo>
                    <a:pt x="187" y="989"/>
                  </a:lnTo>
                  <a:lnTo>
                    <a:pt x="193" y="996"/>
                  </a:lnTo>
                  <a:lnTo>
                    <a:pt x="201" y="1001"/>
                  </a:lnTo>
                  <a:lnTo>
                    <a:pt x="209" y="1006"/>
                  </a:lnTo>
                  <a:lnTo>
                    <a:pt x="217" y="1009"/>
                  </a:lnTo>
                  <a:lnTo>
                    <a:pt x="226" y="1013"/>
                  </a:lnTo>
                  <a:lnTo>
                    <a:pt x="235" y="1016"/>
                  </a:lnTo>
                  <a:lnTo>
                    <a:pt x="245" y="1017"/>
                  </a:lnTo>
                  <a:lnTo>
                    <a:pt x="254" y="1017"/>
                  </a:lnTo>
                  <a:lnTo>
                    <a:pt x="318" y="1017"/>
                  </a:lnTo>
                  <a:lnTo>
                    <a:pt x="318" y="1017"/>
                  </a:lnTo>
                  <a:lnTo>
                    <a:pt x="327" y="1017"/>
                  </a:lnTo>
                  <a:lnTo>
                    <a:pt x="337" y="1016"/>
                  </a:lnTo>
                  <a:lnTo>
                    <a:pt x="347" y="1013"/>
                  </a:lnTo>
                  <a:lnTo>
                    <a:pt x="355" y="1009"/>
                  </a:lnTo>
                  <a:lnTo>
                    <a:pt x="364" y="1006"/>
                  </a:lnTo>
                  <a:lnTo>
                    <a:pt x="371" y="1001"/>
                  </a:lnTo>
                  <a:lnTo>
                    <a:pt x="379" y="996"/>
                  </a:lnTo>
                  <a:lnTo>
                    <a:pt x="385" y="989"/>
                  </a:lnTo>
                  <a:lnTo>
                    <a:pt x="392" y="983"/>
                  </a:lnTo>
                  <a:lnTo>
                    <a:pt x="397" y="975"/>
                  </a:lnTo>
                  <a:lnTo>
                    <a:pt x="401" y="968"/>
                  </a:lnTo>
                  <a:lnTo>
                    <a:pt x="406" y="959"/>
                  </a:lnTo>
                  <a:lnTo>
                    <a:pt x="409" y="950"/>
                  </a:lnTo>
                  <a:lnTo>
                    <a:pt x="411" y="941"/>
                  </a:lnTo>
                  <a:lnTo>
                    <a:pt x="413" y="932"/>
                  </a:lnTo>
                  <a:lnTo>
                    <a:pt x="413" y="922"/>
                  </a:lnTo>
                  <a:lnTo>
                    <a:pt x="413" y="922"/>
                  </a:lnTo>
                  <a:lnTo>
                    <a:pt x="412" y="910"/>
                  </a:lnTo>
                  <a:lnTo>
                    <a:pt x="410" y="898"/>
                  </a:lnTo>
                  <a:lnTo>
                    <a:pt x="406" y="886"/>
                  </a:lnTo>
                  <a:lnTo>
                    <a:pt x="400" y="875"/>
                  </a:lnTo>
                  <a:lnTo>
                    <a:pt x="400" y="875"/>
                  </a:lnTo>
                  <a:lnTo>
                    <a:pt x="410" y="868"/>
                  </a:lnTo>
                  <a:lnTo>
                    <a:pt x="418" y="860"/>
                  </a:lnTo>
                  <a:lnTo>
                    <a:pt x="426" y="852"/>
                  </a:lnTo>
                  <a:lnTo>
                    <a:pt x="432" y="841"/>
                  </a:lnTo>
                  <a:lnTo>
                    <a:pt x="438" y="830"/>
                  </a:lnTo>
                  <a:lnTo>
                    <a:pt x="442" y="820"/>
                  </a:lnTo>
                  <a:lnTo>
                    <a:pt x="444" y="808"/>
                  </a:lnTo>
                  <a:lnTo>
                    <a:pt x="445" y="795"/>
                  </a:lnTo>
                  <a:lnTo>
                    <a:pt x="445" y="795"/>
                  </a:lnTo>
                  <a:lnTo>
                    <a:pt x="444" y="782"/>
                  </a:lnTo>
                  <a:lnTo>
                    <a:pt x="442" y="770"/>
                  </a:lnTo>
                  <a:lnTo>
                    <a:pt x="438" y="758"/>
                  </a:lnTo>
                  <a:lnTo>
                    <a:pt x="432" y="748"/>
                  </a:lnTo>
                  <a:lnTo>
                    <a:pt x="432" y="748"/>
                  </a:lnTo>
                  <a:lnTo>
                    <a:pt x="442" y="741"/>
                  </a:lnTo>
                  <a:lnTo>
                    <a:pt x="451" y="733"/>
                  </a:lnTo>
                  <a:lnTo>
                    <a:pt x="458" y="724"/>
                  </a:lnTo>
                  <a:lnTo>
                    <a:pt x="465" y="714"/>
                  </a:lnTo>
                  <a:lnTo>
                    <a:pt x="470" y="704"/>
                  </a:lnTo>
                  <a:lnTo>
                    <a:pt x="473" y="692"/>
                  </a:lnTo>
                  <a:lnTo>
                    <a:pt x="476" y="680"/>
                  </a:lnTo>
                  <a:lnTo>
                    <a:pt x="476" y="667"/>
                  </a:lnTo>
                  <a:lnTo>
                    <a:pt x="476" y="667"/>
                  </a:lnTo>
                  <a:lnTo>
                    <a:pt x="477" y="644"/>
                  </a:lnTo>
                  <a:lnTo>
                    <a:pt x="481" y="621"/>
                  </a:lnTo>
                  <a:lnTo>
                    <a:pt x="485" y="599"/>
                  </a:lnTo>
                  <a:lnTo>
                    <a:pt x="491" y="576"/>
                  </a:lnTo>
                  <a:lnTo>
                    <a:pt x="498" y="555"/>
                  </a:lnTo>
                  <a:lnTo>
                    <a:pt x="505" y="532"/>
                  </a:lnTo>
                  <a:lnTo>
                    <a:pt x="522" y="488"/>
                  </a:lnTo>
                  <a:lnTo>
                    <a:pt x="522" y="488"/>
                  </a:lnTo>
                  <a:lnTo>
                    <a:pt x="541" y="442"/>
                  </a:lnTo>
                  <a:lnTo>
                    <a:pt x="549" y="417"/>
                  </a:lnTo>
                  <a:lnTo>
                    <a:pt x="557" y="393"/>
                  </a:lnTo>
                  <a:lnTo>
                    <a:pt x="563" y="367"/>
                  </a:lnTo>
                  <a:lnTo>
                    <a:pt x="568" y="341"/>
                  </a:lnTo>
                  <a:lnTo>
                    <a:pt x="571" y="314"/>
                  </a:lnTo>
                  <a:lnTo>
                    <a:pt x="572" y="286"/>
                  </a:lnTo>
                  <a:lnTo>
                    <a:pt x="572" y="286"/>
                  </a:lnTo>
                  <a:lnTo>
                    <a:pt x="572" y="271"/>
                  </a:lnTo>
                  <a:lnTo>
                    <a:pt x="571" y="256"/>
                  </a:lnTo>
                  <a:lnTo>
                    <a:pt x="569" y="242"/>
                  </a:lnTo>
                  <a:lnTo>
                    <a:pt x="566" y="228"/>
                  </a:lnTo>
                  <a:lnTo>
                    <a:pt x="563" y="214"/>
                  </a:lnTo>
                  <a:lnTo>
                    <a:pt x="559" y="201"/>
                  </a:lnTo>
                  <a:lnTo>
                    <a:pt x="555" y="188"/>
                  </a:lnTo>
                  <a:lnTo>
                    <a:pt x="549" y="175"/>
                  </a:lnTo>
                  <a:lnTo>
                    <a:pt x="544" y="162"/>
                  </a:lnTo>
                  <a:lnTo>
                    <a:pt x="538" y="150"/>
                  </a:lnTo>
                  <a:lnTo>
                    <a:pt x="531" y="137"/>
                  </a:lnTo>
                  <a:lnTo>
                    <a:pt x="524" y="126"/>
                  </a:lnTo>
                  <a:lnTo>
                    <a:pt x="515" y="115"/>
                  </a:lnTo>
                  <a:lnTo>
                    <a:pt x="506" y="104"/>
                  </a:lnTo>
                  <a:lnTo>
                    <a:pt x="498" y="93"/>
                  </a:lnTo>
                  <a:lnTo>
                    <a:pt x="488" y="84"/>
                  </a:lnTo>
                  <a:lnTo>
                    <a:pt x="478" y="74"/>
                  </a:lnTo>
                  <a:lnTo>
                    <a:pt x="468" y="65"/>
                  </a:lnTo>
                  <a:lnTo>
                    <a:pt x="457" y="57"/>
                  </a:lnTo>
                  <a:lnTo>
                    <a:pt x="446" y="48"/>
                  </a:lnTo>
                  <a:lnTo>
                    <a:pt x="435" y="42"/>
                  </a:lnTo>
                  <a:lnTo>
                    <a:pt x="423" y="34"/>
                  </a:lnTo>
                  <a:lnTo>
                    <a:pt x="410" y="28"/>
                  </a:lnTo>
                  <a:lnTo>
                    <a:pt x="397" y="22"/>
                  </a:lnTo>
                  <a:lnTo>
                    <a:pt x="384" y="17"/>
                  </a:lnTo>
                  <a:lnTo>
                    <a:pt x="371" y="13"/>
                  </a:lnTo>
                  <a:lnTo>
                    <a:pt x="357" y="8"/>
                  </a:lnTo>
                  <a:lnTo>
                    <a:pt x="343" y="5"/>
                  </a:lnTo>
                  <a:lnTo>
                    <a:pt x="329" y="3"/>
                  </a:lnTo>
                  <a:lnTo>
                    <a:pt x="315" y="1"/>
                  </a:lnTo>
                  <a:lnTo>
                    <a:pt x="300" y="0"/>
                  </a:lnTo>
                  <a:lnTo>
                    <a:pt x="286" y="0"/>
                  </a:lnTo>
                  <a:lnTo>
                    <a:pt x="286" y="0"/>
                  </a:lnTo>
                  <a:close/>
                  <a:moveTo>
                    <a:pt x="318" y="954"/>
                  </a:moveTo>
                  <a:lnTo>
                    <a:pt x="254" y="954"/>
                  </a:lnTo>
                  <a:lnTo>
                    <a:pt x="254" y="954"/>
                  </a:lnTo>
                  <a:lnTo>
                    <a:pt x="248" y="954"/>
                  </a:lnTo>
                  <a:lnTo>
                    <a:pt x="241" y="952"/>
                  </a:lnTo>
                  <a:lnTo>
                    <a:pt x="236" y="948"/>
                  </a:lnTo>
                  <a:lnTo>
                    <a:pt x="232" y="944"/>
                  </a:lnTo>
                  <a:lnTo>
                    <a:pt x="227" y="940"/>
                  </a:lnTo>
                  <a:lnTo>
                    <a:pt x="225" y="934"/>
                  </a:lnTo>
                  <a:lnTo>
                    <a:pt x="223" y="928"/>
                  </a:lnTo>
                  <a:lnTo>
                    <a:pt x="222" y="922"/>
                  </a:lnTo>
                  <a:lnTo>
                    <a:pt x="222" y="922"/>
                  </a:lnTo>
                  <a:lnTo>
                    <a:pt x="223" y="916"/>
                  </a:lnTo>
                  <a:lnTo>
                    <a:pt x="225" y="910"/>
                  </a:lnTo>
                  <a:lnTo>
                    <a:pt x="227" y="904"/>
                  </a:lnTo>
                  <a:lnTo>
                    <a:pt x="232" y="900"/>
                  </a:lnTo>
                  <a:lnTo>
                    <a:pt x="236" y="896"/>
                  </a:lnTo>
                  <a:lnTo>
                    <a:pt x="241" y="893"/>
                  </a:lnTo>
                  <a:lnTo>
                    <a:pt x="248" y="890"/>
                  </a:lnTo>
                  <a:lnTo>
                    <a:pt x="254" y="890"/>
                  </a:lnTo>
                  <a:lnTo>
                    <a:pt x="318" y="890"/>
                  </a:lnTo>
                  <a:lnTo>
                    <a:pt x="318" y="890"/>
                  </a:lnTo>
                  <a:lnTo>
                    <a:pt x="324" y="890"/>
                  </a:lnTo>
                  <a:lnTo>
                    <a:pt x="330" y="893"/>
                  </a:lnTo>
                  <a:lnTo>
                    <a:pt x="336" y="896"/>
                  </a:lnTo>
                  <a:lnTo>
                    <a:pt x="340" y="900"/>
                  </a:lnTo>
                  <a:lnTo>
                    <a:pt x="344" y="904"/>
                  </a:lnTo>
                  <a:lnTo>
                    <a:pt x="348" y="910"/>
                  </a:lnTo>
                  <a:lnTo>
                    <a:pt x="349" y="916"/>
                  </a:lnTo>
                  <a:lnTo>
                    <a:pt x="350" y="922"/>
                  </a:lnTo>
                  <a:lnTo>
                    <a:pt x="350" y="922"/>
                  </a:lnTo>
                  <a:lnTo>
                    <a:pt x="349" y="928"/>
                  </a:lnTo>
                  <a:lnTo>
                    <a:pt x="348" y="934"/>
                  </a:lnTo>
                  <a:lnTo>
                    <a:pt x="344" y="940"/>
                  </a:lnTo>
                  <a:lnTo>
                    <a:pt x="340" y="944"/>
                  </a:lnTo>
                  <a:lnTo>
                    <a:pt x="336" y="948"/>
                  </a:lnTo>
                  <a:lnTo>
                    <a:pt x="330" y="952"/>
                  </a:lnTo>
                  <a:lnTo>
                    <a:pt x="324" y="954"/>
                  </a:lnTo>
                  <a:lnTo>
                    <a:pt x="318" y="954"/>
                  </a:lnTo>
                  <a:lnTo>
                    <a:pt x="318" y="954"/>
                  </a:lnTo>
                  <a:close/>
                  <a:moveTo>
                    <a:pt x="350" y="827"/>
                  </a:moveTo>
                  <a:lnTo>
                    <a:pt x="222" y="827"/>
                  </a:lnTo>
                  <a:lnTo>
                    <a:pt x="222" y="827"/>
                  </a:lnTo>
                  <a:lnTo>
                    <a:pt x="216" y="826"/>
                  </a:lnTo>
                  <a:lnTo>
                    <a:pt x="210" y="824"/>
                  </a:lnTo>
                  <a:lnTo>
                    <a:pt x="205" y="821"/>
                  </a:lnTo>
                  <a:lnTo>
                    <a:pt x="200" y="817"/>
                  </a:lnTo>
                  <a:lnTo>
                    <a:pt x="196" y="812"/>
                  </a:lnTo>
                  <a:lnTo>
                    <a:pt x="193" y="807"/>
                  </a:lnTo>
                  <a:lnTo>
                    <a:pt x="191" y="801"/>
                  </a:lnTo>
                  <a:lnTo>
                    <a:pt x="191" y="795"/>
                  </a:lnTo>
                  <a:lnTo>
                    <a:pt x="191" y="795"/>
                  </a:lnTo>
                  <a:lnTo>
                    <a:pt x="191" y="788"/>
                  </a:lnTo>
                  <a:lnTo>
                    <a:pt x="193" y="782"/>
                  </a:lnTo>
                  <a:lnTo>
                    <a:pt x="196" y="777"/>
                  </a:lnTo>
                  <a:lnTo>
                    <a:pt x="200" y="772"/>
                  </a:lnTo>
                  <a:lnTo>
                    <a:pt x="205" y="768"/>
                  </a:lnTo>
                  <a:lnTo>
                    <a:pt x="210" y="766"/>
                  </a:lnTo>
                  <a:lnTo>
                    <a:pt x="216" y="764"/>
                  </a:lnTo>
                  <a:lnTo>
                    <a:pt x="222" y="763"/>
                  </a:lnTo>
                  <a:lnTo>
                    <a:pt x="350" y="763"/>
                  </a:lnTo>
                  <a:lnTo>
                    <a:pt x="350" y="763"/>
                  </a:lnTo>
                  <a:lnTo>
                    <a:pt x="356" y="764"/>
                  </a:lnTo>
                  <a:lnTo>
                    <a:pt x="362" y="766"/>
                  </a:lnTo>
                  <a:lnTo>
                    <a:pt x="367" y="768"/>
                  </a:lnTo>
                  <a:lnTo>
                    <a:pt x="372" y="772"/>
                  </a:lnTo>
                  <a:lnTo>
                    <a:pt x="375" y="777"/>
                  </a:lnTo>
                  <a:lnTo>
                    <a:pt x="379" y="782"/>
                  </a:lnTo>
                  <a:lnTo>
                    <a:pt x="381" y="788"/>
                  </a:lnTo>
                  <a:lnTo>
                    <a:pt x="382" y="795"/>
                  </a:lnTo>
                  <a:lnTo>
                    <a:pt x="382" y="795"/>
                  </a:lnTo>
                  <a:lnTo>
                    <a:pt x="381" y="801"/>
                  </a:lnTo>
                  <a:lnTo>
                    <a:pt x="379" y="807"/>
                  </a:lnTo>
                  <a:lnTo>
                    <a:pt x="375" y="812"/>
                  </a:lnTo>
                  <a:lnTo>
                    <a:pt x="372" y="817"/>
                  </a:lnTo>
                  <a:lnTo>
                    <a:pt x="367" y="821"/>
                  </a:lnTo>
                  <a:lnTo>
                    <a:pt x="362" y="824"/>
                  </a:lnTo>
                  <a:lnTo>
                    <a:pt x="356" y="826"/>
                  </a:lnTo>
                  <a:lnTo>
                    <a:pt x="350" y="827"/>
                  </a:lnTo>
                  <a:lnTo>
                    <a:pt x="350" y="827"/>
                  </a:lnTo>
                  <a:close/>
                  <a:moveTo>
                    <a:pt x="195" y="342"/>
                  </a:moveTo>
                  <a:lnTo>
                    <a:pt x="195" y="342"/>
                  </a:lnTo>
                  <a:lnTo>
                    <a:pt x="206" y="350"/>
                  </a:lnTo>
                  <a:lnTo>
                    <a:pt x="216" y="357"/>
                  </a:lnTo>
                  <a:lnTo>
                    <a:pt x="226" y="364"/>
                  </a:lnTo>
                  <a:lnTo>
                    <a:pt x="238" y="370"/>
                  </a:lnTo>
                  <a:lnTo>
                    <a:pt x="250" y="374"/>
                  </a:lnTo>
                  <a:lnTo>
                    <a:pt x="262" y="379"/>
                  </a:lnTo>
                  <a:lnTo>
                    <a:pt x="274" y="381"/>
                  </a:lnTo>
                  <a:lnTo>
                    <a:pt x="286" y="382"/>
                  </a:lnTo>
                  <a:lnTo>
                    <a:pt x="286" y="382"/>
                  </a:lnTo>
                  <a:lnTo>
                    <a:pt x="298" y="381"/>
                  </a:lnTo>
                  <a:lnTo>
                    <a:pt x="311" y="379"/>
                  </a:lnTo>
                  <a:lnTo>
                    <a:pt x="323" y="374"/>
                  </a:lnTo>
                  <a:lnTo>
                    <a:pt x="335" y="370"/>
                  </a:lnTo>
                  <a:lnTo>
                    <a:pt x="345" y="364"/>
                  </a:lnTo>
                  <a:lnTo>
                    <a:pt x="356" y="357"/>
                  </a:lnTo>
                  <a:lnTo>
                    <a:pt x="367" y="350"/>
                  </a:lnTo>
                  <a:lnTo>
                    <a:pt x="377" y="342"/>
                  </a:lnTo>
                  <a:lnTo>
                    <a:pt x="377" y="342"/>
                  </a:lnTo>
                  <a:lnTo>
                    <a:pt x="373" y="367"/>
                  </a:lnTo>
                  <a:lnTo>
                    <a:pt x="369" y="389"/>
                  </a:lnTo>
                  <a:lnTo>
                    <a:pt x="365" y="410"/>
                  </a:lnTo>
                  <a:lnTo>
                    <a:pt x="359" y="429"/>
                  </a:lnTo>
                  <a:lnTo>
                    <a:pt x="353" y="447"/>
                  </a:lnTo>
                  <a:lnTo>
                    <a:pt x="347" y="466"/>
                  </a:lnTo>
                  <a:lnTo>
                    <a:pt x="334" y="499"/>
                  </a:lnTo>
                  <a:lnTo>
                    <a:pt x="334" y="499"/>
                  </a:lnTo>
                  <a:lnTo>
                    <a:pt x="318" y="540"/>
                  </a:lnTo>
                  <a:lnTo>
                    <a:pt x="311" y="561"/>
                  </a:lnTo>
                  <a:lnTo>
                    <a:pt x="304" y="584"/>
                  </a:lnTo>
                  <a:lnTo>
                    <a:pt x="298" y="608"/>
                  </a:lnTo>
                  <a:lnTo>
                    <a:pt x="293" y="636"/>
                  </a:lnTo>
                  <a:lnTo>
                    <a:pt x="290" y="666"/>
                  </a:lnTo>
                  <a:lnTo>
                    <a:pt x="286" y="699"/>
                  </a:lnTo>
                  <a:lnTo>
                    <a:pt x="285" y="699"/>
                  </a:lnTo>
                  <a:lnTo>
                    <a:pt x="285" y="699"/>
                  </a:lnTo>
                  <a:lnTo>
                    <a:pt x="283" y="660"/>
                  </a:lnTo>
                  <a:lnTo>
                    <a:pt x="279" y="625"/>
                  </a:lnTo>
                  <a:lnTo>
                    <a:pt x="274" y="595"/>
                  </a:lnTo>
                  <a:lnTo>
                    <a:pt x="267" y="567"/>
                  </a:lnTo>
                  <a:lnTo>
                    <a:pt x="261" y="544"/>
                  </a:lnTo>
                  <a:lnTo>
                    <a:pt x="252" y="521"/>
                  </a:lnTo>
                  <a:lnTo>
                    <a:pt x="245" y="500"/>
                  </a:lnTo>
                  <a:lnTo>
                    <a:pt x="236" y="481"/>
                  </a:lnTo>
                  <a:lnTo>
                    <a:pt x="236" y="481"/>
                  </a:lnTo>
                  <a:lnTo>
                    <a:pt x="223" y="451"/>
                  </a:lnTo>
                  <a:lnTo>
                    <a:pt x="212" y="419"/>
                  </a:lnTo>
                  <a:lnTo>
                    <a:pt x="207" y="403"/>
                  </a:lnTo>
                  <a:lnTo>
                    <a:pt x="203" y="384"/>
                  </a:lnTo>
                  <a:lnTo>
                    <a:pt x="200" y="365"/>
                  </a:lnTo>
                  <a:lnTo>
                    <a:pt x="195" y="342"/>
                  </a:lnTo>
                  <a:lnTo>
                    <a:pt x="195" y="342"/>
                  </a:lnTo>
                  <a:close/>
                  <a:moveTo>
                    <a:pt x="463" y="466"/>
                  </a:moveTo>
                  <a:lnTo>
                    <a:pt x="463" y="466"/>
                  </a:lnTo>
                  <a:lnTo>
                    <a:pt x="445" y="512"/>
                  </a:lnTo>
                  <a:lnTo>
                    <a:pt x="437" y="536"/>
                  </a:lnTo>
                  <a:lnTo>
                    <a:pt x="429" y="561"/>
                  </a:lnTo>
                  <a:lnTo>
                    <a:pt x="423" y="587"/>
                  </a:lnTo>
                  <a:lnTo>
                    <a:pt x="417" y="613"/>
                  </a:lnTo>
                  <a:lnTo>
                    <a:pt x="414" y="639"/>
                  </a:lnTo>
                  <a:lnTo>
                    <a:pt x="413" y="667"/>
                  </a:lnTo>
                  <a:lnTo>
                    <a:pt x="413" y="667"/>
                  </a:lnTo>
                  <a:lnTo>
                    <a:pt x="413" y="674"/>
                  </a:lnTo>
                  <a:lnTo>
                    <a:pt x="411" y="680"/>
                  </a:lnTo>
                  <a:lnTo>
                    <a:pt x="408" y="685"/>
                  </a:lnTo>
                  <a:lnTo>
                    <a:pt x="404" y="690"/>
                  </a:lnTo>
                  <a:lnTo>
                    <a:pt x="399" y="694"/>
                  </a:lnTo>
                  <a:lnTo>
                    <a:pt x="394" y="697"/>
                  </a:lnTo>
                  <a:lnTo>
                    <a:pt x="388" y="698"/>
                  </a:lnTo>
                  <a:lnTo>
                    <a:pt x="382" y="699"/>
                  </a:lnTo>
                  <a:lnTo>
                    <a:pt x="351" y="699"/>
                  </a:lnTo>
                  <a:lnTo>
                    <a:pt x="351" y="699"/>
                  </a:lnTo>
                  <a:lnTo>
                    <a:pt x="353" y="670"/>
                  </a:lnTo>
                  <a:lnTo>
                    <a:pt x="356" y="645"/>
                  </a:lnTo>
                  <a:lnTo>
                    <a:pt x="360" y="621"/>
                  </a:lnTo>
                  <a:lnTo>
                    <a:pt x="366" y="599"/>
                  </a:lnTo>
                  <a:lnTo>
                    <a:pt x="371" y="578"/>
                  </a:lnTo>
                  <a:lnTo>
                    <a:pt x="379" y="559"/>
                  </a:lnTo>
                  <a:lnTo>
                    <a:pt x="393" y="522"/>
                  </a:lnTo>
                  <a:lnTo>
                    <a:pt x="393" y="522"/>
                  </a:lnTo>
                  <a:lnTo>
                    <a:pt x="402" y="499"/>
                  </a:lnTo>
                  <a:lnTo>
                    <a:pt x="411" y="474"/>
                  </a:lnTo>
                  <a:lnTo>
                    <a:pt x="421" y="447"/>
                  </a:lnTo>
                  <a:lnTo>
                    <a:pt x="428" y="417"/>
                  </a:lnTo>
                  <a:lnTo>
                    <a:pt x="435" y="383"/>
                  </a:lnTo>
                  <a:lnTo>
                    <a:pt x="440" y="345"/>
                  </a:lnTo>
                  <a:lnTo>
                    <a:pt x="444" y="302"/>
                  </a:lnTo>
                  <a:lnTo>
                    <a:pt x="445" y="279"/>
                  </a:lnTo>
                  <a:lnTo>
                    <a:pt x="445" y="254"/>
                  </a:lnTo>
                  <a:lnTo>
                    <a:pt x="445" y="254"/>
                  </a:lnTo>
                  <a:lnTo>
                    <a:pt x="444" y="251"/>
                  </a:lnTo>
                  <a:lnTo>
                    <a:pt x="444" y="251"/>
                  </a:lnTo>
                  <a:lnTo>
                    <a:pt x="443" y="245"/>
                  </a:lnTo>
                  <a:lnTo>
                    <a:pt x="443" y="245"/>
                  </a:lnTo>
                  <a:lnTo>
                    <a:pt x="441" y="239"/>
                  </a:lnTo>
                  <a:lnTo>
                    <a:pt x="441" y="239"/>
                  </a:lnTo>
                  <a:lnTo>
                    <a:pt x="438" y="235"/>
                  </a:lnTo>
                  <a:lnTo>
                    <a:pt x="438" y="235"/>
                  </a:lnTo>
                  <a:lnTo>
                    <a:pt x="433" y="229"/>
                  </a:lnTo>
                  <a:lnTo>
                    <a:pt x="433" y="229"/>
                  </a:lnTo>
                  <a:lnTo>
                    <a:pt x="431" y="227"/>
                  </a:lnTo>
                  <a:lnTo>
                    <a:pt x="431" y="227"/>
                  </a:lnTo>
                  <a:lnTo>
                    <a:pt x="428" y="226"/>
                  </a:lnTo>
                  <a:lnTo>
                    <a:pt x="428" y="226"/>
                  </a:lnTo>
                  <a:lnTo>
                    <a:pt x="423" y="224"/>
                  </a:lnTo>
                  <a:lnTo>
                    <a:pt x="423" y="224"/>
                  </a:lnTo>
                  <a:lnTo>
                    <a:pt x="416" y="223"/>
                  </a:lnTo>
                  <a:lnTo>
                    <a:pt x="416" y="223"/>
                  </a:lnTo>
                  <a:lnTo>
                    <a:pt x="413" y="222"/>
                  </a:lnTo>
                  <a:lnTo>
                    <a:pt x="413" y="222"/>
                  </a:lnTo>
                  <a:lnTo>
                    <a:pt x="410" y="223"/>
                  </a:lnTo>
                  <a:lnTo>
                    <a:pt x="410" y="223"/>
                  </a:lnTo>
                  <a:lnTo>
                    <a:pt x="403" y="224"/>
                  </a:lnTo>
                  <a:lnTo>
                    <a:pt x="403" y="224"/>
                  </a:lnTo>
                  <a:lnTo>
                    <a:pt x="398" y="226"/>
                  </a:lnTo>
                  <a:lnTo>
                    <a:pt x="398" y="226"/>
                  </a:lnTo>
                  <a:lnTo>
                    <a:pt x="394" y="229"/>
                  </a:lnTo>
                  <a:lnTo>
                    <a:pt x="394" y="229"/>
                  </a:lnTo>
                  <a:lnTo>
                    <a:pt x="389" y="235"/>
                  </a:lnTo>
                  <a:lnTo>
                    <a:pt x="389" y="235"/>
                  </a:lnTo>
                  <a:lnTo>
                    <a:pt x="387" y="237"/>
                  </a:lnTo>
                  <a:lnTo>
                    <a:pt x="387" y="237"/>
                  </a:lnTo>
                  <a:lnTo>
                    <a:pt x="379" y="248"/>
                  </a:lnTo>
                  <a:lnTo>
                    <a:pt x="369" y="261"/>
                  </a:lnTo>
                  <a:lnTo>
                    <a:pt x="356" y="273"/>
                  </a:lnTo>
                  <a:lnTo>
                    <a:pt x="343" y="287"/>
                  </a:lnTo>
                  <a:lnTo>
                    <a:pt x="328" y="299"/>
                  </a:lnTo>
                  <a:lnTo>
                    <a:pt x="314" y="309"/>
                  </a:lnTo>
                  <a:lnTo>
                    <a:pt x="307" y="312"/>
                  </a:lnTo>
                  <a:lnTo>
                    <a:pt x="299" y="315"/>
                  </a:lnTo>
                  <a:lnTo>
                    <a:pt x="293" y="317"/>
                  </a:lnTo>
                  <a:lnTo>
                    <a:pt x="286" y="317"/>
                  </a:lnTo>
                  <a:lnTo>
                    <a:pt x="286" y="317"/>
                  </a:lnTo>
                  <a:lnTo>
                    <a:pt x="279" y="317"/>
                  </a:lnTo>
                  <a:lnTo>
                    <a:pt x="272" y="315"/>
                  </a:lnTo>
                  <a:lnTo>
                    <a:pt x="265" y="312"/>
                  </a:lnTo>
                  <a:lnTo>
                    <a:pt x="259" y="309"/>
                  </a:lnTo>
                  <a:lnTo>
                    <a:pt x="244" y="299"/>
                  </a:lnTo>
                  <a:lnTo>
                    <a:pt x="230" y="287"/>
                  </a:lnTo>
                  <a:lnTo>
                    <a:pt x="216" y="273"/>
                  </a:lnTo>
                  <a:lnTo>
                    <a:pt x="204" y="261"/>
                  </a:lnTo>
                  <a:lnTo>
                    <a:pt x="193" y="248"/>
                  </a:lnTo>
                  <a:lnTo>
                    <a:pt x="186" y="237"/>
                  </a:lnTo>
                  <a:lnTo>
                    <a:pt x="186" y="237"/>
                  </a:lnTo>
                  <a:lnTo>
                    <a:pt x="183" y="235"/>
                  </a:lnTo>
                  <a:lnTo>
                    <a:pt x="183" y="235"/>
                  </a:lnTo>
                  <a:lnTo>
                    <a:pt x="178" y="229"/>
                  </a:lnTo>
                  <a:lnTo>
                    <a:pt x="178" y="229"/>
                  </a:lnTo>
                  <a:lnTo>
                    <a:pt x="174" y="226"/>
                  </a:lnTo>
                  <a:lnTo>
                    <a:pt x="174" y="226"/>
                  </a:lnTo>
                  <a:lnTo>
                    <a:pt x="168" y="224"/>
                  </a:lnTo>
                  <a:lnTo>
                    <a:pt x="168" y="224"/>
                  </a:lnTo>
                  <a:lnTo>
                    <a:pt x="162" y="223"/>
                  </a:lnTo>
                  <a:lnTo>
                    <a:pt x="162" y="223"/>
                  </a:lnTo>
                  <a:lnTo>
                    <a:pt x="159" y="222"/>
                  </a:lnTo>
                  <a:lnTo>
                    <a:pt x="159" y="222"/>
                  </a:lnTo>
                  <a:lnTo>
                    <a:pt x="156" y="223"/>
                  </a:lnTo>
                  <a:lnTo>
                    <a:pt x="156" y="223"/>
                  </a:lnTo>
                  <a:lnTo>
                    <a:pt x="150" y="224"/>
                  </a:lnTo>
                  <a:lnTo>
                    <a:pt x="150" y="224"/>
                  </a:lnTo>
                  <a:lnTo>
                    <a:pt x="144" y="226"/>
                  </a:lnTo>
                  <a:lnTo>
                    <a:pt x="144" y="226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39" y="229"/>
                  </a:lnTo>
                  <a:lnTo>
                    <a:pt x="139" y="229"/>
                  </a:lnTo>
                  <a:lnTo>
                    <a:pt x="134" y="235"/>
                  </a:lnTo>
                  <a:lnTo>
                    <a:pt x="134" y="235"/>
                  </a:lnTo>
                  <a:lnTo>
                    <a:pt x="131" y="239"/>
                  </a:lnTo>
                  <a:lnTo>
                    <a:pt x="131" y="239"/>
                  </a:lnTo>
                  <a:lnTo>
                    <a:pt x="129" y="245"/>
                  </a:lnTo>
                  <a:lnTo>
                    <a:pt x="129" y="245"/>
                  </a:lnTo>
                  <a:lnTo>
                    <a:pt x="128" y="251"/>
                  </a:lnTo>
                  <a:lnTo>
                    <a:pt x="128" y="251"/>
                  </a:lnTo>
                  <a:lnTo>
                    <a:pt x="127" y="254"/>
                  </a:lnTo>
                  <a:lnTo>
                    <a:pt x="127" y="254"/>
                  </a:lnTo>
                  <a:lnTo>
                    <a:pt x="128" y="301"/>
                  </a:lnTo>
                  <a:lnTo>
                    <a:pt x="132" y="342"/>
                  </a:lnTo>
                  <a:lnTo>
                    <a:pt x="136" y="378"/>
                  </a:lnTo>
                  <a:lnTo>
                    <a:pt x="143" y="409"/>
                  </a:lnTo>
                  <a:lnTo>
                    <a:pt x="150" y="435"/>
                  </a:lnTo>
                  <a:lnTo>
                    <a:pt x="159" y="460"/>
                  </a:lnTo>
                  <a:lnTo>
                    <a:pt x="168" y="484"/>
                  </a:lnTo>
                  <a:lnTo>
                    <a:pt x="177" y="505"/>
                  </a:lnTo>
                  <a:lnTo>
                    <a:pt x="177" y="505"/>
                  </a:lnTo>
                  <a:lnTo>
                    <a:pt x="193" y="543"/>
                  </a:lnTo>
                  <a:lnTo>
                    <a:pt x="200" y="562"/>
                  </a:lnTo>
                  <a:lnTo>
                    <a:pt x="206" y="584"/>
                  </a:lnTo>
                  <a:lnTo>
                    <a:pt x="211" y="608"/>
                  </a:lnTo>
                  <a:lnTo>
                    <a:pt x="217" y="635"/>
                  </a:lnTo>
                  <a:lnTo>
                    <a:pt x="220" y="665"/>
                  </a:lnTo>
                  <a:lnTo>
                    <a:pt x="222" y="699"/>
                  </a:lnTo>
                  <a:lnTo>
                    <a:pt x="191" y="699"/>
                  </a:lnTo>
                  <a:lnTo>
                    <a:pt x="191" y="699"/>
                  </a:lnTo>
                  <a:lnTo>
                    <a:pt x="185" y="698"/>
                  </a:lnTo>
                  <a:lnTo>
                    <a:pt x="178" y="697"/>
                  </a:lnTo>
                  <a:lnTo>
                    <a:pt x="173" y="694"/>
                  </a:lnTo>
                  <a:lnTo>
                    <a:pt x="168" y="690"/>
                  </a:lnTo>
                  <a:lnTo>
                    <a:pt x="164" y="685"/>
                  </a:lnTo>
                  <a:lnTo>
                    <a:pt x="161" y="680"/>
                  </a:lnTo>
                  <a:lnTo>
                    <a:pt x="160" y="674"/>
                  </a:lnTo>
                  <a:lnTo>
                    <a:pt x="159" y="667"/>
                  </a:lnTo>
                  <a:lnTo>
                    <a:pt x="159" y="667"/>
                  </a:lnTo>
                  <a:lnTo>
                    <a:pt x="158" y="639"/>
                  </a:lnTo>
                  <a:lnTo>
                    <a:pt x="154" y="613"/>
                  </a:lnTo>
                  <a:lnTo>
                    <a:pt x="149" y="587"/>
                  </a:lnTo>
                  <a:lnTo>
                    <a:pt x="143" y="561"/>
                  </a:lnTo>
                  <a:lnTo>
                    <a:pt x="135" y="536"/>
                  </a:lnTo>
                  <a:lnTo>
                    <a:pt x="127" y="512"/>
                  </a:lnTo>
                  <a:lnTo>
                    <a:pt x="109" y="466"/>
                  </a:lnTo>
                  <a:lnTo>
                    <a:pt x="109" y="466"/>
                  </a:lnTo>
                  <a:lnTo>
                    <a:pt x="92" y="422"/>
                  </a:lnTo>
                  <a:lnTo>
                    <a:pt x="85" y="399"/>
                  </a:lnTo>
                  <a:lnTo>
                    <a:pt x="77" y="378"/>
                  </a:lnTo>
                  <a:lnTo>
                    <a:pt x="72" y="355"/>
                  </a:lnTo>
                  <a:lnTo>
                    <a:pt x="68" y="332"/>
                  </a:lnTo>
                  <a:lnTo>
                    <a:pt x="64" y="310"/>
                  </a:lnTo>
                  <a:lnTo>
                    <a:pt x="63" y="286"/>
                  </a:lnTo>
                  <a:lnTo>
                    <a:pt x="63" y="286"/>
                  </a:lnTo>
                  <a:lnTo>
                    <a:pt x="64" y="263"/>
                  </a:lnTo>
                  <a:lnTo>
                    <a:pt x="68" y="241"/>
                  </a:lnTo>
                  <a:lnTo>
                    <a:pt x="73" y="220"/>
                  </a:lnTo>
                  <a:lnTo>
                    <a:pt x="80" y="199"/>
                  </a:lnTo>
                  <a:lnTo>
                    <a:pt x="90" y="180"/>
                  </a:lnTo>
                  <a:lnTo>
                    <a:pt x="102" y="162"/>
                  </a:lnTo>
                  <a:lnTo>
                    <a:pt x="115" y="145"/>
                  </a:lnTo>
                  <a:lnTo>
                    <a:pt x="129" y="129"/>
                  </a:lnTo>
                  <a:lnTo>
                    <a:pt x="145" y="115"/>
                  </a:lnTo>
                  <a:lnTo>
                    <a:pt x="162" y="102"/>
                  </a:lnTo>
                  <a:lnTo>
                    <a:pt x="180" y="90"/>
                  </a:lnTo>
                  <a:lnTo>
                    <a:pt x="200" y="80"/>
                  </a:lnTo>
                  <a:lnTo>
                    <a:pt x="220" y="73"/>
                  </a:lnTo>
                  <a:lnTo>
                    <a:pt x="241" y="67"/>
                  </a:lnTo>
                  <a:lnTo>
                    <a:pt x="263" y="64"/>
                  </a:lnTo>
                  <a:lnTo>
                    <a:pt x="286" y="63"/>
                  </a:lnTo>
                  <a:lnTo>
                    <a:pt x="286" y="63"/>
                  </a:lnTo>
                  <a:lnTo>
                    <a:pt x="309" y="64"/>
                  </a:lnTo>
                  <a:lnTo>
                    <a:pt x="330" y="67"/>
                  </a:lnTo>
                  <a:lnTo>
                    <a:pt x="352" y="73"/>
                  </a:lnTo>
                  <a:lnTo>
                    <a:pt x="372" y="80"/>
                  </a:lnTo>
                  <a:lnTo>
                    <a:pt x="392" y="90"/>
                  </a:lnTo>
                  <a:lnTo>
                    <a:pt x="411" y="102"/>
                  </a:lnTo>
                  <a:lnTo>
                    <a:pt x="428" y="115"/>
                  </a:lnTo>
                  <a:lnTo>
                    <a:pt x="443" y="129"/>
                  </a:lnTo>
                  <a:lnTo>
                    <a:pt x="458" y="145"/>
                  </a:lnTo>
                  <a:lnTo>
                    <a:pt x="471" y="162"/>
                  </a:lnTo>
                  <a:lnTo>
                    <a:pt x="482" y="180"/>
                  </a:lnTo>
                  <a:lnTo>
                    <a:pt x="491" y="199"/>
                  </a:lnTo>
                  <a:lnTo>
                    <a:pt x="499" y="220"/>
                  </a:lnTo>
                  <a:lnTo>
                    <a:pt x="504" y="241"/>
                  </a:lnTo>
                  <a:lnTo>
                    <a:pt x="507" y="263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507" y="310"/>
                  </a:lnTo>
                  <a:lnTo>
                    <a:pt x="505" y="332"/>
                  </a:lnTo>
                  <a:lnTo>
                    <a:pt x="500" y="355"/>
                  </a:lnTo>
                  <a:lnTo>
                    <a:pt x="495" y="378"/>
                  </a:lnTo>
                  <a:lnTo>
                    <a:pt x="488" y="399"/>
                  </a:lnTo>
                  <a:lnTo>
                    <a:pt x="481" y="422"/>
                  </a:lnTo>
                  <a:lnTo>
                    <a:pt x="463" y="466"/>
                  </a:lnTo>
                  <a:lnTo>
                    <a:pt x="463" y="46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9" name="Freeform 84"/>
            <p:cNvSpPr>
              <a:spLocks noEditPoints="1"/>
            </p:cNvSpPr>
            <p:nvPr/>
          </p:nvSpPr>
          <p:spPr bwMode="auto">
            <a:xfrm>
              <a:off x="4841965" y="5921291"/>
              <a:ext cx="388029" cy="388029"/>
            </a:xfrm>
            <a:custGeom>
              <a:avLst/>
              <a:gdLst>
                <a:gd name="T0" fmla="*/ 1017 w 1019"/>
                <a:gd name="T1" fmla="*/ 375 h 1017"/>
                <a:gd name="T2" fmla="*/ 1014 w 1019"/>
                <a:gd name="T3" fmla="*/ 366 h 1017"/>
                <a:gd name="T4" fmla="*/ 757 w 1019"/>
                <a:gd name="T5" fmla="*/ 13 h 1017"/>
                <a:gd name="T6" fmla="*/ 750 w 1019"/>
                <a:gd name="T7" fmla="*/ 6 h 1017"/>
                <a:gd name="T8" fmla="*/ 749 w 1019"/>
                <a:gd name="T9" fmla="*/ 5 h 1017"/>
                <a:gd name="T10" fmla="*/ 739 w 1019"/>
                <a:gd name="T11" fmla="*/ 1 h 1017"/>
                <a:gd name="T12" fmla="*/ 739 w 1019"/>
                <a:gd name="T13" fmla="*/ 1 h 1017"/>
                <a:gd name="T14" fmla="*/ 286 w 1019"/>
                <a:gd name="T15" fmla="*/ 0 h 1017"/>
                <a:gd name="T16" fmla="*/ 279 w 1019"/>
                <a:gd name="T17" fmla="*/ 1 h 1017"/>
                <a:gd name="T18" fmla="*/ 278 w 1019"/>
                <a:gd name="T19" fmla="*/ 1 h 1017"/>
                <a:gd name="T20" fmla="*/ 269 w 1019"/>
                <a:gd name="T21" fmla="*/ 5 h 1017"/>
                <a:gd name="T22" fmla="*/ 267 w 1019"/>
                <a:gd name="T23" fmla="*/ 6 h 1017"/>
                <a:gd name="T24" fmla="*/ 6 w 1019"/>
                <a:gd name="T25" fmla="*/ 363 h 1017"/>
                <a:gd name="T26" fmla="*/ 5 w 1019"/>
                <a:gd name="T27" fmla="*/ 365 h 1017"/>
                <a:gd name="T28" fmla="*/ 3 w 1019"/>
                <a:gd name="T29" fmla="*/ 369 h 1017"/>
                <a:gd name="T30" fmla="*/ 1 w 1019"/>
                <a:gd name="T31" fmla="*/ 373 h 1017"/>
                <a:gd name="T32" fmla="*/ 0 w 1019"/>
                <a:gd name="T33" fmla="*/ 382 h 1017"/>
                <a:gd name="T34" fmla="*/ 0 w 1019"/>
                <a:gd name="T35" fmla="*/ 386 h 1017"/>
                <a:gd name="T36" fmla="*/ 3 w 1019"/>
                <a:gd name="T37" fmla="*/ 395 h 1017"/>
                <a:gd name="T38" fmla="*/ 4 w 1019"/>
                <a:gd name="T39" fmla="*/ 396 h 1017"/>
                <a:gd name="T40" fmla="*/ 7 w 1019"/>
                <a:gd name="T41" fmla="*/ 401 h 1017"/>
                <a:gd name="T42" fmla="*/ 485 w 1019"/>
                <a:gd name="T43" fmla="*/ 1007 h 1017"/>
                <a:gd name="T44" fmla="*/ 490 w 1019"/>
                <a:gd name="T45" fmla="*/ 1011 h 1017"/>
                <a:gd name="T46" fmla="*/ 493 w 1019"/>
                <a:gd name="T47" fmla="*/ 1013 h 1017"/>
                <a:gd name="T48" fmla="*/ 496 w 1019"/>
                <a:gd name="T49" fmla="*/ 1015 h 1017"/>
                <a:gd name="T50" fmla="*/ 501 w 1019"/>
                <a:gd name="T51" fmla="*/ 1017 h 1017"/>
                <a:gd name="T52" fmla="*/ 509 w 1019"/>
                <a:gd name="T53" fmla="*/ 1017 h 1017"/>
                <a:gd name="T54" fmla="*/ 509 w 1019"/>
                <a:gd name="T55" fmla="*/ 1017 h 1017"/>
                <a:gd name="T56" fmla="*/ 515 w 1019"/>
                <a:gd name="T57" fmla="*/ 1017 h 1017"/>
                <a:gd name="T58" fmla="*/ 518 w 1019"/>
                <a:gd name="T59" fmla="*/ 1016 h 1017"/>
                <a:gd name="T60" fmla="*/ 524 w 1019"/>
                <a:gd name="T61" fmla="*/ 1013 h 1017"/>
                <a:gd name="T62" fmla="*/ 525 w 1019"/>
                <a:gd name="T63" fmla="*/ 1013 h 1017"/>
                <a:gd name="T64" fmla="*/ 532 w 1019"/>
                <a:gd name="T65" fmla="*/ 1007 h 1017"/>
                <a:gd name="T66" fmla="*/ 1008 w 1019"/>
                <a:gd name="T67" fmla="*/ 404 h 1017"/>
                <a:gd name="T68" fmla="*/ 1015 w 1019"/>
                <a:gd name="T69" fmla="*/ 394 h 1017"/>
                <a:gd name="T70" fmla="*/ 1019 w 1019"/>
                <a:gd name="T71" fmla="*/ 382 h 1017"/>
                <a:gd name="T72" fmla="*/ 691 w 1019"/>
                <a:gd name="T73" fmla="*/ 63 h 1017"/>
                <a:gd name="T74" fmla="*/ 327 w 1019"/>
                <a:gd name="T75" fmla="*/ 63 h 1017"/>
                <a:gd name="T76" fmla="*/ 328 w 1019"/>
                <a:gd name="T77" fmla="*/ 350 h 1017"/>
                <a:gd name="T78" fmla="*/ 97 w 1019"/>
                <a:gd name="T79" fmla="*/ 413 h 1017"/>
                <a:gd name="T80" fmla="*/ 97 w 1019"/>
                <a:gd name="T81" fmla="*/ 413 h 1017"/>
                <a:gd name="T82" fmla="*/ 610 w 1019"/>
                <a:gd name="T83" fmla="*/ 413 h 1017"/>
                <a:gd name="T84" fmla="*/ 675 w 1019"/>
                <a:gd name="T85" fmla="*/ 413 h 1017"/>
                <a:gd name="T86" fmla="*/ 689 w 1019"/>
                <a:gd name="T87" fmla="*/ 350 h 1017"/>
                <a:gd name="T88" fmla="*/ 689 w 1019"/>
                <a:gd name="T89" fmla="*/ 35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19" h="1017">
                  <a:moveTo>
                    <a:pt x="1018" y="376"/>
                  </a:moveTo>
                  <a:lnTo>
                    <a:pt x="1018" y="376"/>
                  </a:lnTo>
                  <a:lnTo>
                    <a:pt x="1017" y="375"/>
                  </a:lnTo>
                  <a:lnTo>
                    <a:pt x="1017" y="375"/>
                  </a:lnTo>
                  <a:lnTo>
                    <a:pt x="1015" y="371"/>
                  </a:lnTo>
                  <a:lnTo>
                    <a:pt x="1014" y="366"/>
                  </a:lnTo>
                  <a:lnTo>
                    <a:pt x="1011" y="363"/>
                  </a:lnTo>
                  <a:lnTo>
                    <a:pt x="1008" y="358"/>
                  </a:lnTo>
                  <a:lnTo>
                    <a:pt x="757" y="13"/>
                  </a:lnTo>
                  <a:lnTo>
                    <a:pt x="757" y="13"/>
                  </a:lnTo>
                  <a:lnTo>
                    <a:pt x="754" y="10"/>
                  </a:lnTo>
                  <a:lnTo>
                    <a:pt x="750" y="6"/>
                  </a:lnTo>
                  <a:lnTo>
                    <a:pt x="750" y="6"/>
                  </a:lnTo>
                  <a:lnTo>
                    <a:pt x="749" y="5"/>
                  </a:lnTo>
                  <a:lnTo>
                    <a:pt x="749" y="5"/>
                  </a:lnTo>
                  <a:lnTo>
                    <a:pt x="744" y="2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9" y="1"/>
                  </a:lnTo>
                  <a:lnTo>
                    <a:pt x="731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79" y="1"/>
                  </a:lnTo>
                  <a:lnTo>
                    <a:pt x="279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3" y="2"/>
                  </a:lnTo>
                  <a:lnTo>
                    <a:pt x="269" y="5"/>
                  </a:lnTo>
                  <a:lnTo>
                    <a:pt x="269" y="5"/>
                  </a:lnTo>
                  <a:lnTo>
                    <a:pt x="267" y="6"/>
                  </a:lnTo>
                  <a:lnTo>
                    <a:pt x="267" y="6"/>
                  </a:lnTo>
                  <a:lnTo>
                    <a:pt x="263" y="10"/>
                  </a:lnTo>
                  <a:lnTo>
                    <a:pt x="260" y="13"/>
                  </a:lnTo>
                  <a:lnTo>
                    <a:pt x="6" y="363"/>
                  </a:lnTo>
                  <a:lnTo>
                    <a:pt x="6" y="363"/>
                  </a:lnTo>
                  <a:lnTo>
                    <a:pt x="5" y="365"/>
                  </a:lnTo>
                  <a:lnTo>
                    <a:pt x="5" y="365"/>
                  </a:lnTo>
                  <a:lnTo>
                    <a:pt x="3" y="368"/>
                  </a:lnTo>
                  <a:lnTo>
                    <a:pt x="3" y="368"/>
                  </a:lnTo>
                  <a:lnTo>
                    <a:pt x="3" y="369"/>
                  </a:lnTo>
                  <a:lnTo>
                    <a:pt x="3" y="369"/>
                  </a:lnTo>
                  <a:lnTo>
                    <a:pt x="1" y="373"/>
                  </a:lnTo>
                  <a:lnTo>
                    <a:pt x="1" y="373"/>
                  </a:lnTo>
                  <a:lnTo>
                    <a:pt x="0" y="378"/>
                  </a:lnTo>
                  <a:lnTo>
                    <a:pt x="0" y="378"/>
                  </a:lnTo>
                  <a:lnTo>
                    <a:pt x="0" y="382"/>
                  </a:lnTo>
                  <a:lnTo>
                    <a:pt x="0" y="382"/>
                  </a:lnTo>
                  <a:lnTo>
                    <a:pt x="0" y="386"/>
                  </a:lnTo>
                  <a:lnTo>
                    <a:pt x="0" y="386"/>
                  </a:lnTo>
                  <a:lnTo>
                    <a:pt x="1" y="390"/>
                  </a:lnTo>
                  <a:lnTo>
                    <a:pt x="1" y="390"/>
                  </a:lnTo>
                  <a:lnTo>
                    <a:pt x="3" y="395"/>
                  </a:lnTo>
                  <a:lnTo>
                    <a:pt x="3" y="395"/>
                  </a:lnTo>
                  <a:lnTo>
                    <a:pt x="4" y="396"/>
                  </a:lnTo>
                  <a:lnTo>
                    <a:pt x="4" y="396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7" y="401"/>
                  </a:lnTo>
                  <a:lnTo>
                    <a:pt x="483" y="1005"/>
                  </a:lnTo>
                  <a:lnTo>
                    <a:pt x="483" y="1005"/>
                  </a:lnTo>
                  <a:lnTo>
                    <a:pt x="485" y="1007"/>
                  </a:lnTo>
                  <a:lnTo>
                    <a:pt x="485" y="1007"/>
                  </a:lnTo>
                  <a:lnTo>
                    <a:pt x="490" y="1011"/>
                  </a:lnTo>
                  <a:lnTo>
                    <a:pt x="490" y="1011"/>
                  </a:lnTo>
                  <a:lnTo>
                    <a:pt x="492" y="1013"/>
                  </a:lnTo>
                  <a:lnTo>
                    <a:pt x="492" y="1013"/>
                  </a:lnTo>
                  <a:lnTo>
                    <a:pt x="493" y="1013"/>
                  </a:lnTo>
                  <a:lnTo>
                    <a:pt x="493" y="1013"/>
                  </a:lnTo>
                  <a:lnTo>
                    <a:pt x="496" y="1015"/>
                  </a:lnTo>
                  <a:lnTo>
                    <a:pt x="496" y="1015"/>
                  </a:lnTo>
                  <a:lnTo>
                    <a:pt x="500" y="1016"/>
                  </a:lnTo>
                  <a:lnTo>
                    <a:pt x="500" y="1016"/>
                  </a:lnTo>
                  <a:lnTo>
                    <a:pt x="501" y="1017"/>
                  </a:lnTo>
                  <a:lnTo>
                    <a:pt x="501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515" y="1017"/>
                  </a:lnTo>
                  <a:lnTo>
                    <a:pt x="515" y="1017"/>
                  </a:lnTo>
                  <a:lnTo>
                    <a:pt x="518" y="1016"/>
                  </a:lnTo>
                  <a:lnTo>
                    <a:pt x="518" y="1016"/>
                  </a:lnTo>
                  <a:lnTo>
                    <a:pt x="521" y="1015"/>
                  </a:lnTo>
                  <a:lnTo>
                    <a:pt x="521" y="1015"/>
                  </a:lnTo>
                  <a:lnTo>
                    <a:pt x="524" y="1013"/>
                  </a:lnTo>
                  <a:lnTo>
                    <a:pt x="524" y="1013"/>
                  </a:lnTo>
                  <a:lnTo>
                    <a:pt x="525" y="1013"/>
                  </a:lnTo>
                  <a:lnTo>
                    <a:pt x="525" y="1013"/>
                  </a:lnTo>
                  <a:lnTo>
                    <a:pt x="527" y="1011"/>
                  </a:lnTo>
                  <a:lnTo>
                    <a:pt x="527" y="1011"/>
                  </a:lnTo>
                  <a:lnTo>
                    <a:pt x="532" y="1007"/>
                  </a:lnTo>
                  <a:lnTo>
                    <a:pt x="532" y="1007"/>
                  </a:lnTo>
                  <a:lnTo>
                    <a:pt x="534" y="1005"/>
                  </a:lnTo>
                  <a:lnTo>
                    <a:pt x="1008" y="404"/>
                  </a:lnTo>
                  <a:lnTo>
                    <a:pt x="1008" y="404"/>
                  </a:lnTo>
                  <a:lnTo>
                    <a:pt x="1012" y="400"/>
                  </a:lnTo>
                  <a:lnTo>
                    <a:pt x="1015" y="394"/>
                  </a:lnTo>
                  <a:lnTo>
                    <a:pt x="1018" y="388"/>
                  </a:lnTo>
                  <a:lnTo>
                    <a:pt x="1019" y="382"/>
                  </a:lnTo>
                  <a:lnTo>
                    <a:pt x="1019" y="382"/>
                  </a:lnTo>
                  <a:lnTo>
                    <a:pt x="1018" y="376"/>
                  </a:lnTo>
                  <a:lnTo>
                    <a:pt x="1018" y="376"/>
                  </a:lnTo>
                  <a:close/>
                  <a:moveTo>
                    <a:pt x="691" y="63"/>
                  </a:moveTo>
                  <a:lnTo>
                    <a:pt x="625" y="350"/>
                  </a:lnTo>
                  <a:lnTo>
                    <a:pt x="393" y="350"/>
                  </a:lnTo>
                  <a:lnTo>
                    <a:pt x="327" y="63"/>
                  </a:lnTo>
                  <a:lnTo>
                    <a:pt x="691" y="63"/>
                  </a:lnTo>
                  <a:close/>
                  <a:moveTo>
                    <a:pt x="271" y="106"/>
                  </a:moveTo>
                  <a:lnTo>
                    <a:pt x="328" y="350"/>
                  </a:lnTo>
                  <a:lnTo>
                    <a:pt x="94" y="350"/>
                  </a:lnTo>
                  <a:lnTo>
                    <a:pt x="271" y="106"/>
                  </a:lnTo>
                  <a:close/>
                  <a:moveTo>
                    <a:pt x="97" y="413"/>
                  </a:moveTo>
                  <a:lnTo>
                    <a:pt x="343" y="413"/>
                  </a:lnTo>
                  <a:lnTo>
                    <a:pt x="446" y="854"/>
                  </a:lnTo>
                  <a:lnTo>
                    <a:pt x="97" y="413"/>
                  </a:lnTo>
                  <a:close/>
                  <a:moveTo>
                    <a:pt x="509" y="845"/>
                  </a:moveTo>
                  <a:lnTo>
                    <a:pt x="408" y="413"/>
                  </a:lnTo>
                  <a:lnTo>
                    <a:pt x="610" y="413"/>
                  </a:lnTo>
                  <a:lnTo>
                    <a:pt x="509" y="845"/>
                  </a:lnTo>
                  <a:close/>
                  <a:moveTo>
                    <a:pt x="572" y="854"/>
                  </a:moveTo>
                  <a:lnTo>
                    <a:pt x="675" y="413"/>
                  </a:lnTo>
                  <a:lnTo>
                    <a:pt x="920" y="413"/>
                  </a:lnTo>
                  <a:lnTo>
                    <a:pt x="572" y="854"/>
                  </a:lnTo>
                  <a:close/>
                  <a:moveTo>
                    <a:pt x="689" y="350"/>
                  </a:moveTo>
                  <a:lnTo>
                    <a:pt x="746" y="106"/>
                  </a:lnTo>
                  <a:lnTo>
                    <a:pt x="923" y="350"/>
                  </a:lnTo>
                  <a:lnTo>
                    <a:pt x="689" y="35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0" name="Freeform 85"/>
            <p:cNvSpPr>
              <a:spLocks/>
            </p:cNvSpPr>
            <p:nvPr/>
          </p:nvSpPr>
          <p:spPr bwMode="auto">
            <a:xfrm>
              <a:off x="5609613" y="2807502"/>
              <a:ext cx="193059" cy="389940"/>
            </a:xfrm>
            <a:custGeom>
              <a:avLst/>
              <a:gdLst>
                <a:gd name="T0" fmla="*/ 229 w 509"/>
                <a:gd name="T1" fmla="*/ 2 h 1018"/>
                <a:gd name="T2" fmla="*/ 156 w 509"/>
                <a:gd name="T3" fmla="*/ 20 h 1018"/>
                <a:gd name="T4" fmla="*/ 75 w 509"/>
                <a:gd name="T5" fmla="*/ 75 h 1018"/>
                <a:gd name="T6" fmla="*/ 20 w 509"/>
                <a:gd name="T7" fmla="*/ 155 h 1018"/>
                <a:gd name="T8" fmla="*/ 1 w 509"/>
                <a:gd name="T9" fmla="*/ 228 h 1018"/>
                <a:gd name="T10" fmla="*/ 0 w 509"/>
                <a:gd name="T11" fmla="*/ 827 h 1018"/>
                <a:gd name="T12" fmla="*/ 15 w 509"/>
                <a:gd name="T13" fmla="*/ 901 h 1018"/>
                <a:gd name="T14" fmla="*/ 56 w 509"/>
                <a:gd name="T15" fmla="*/ 962 h 1018"/>
                <a:gd name="T16" fmla="*/ 117 w 509"/>
                <a:gd name="T17" fmla="*/ 1003 h 1018"/>
                <a:gd name="T18" fmla="*/ 191 w 509"/>
                <a:gd name="T19" fmla="*/ 1018 h 1018"/>
                <a:gd name="T20" fmla="*/ 248 w 509"/>
                <a:gd name="T21" fmla="*/ 1009 h 1018"/>
                <a:gd name="T22" fmla="*/ 312 w 509"/>
                <a:gd name="T23" fmla="*/ 974 h 1018"/>
                <a:gd name="T24" fmla="*/ 358 w 509"/>
                <a:gd name="T25" fmla="*/ 918 h 1018"/>
                <a:gd name="T26" fmla="*/ 381 w 509"/>
                <a:gd name="T27" fmla="*/ 846 h 1018"/>
                <a:gd name="T28" fmla="*/ 381 w 509"/>
                <a:gd name="T29" fmla="*/ 241 h 1018"/>
                <a:gd name="T30" fmla="*/ 366 w 509"/>
                <a:gd name="T31" fmla="*/ 194 h 1018"/>
                <a:gd name="T32" fmla="*/ 336 w 509"/>
                <a:gd name="T33" fmla="*/ 156 h 1018"/>
                <a:gd name="T34" fmla="*/ 292 w 509"/>
                <a:gd name="T35" fmla="*/ 133 h 1018"/>
                <a:gd name="T36" fmla="*/ 254 w 509"/>
                <a:gd name="T37" fmla="*/ 127 h 1018"/>
                <a:gd name="T38" fmla="*/ 205 w 509"/>
                <a:gd name="T39" fmla="*/ 137 h 1018"/>
                <a:gd name="T40" fmla="*/ 164 w 509"/>
                <a:gd name="T41" fmla="*/ 165 h 1018"/>
                <a:gd name="T42" fmla="*/ 137 w 509"/>
                <a:gd name="T43" fmla="*/ 205 h 1018"/>
                <a:gd name="T44" fmla="*/ 128 w 509"/>
                <a:gd name="T45" fmla="*/ 255 h 1018"/>
                <a:gd name="T46" fmla="*/ 130 w 509"/>
                <a:gd name="T47" fmla="*/ 744 h 1018"/>
                <a:gd name="T48" fmla="*/ 147 w 509"/>
                <a:gd name="T49" fmla="*/ 760 h 1018"/>
                <a:gd name="T50" fmla="*/ 165 w 509"/>
                <a:gd name="T51" fmla="*/ 762 h 1018"/>
                <a:gd name="T52" fmla="*/ 186 w 509"/>
                <a:gd name="T53" fmla="*/ 750 h 1018"/>
                <a:gd name="T54" fmla="*/ 191 w 509"/>
                <a:gd name="T55" fmla="*/ 255 h 1018"/>
                <a:gd name="T56" fmla="*/ 196 w 509"/>
                <a:gd name="T57" fmla="*/ 229 h 1018"/>
                <a:gd name="T58" fmla="*/ 230 w 509"/>
                <a:gd name="T59" fmla="*/ 196 h 1018"/>
                <a:gd name="T60" fmla="*/ 254 w 509"/>
                <a:gd name="T61" fmla="*/ 191 h 1018"/>
                <a:gd name="T62" fmla="*/ 290 w 509"/>
                <a:gd name="T63" fmla="*/ 201 h 1018"/>
                <a:gd name="T64" fmla="*/ 317 w 509"/>
                <a:gd name="T65" fmla="*/ 242 h 1018"/>
                <a:gd name="T66" fmla="*/ 319 w 509"/>
                <a:gd name="T67" fmla="*/ 827 h 1018"/>
                <a:gd name="T68" fmla="*/ 308 w 509"/>
                <a:gd name="T69" fmla="*/ 876 h 1018"/>
                <a:gd name="T70" fmla="*/ 281 w 509"/>
                <a:gd name="T71" fmla="*/ 917 h 1018"/>
                <a:gd name="T72" fmla="*/ 240 w 509"/>
                <a:gd name="T73" fmla="*/ 944 h 1018"/>
                <a:gd name="T74" fmla="*/ 191 w 509"/>
                <a:gd name="T75" fmla="*/ 954 h 1018"/>
                <a:gd name="T76" fmla="*/ 154 w 509"/>
                <a:gd name="T77" fmla="*/ 948 h 1018"/>
                <a:gd name="T78" fmla="*/ 111 w 509"/>
                <a:gd name="T79" fmla="*/ 926 h 1018"/>
                <a:gd name="T80" fmla="*/ 79 w 509"/>
                <a:gd name="T81" fmla="*/ 888 h 1018"/>
                <a:gd name="T82" fmla="*/ 64 w 509"/>
                <a:gd name="T83" fmla="*/ 840 h 1018"/>
                <a:gd name="T84" fmla="*/ 64 w 509"/>
                <a:gd name="T85" fmla="*/ 235 h 1018"/>
                <a:gd name="T86" fmla="*/ 87 w 509"/>
                <a:gd name="T87" fmla="*/ 164 h 1018"/>
                <a:gd name="T88" fmla="*/ 133 w 509"/>
                <a:gd name="T89" fmla="*/ 107 h 1018"/>
                <a:gd name="T90" fmla="*/ 198 w 509"/>
                <a:gd name="T91" fmla="*/ 73 h 1018"/>
                <a:gd name="T92" fmla="*/ 254 w 509"/>
                <a:gd name="T93" fmla="*/ 64 h 1018"/>
                <a:gd name="T94" fmla="*/ 328 w 509"/>
                <a:gd name="T95" fmla="*/ 79 h 1018"/>
                <a:gd name="T96" fmla="*/ 390 w 509"/>
                <a:gd name="T97" fmla="*/ 120 h 1018"/>
                <a:gd name="T98" fmla="*/ 430 w 509"/>
                <a:gd name="T99" fmla="*/ 180 h 1018"/>
                <a:gd name="T100" fmla="*/ 445 w 509"/>
                <a:gd name="T101" fmla="*/ 255 h 1018"/>
                <a:gd name="T102" fmla="*/ 448 w 509"/>
                <a:gd name="T103" fmla="*/ 744 h 1018"/>
                <a:gd name="T104" fmla="*/ 465 w 509"/>
                <a:gd name="T105" fmla="*/ 760 h 1018"/>
                <a:gd name="T106" fmla="*/ 484 w 509"/>
                <a:gd name="T107" fmla="*/ 762 h 1018"/>
                <a:gd name="T108" fmla="*/ 503 w 509"/>
                <a:gd name="T109" fmla="*/ 750 h 1018"/>
                <a:gd name="T110" fmla="*/ 509 w 509"/>
                <a:gd name="T111" fmla="*/ 255 h 1018"/>
                <a:gd name="T112" fmla="*/ 507 w 509"/>
                <a:gd name="T113" fmla="*/ 215 h 1018"/>
                <a:gd name="T114" fmla="*/ 479 w 509"/>
                <a:gd name="T115" fmla="*/ 134 h 1018"/>
                <a:gd name="T116" fmla="*/ 416 w 509"/>
                <a:gd name="T117" fmla="*/ 59 h 1018"/>
                <a:gd name="T118" fmla="*/ 331 w 509"/>
                <a:gd name="T119" fmla="*/ 11 h 1018"/>
                <a:gd name="T120" fmla="*/ 267 w 509"/>
                <a:gd name="T121" fmla="*/ 1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09" h="1018">
                  <a:moveTo>
                    <a:pt x="254" y="0"/>
                  </a:moveTo>
                  <a:lnTo>
                    <a:pt x="254" y="0"/>
                  </a:lnTo>
                  <a:lnTo>
                    <a:pt x="242" y="1"/>
                  </a:lnTo>
                  <a:lnTo>
                    <a:pt x="229" y="2"/>
                  </a:lnTo>
                  <a:lnTo>
                    <a:pt x="216" y="3"/>
                  </a:lnTo>
                  <a:lnTo>
                    <a:pt x="203" y="5"/>
                  </a:lnTo>
                  <a:lnTo>
                    <a:pt x="179" y="11"/>
                  </a:lnTo>
                  <a:lnTo>
                    <a:pt x="156" y="20"/>
                  </a:lnTo>
                  <a:lnTo>
                    <a:pt x="133" y="31"/>
                  </a:lnTo>
                  <a:lnTo>
                    <a:pt x="113" y="44"/>
                  </a:lnTo>
                  <a:lnTo>
                    <a:pt x="92" y="59"/>
                  </a:lnTo>
                  <a:lnTo>
                    <a:pt x="75" y="75"/>
                  </a:lnTo>
                  <a:lnTo>
                    <a:pt x="58" y="93"/>
                  </a:lnTo>
                  <a:lnTo>
                    <a:pt x="44" y="112"/>
                  </a:lnTo>
                  <a:lnTo>
                    <a:pt x="31" y="134"/>
                  </a:lnTo>
                  <a:lnTo>
                    <a:pt x="20" y="155"/>
                  </a:lnTo>
                  <a:lnTo>
                    <a:pt x="12" y="179"/>
                  </a:lnTo>
                  <a:lnTo>
                    <a:pt x="5" y="203"/>
                  </a:lnTo>
                  <a:lnTo>
                    <a:pt x="3" y="215"/>
                  </a:lnTo>
                  <a:lnTo>
                    <a:pt x="1" y="228"/>
                  </a:lnTo>
                  <a:lnTo>
                    <a:pt x="0" y="241"/>
                  </a:lnTo>
                  <a:lnTo>
                    <a:pt x="0" y="255"/>
                  </a:lnTo>
                  <a:lnTo>
                    <a:pt x="0" y="827"/>
                  </a:lnTo>
                  <a:lnTo>
                    <a:pt x="0" y="827"/>
                  </a:lnTo>
                  <a:lnTo>
                    <a:pt x="1" y="846"/>
                  </a:lnTo>
                  <a:lnTo>
                    <a:pt x="4" y="865"/>
                  </a:lnTo>
                  <a:lnTo>
                    <a:pt x="9" y="884"/>
                  </a:lnTo>
                  <a:lnTo>
                    <a:pt x="15" y="901"/>
                  </a:lnTo>
                  <a:lnTo>
                    <a:pt x="24" y="918"/>
                  </a:lnTo>
                  <a:lnTo>
                    <a:pt x="32" y="933"/>
                  </a:lnTo>
                  <a:lnTo>
                    <a:pt x="44" y="948"/>
                  </a:lnTo>
                  <a:lnTo>
                    <a:pt x="56" y="962"/>
                  </a:lnTo>
                  <a:lnTo>
                    <a:pt x="70" y="974"/>
                  </a:lnTo>
                  <a:lnTo>
                    <a:pt x="85" y="986"/>
                  </a:lnTo>
                  <a:lnTo>
                    <a:pt x="100" y="994"/>
                  </a:lnTo>
                  <a:lnTo>
                    <a:pt x="117" y="1003"/>
                  </a:lnTo>
                  <a:lnTo>
                    <a:pt x="134" y="1009"/>
                  </a:lnTo>
                  <a:lnTo>
                    <a:pt x="152" y="1014"/>
                  </a:lnTo>
                  <a:lnTo>
                    <a:pt x="172" y="1017"/>
                  </a:lnTo>
                  <a:lnTo>
                    <a:pt x="191" y="1018"/>
                  </a:lnTo>
                  <a:lnTo>
                    <a:pt x="191" y="1018"/>
                  </a:lnTo>
                  <a:lnTo>
                    <a:pt x="210" y="1017"/>
                  </a:lnTo>
                  <a:lnTo>
                    <a:pt x="230" y="1014"/>
                  </a:lnTo>
                  <a:lnTo>
                    <a:pt x="248" y="1009"/>
                  </a:lnTo>
                  <a:lnTo>
                    <a:pt x="265" y="1003"/>
                  </a:lnTo>
                  <a:lnTo>
                    <a:pt x="282" y="994"/>
                  </a:lnTo>
                  <a:lnTo>
                    <a:pt x="297" y="986"/>
                  </a:lnTo>
                  <a:lnTo>
                    <a:pt x="312" y="974"/>
                  </a:lnTo>
                  <a:lnTo>
                    <a:pt x="326" y="962"/>
                  </a:lnTo>
                  <a:lnTo>
                    <a:pt x="338" y="948"/>
                  </a:lnTo>
                  <a:lnTo>
                    <a:pt x="349" y="933"/>
                  </a:lnTo>
                  <a:lnTo>
                    <a:pt x="358" y="918"/>
                  </a:lnTo>
                  <a:lnTo>
                    <a:pt x="367" y="901"/>
                  </a:lnTo>
                  <a:lnTo>
                    <a:pt x="373" y="884"/>
                  </a:lnTo>
                  <a:lnTo>
                    <a:pt x="378" y="865"/>
                  </a:lnTo>
                  <a:lnTo>
                    <a:pt x="381" y="846"/>
                  </a:lnTo>
                  <a:lnTo>
                    <a:pt x="382" y="827"/>
                  </a:lnTo>
                  <a:lnTo>
                    <a:pt x="382" y="255"/>
                  </a:lnTo>
                  <a:lnTo>
                    <a:pt x="382" y="255"/>
                  </a:lnTo>
                  <a:lnTo>
                    <a:pt x="381" y="241"/>
                  </a:lnTo>
                  <a:lnTo>
                    <a:pt x="379" y="229"/>
                  </a:lnTo>
                  <a:lnTo>
                    <a:pt x="376" y="216"/>
                  </a:lnTo>
                  <a:lnTo>
                    <a:pt x="371" y="205"/>
                  </a:lnTo>
                  <a:lnTo>
                    <a:pt x="366" y="194"/>
                  </a:lnTo>
                  <a:lnTo>
                    <a:pt x="361" y="183"/>
                  </a:lnTo>
                  <a:lnTo>
                    <a:pt x="353" y="173"/>
                  </a:lnTo>
                  <a:lnTo>
                    <a:pt x="345" y="165"/>
                  </a:lnTo>
                  <a:lnTo>
                    <a:pt x="336" y="156"/>
                  </a:lnTo>
                  <a:lnTo>
                    <a:pt x="325" y="149"/>
                  </a:lnTo>
                  <a:lnTo>
                    <a:pt x="316" y="142"/>
                  </a:lnTo>
                  <a:lnTo>
                    <a:pt x="304" y="137"/>
                  </a:lnTo>
                  <a:lnTo>
                    <a:pt x="292" y="133"/>
                  </a:lnTo>
                  <a:lnTo>
                    <a:pt x="280" y="129"/>
                  </a:lnTo>
                  <a:lnTo>
                    <a:pt x="267" y="128"/>
                  </a:lnTo>
                  <a:lnTo>
                    <a:pt x="254" y="127"/>
                  </a:lnTo>
                  <a:lnTo>
                    <a:pt x="254" y="127"/>
                  </a:lnTo>
                  <a:lnTo>
                    <a:pt x="242" y="128"/>
                  </a:lnTo>
                  <a:lnTo>
                    <a:pt x="229" y="129"/>
                  </a:lnTo>
                  <a:lnTo>
                    <a:pt x="217" y="133"/>
                  </a:lnTo>
                  <a:lnTo>
                    <a:pt x="205" y="137"/>
                  </a:lnTo>
                  <a:lnTo>
                    <a:pt x="194" y="142"/>
                  </a:lnTo>
                  <a:lnTo>
                    <a:pt x="184" y="149"/>
                  </a:lnTo>
                  <a:lnTo>
                    <a:pt x="174" y="156"/>
                  </a:lnTo>
                  <a:lnTo>
                    <a:pt x="164" y="165"/>
                  </a:lnTo>
                  <a:lnTo>
                    <a:pt x="157" y="173"/>
                  </a:lnTo>
                  <a:lnTo>
                    <a:pt x="149" y="183"/>
                  </a:lnTo>
                  <a:lnTo>
                    <a:pt x="143" y="194"/>
                  </a:lnTo>
                  <a:lnTo>
                    <a:pt x="137" y="205"/>
                  </a:lnTo>
                  <a:lnTo>
                    <a:pt x="133" y="216"/>
                  </a:lnTo>
                  <a:lnTo>
                    <a:pt x="130" y="229"/>
                  </a:lnTo>
                  <a:lnTo>
                    <a:pt x="128" y="241"/>
                  </a:lnTo>
                  <a:lnTo>
                    <a:pt x="128" y="255"/>
                  </a:lnTo>
                  <a:lnTo>
                    <a:pt x="128" y="731"/>
                  </a:lnTo>
                  <a:lnTo>
                    <a:pt x="128" y="731"/>
                  </a:lnTo>
                  <a:lnTo>
                    <a:pt x="128" y="738"/>
                  </a:lnTo>
                  <a:lnTo>
                    <a:pt x="130" y="744"/>
                  </a:lnTo>
                  <a:lnTo>
                    <a:pt x="133" y="750"/>
                  </a:lnTo>
                  <a:lnTo>
                    <a:pt x="136" y="754"/>
                  </a:lnTo>
                  <a:lnTo>
                    <a:pt x="142" y="758"/>
                  </a:lnTo>
                  <a:lnTo>
                    <a:pt x="147" y="760"/>
                  </a:lnTo>
                  <a:lnTo>
                    <a:pt x="152" y="762"/>
                  </a:lnTo>
                  <a:lnTo>
                    <a:pt x="159" y="764"/>
                  </a:lnTo>
                  <a:lnTo>
                    <a:pt x="159" y="764"/>
                  </a:lnTo>
                  <a:lnTo>
                    <a:pt x="165" y="762"/>
                  </a:lnTo>
                  <a:lnTo>
                    <a:pt x="172" y="760"/>
                  </a:lnTo>
                  <a:lnTo>
                    <a:pt x="177" y="758"/>
                  </a:lnTo>
                  <a:lnTo>
                    <a:pt x="181" y="754"/>
                  </a:lnTo>
                  <a:lnTo>
                    <a:pt x="186" y="750"/>
                  </a:lnTo>
                  <a:lnTo>
                    <a:pt x="189" y="744"/>
                  </a:lnTo>
                  <a:lnTo>
                    <a:pt x="190" y="738"/>
                  </a:lnTo>
                  <a:lnTo>
                    <a:pt x="191" y="731"/>
                  </a:lnTo>
                  <a:lnTo>
                    <a:pt x="191" y="255"/>
                  </a:lnTo>
                  <a:lnTo>
                    <a:pt x="191" y="255"/>
                  </a:lnTo>
                  <a:lnTo>
                    <a:pt x="191" y="247"/>
                  </a:lnTo>
                  <a:lnTo>
                    <a:pt x="192" y="242"/>
                  </a:lnTo>
                  <a:lnTo>
                    <a:pt x="196" y="229"/>
                  </a:lnTo>
                  <a:lnTo>
                    <a:pt x="202" y="218"/>
                  </a:lnTo>
                  <a:lnTo>
                    <a:pt x="209" y="210"/>
                  </a:lnTo>
                  <a:lnTo>
                    <a:pt x="219" y="201"/>
                  </a:lnTo>
                  <a:lnTo>
                    <a:pt x="230" y="196"/>
                  </a:lnTo>
                  <a:lnTo>
                    <a:pt x="242" y="192"/>
                  </a:lnTo>
                  <a:lnTo>
                    <a:pt x="248" y="192"/>
                  </a:lnTo>
                  <a:lnTo>
                    <a:pt x="254" y="191"/>
                  </a:lnTo>
                  <a:lnTo>
                    <a:pt x="254" y="191"/>
                  </a:lnTo>
                  <a:lnTo>
                    <a:pt x="261" y="192"/>
                  </a:lnTo>
                  <a:lnTo>
                    <a:pt x="267" y="192"/>
                  </a:lnTo>
                  <a:lnTo>
                    <a:pt x="279" y="196"/>
                  </a:lnTo>
                  <a:lnTo>
                    <a:pt x="290" y="201"/>
                  </a:lnTo>
                  <a:lnTo>
                    <a:pt x="299" y="210"/>
                  </a:lnTo>
                  <a:lnTo>
                    <a:pt x="307" y="218"/>
                  </a:lnTo>
                  <a:lnTo>
                    <a:pt x="313" y="229"/>
                  </a:lnTo>
                  <a:lnTo>
                    <a:pt x="317" y="242"/>
                  </a:lnTo>
                  <a:lnTo>
                    <a:pt x="318" y="247"/>
                  </a:lnTo>
                  <a:lnTo>
                    <a:pt x="319" y="255"/>
                  </a:lnTo>
                  <a:lnTo>
                    <a:pt x="319" y="827"/>
                  </a:lnTo>
                  <a:lnTo>
                    <a:pt x="319" y="827"/>
                  </a:lnTo>
                  <a:lnTo>
                    <a:pt x="318" y="840"/>
                  </a:lnTo>
                  <a:lnTo>
                    <a:pt x="316" y="853"/>
                  </a:lnTo>
                  <a:lnTo>
                    <a:pt x="312" y="864"/>
                  </a:lnTo>
                  <a:lnTo>
                    <a:pt x="308" y="876"/>
                  </a:lnTo>
                  <a:lnTo>
                    <a:pt x="303" y="888"/>
                  </a:lnTo>
                  <a:lnTo>
                    <a:pt x="296" y="898"/>
                  </a:lnTo>
                  <a:lnTo>
                    <a:pt x="289" y="907"/>
                  </a:lnTo>
                  <a:lnTo>
                    <a:pt x="281" y="917"/>
                  </a:lnTo>
                  <a:lnTo>
                    <a:pt x="272" y="926"/>
                  </a:lnTo>
                  <a:lnTo>
                    <a:pt x="262" y="932"/>
                  </a:lnTo>
                  <a:lnTo>
                    <a:pt x="251" y="938"/>
                  </a:lnTo>
                  <a:lnTo>
                    <a:pt x="240" y="944"/>
                  </a:lnTo>
                  <a:lnTo>
                    <a:pt x="229" y="948"/>
                  </a:lnTo>
                  <a:lnTo>
                    <a:pt x="217" y="951"/>
                  </a:lnTo>
                  <a:lnTo>
                    <a:pt x="204" y="953"/>
                  </a:lnTo>
                  <a:lnTo>
                    <a:pt x="191" y="954"/>
                  </a:lnTo>
                  <a:lnTo>
                    <a:pt x="191" y="954"/>
                  </a:lnTo>
                  <a:lnTo>
                    <a:pt x="178" y="953"/>
                  </a:lnTo>
                  <a:lnTo>
                    <a:pt x="165" y="951"/>
                  </a:lnTo>
                  <a:lnTo>
                    <a:pt x="154" y="948"/>
                  </a:lnTo>
                  <a:lnTo>
                    <a:pt x="142" y="944"/>
                  </a:lnTo>
                  <a:lnTo>
                    <a:pt x="130" y="938"/>
                  </a:lnTo>
                  <a:lnTo>
                    <a:pt x="120" y="932"/>
                  </a:lnTo>
                  <a:lnTo>
                    <a:pt x="111" y="926"/>
                  </a:lnTo>
                  <a:lnTo>
                    <a:pt x="101" y="917"/>
                  </a:lnTo>
                  <a:lnTo>
                    <a:pt x="92" y="907"/>
                  </a:lnTo>
                  <a:lnTo>
                    <a:pt x="86" y="898"/>
                  </a:lnTo>
                  <a:lnTo>
                    <a:pt x="79" y="888"/>
                  </a:lnTo>
                  <a:lnTo>
                    <a:pt x="74" y="876"/>
                  </a:lnTo>
                  <a:lnTo>
                    <a:pt x="70" y="864"/>
                  </a:lnTo>
                  <a:lnTo>
                    <a:pt x="67" y="853"/>
                  </a:lnTo>
                  <a:lnTo>
                    <a:pt x="64" y="840"/>
                  </a:lnTo>
                  <a:lnTo>
                    <a:pt x="63" y="827"/>
                  </a:lnTo>
                  <a:lnTo>
                    <a:pt x="63" y="255"/>
                  </a:lnTo>
                  <a:lnTo>
                    <a:pt x="63" y="255"/>
                  </a:lnTo>
                  <a:lnTo>
                    <a:pt x="64" y="235"/>
                  </a:lnTo>
                  <a:lnTo>
                    <a:pt x="68" y="216"/>
                  </a:lnTo>
                  <a:lnTo>
                    <a:pt x="72" y="198"/>
                  </a:lnTo>
                  <a:lnTo>
                    <a:pt x="78" y="180"/>
                  </a:lnTo>
                  <a:lnTo>
                    <a:pt x="87" y="164"/>
                  </a:lnTo>
                  <a:lnTo>
                    <a:pt x="97" y="148"/>
                  </a:lnTo>
                  <a:lnTo>
                    <a:pt x="107" y="133"/>
                  </a:lnTo>
                  <a:lnTo>
                    <a:pt x="120" y="120"/>
                  </a:lnTo>
                  <a:lnTo>
                    <a:pt x="133" y="107"/>
                  </a:lnTo>
                  <a:lnTo>
                    <a:pt x="148" y="96"/>
                  </a:lnTo>
                  <a:lnTo>
                    <a:pt x="164" y="87"/>
                  </a:lnTo>
                  <a:lnTo>
                    <a:pt x="180" y="79"/>
                  </a:lnTo>
                  <a:lnTo>
                    <a:pt x="198" y="73"/>
                  </a:lnTo>
                  <a:lnTo>
                    <a:pt x="216" y="67"/>
                  </a:lnTo>
                  <a:lnTo>
                    <a:pt x="235" y="65"/>
                  </a:lnTo>
                  <a:lnTo>
                    <a:pt x="254" y="64"/>
                  </a:lnTo>
                  <a:lnTo>
                    <a:pt x="254" y="64"/>
                  </a:lnTo>
                  <a:lnTo>
                    <a:pt x="274" y="65"/>
                  </a:lnTo>
                  <a:lnTo>
                    <a:pt x="293" y="67"/>
                  </a:lnTo>
                  <a:lnTo>
                    <a:pt x="311" y="73"/>
                  </a:lnTo>
                  <a:lnTo>
                    <a:pt x="328" y="79"/>
                  </a:lnTo>
                  <a:lnTo>
                    <a:pt x="346" y="87"/>
                  </a:lnTo>
                  <a:lnTo>
                    <a:pt x="362" y="96"/>
                  </a:lnTo>
                  <a:lnTo>
                    <a:pt x="376" y="107"/>
                  </a:lnTo>
                  <a:lnTo>
                    <a:pt x="390" y="120"/>
                  </a:lnTo>
                  <a:lnTo>
                    <a:pt x="401" y="133"/>
                  </a:lnTo>
                  <a:lnTo>
                    <a:pt x="413" y="148"/>
                  </a:lnTo>
                  <a:lnTo>
                    <a:pt x="423" y="164"/>
                  </a:lnTo>
                  <a:lnTo>
                    <a:pt x="430" y="180"/>
                  </a:lnTo>
                  <a:lnTo>
                    <a:pt x="437" y="198"/>
                  </a:lnTo>
                  <a:lnTo>
                    <a:pt x="441" y="216"/>
                  </a:lnTo>
                  <a:lnTo>
                    <a:pt x="444" y="235"/>
                  </a:lnTo>
                  <a:lnTo>
                    <a:pt x="445" y="255"/>
                  </a:lnTo>
                  <a:lnTo>
                    <a:pt x="445" y="731"/>
                  </a:lnTo>
                  <a:lnTo>
                    <a:pt x="445" y="731"/>
                  </a:lnTo>
                  <a:lnTo>
                    <a:pt x="446" y="738"/>
                  </a:lnTo>
                  <a:lnTo>
                    <a:pt x="448" y="744"/>
                  </a:lnTo>
                  <a:lnTo>
                    <a:pt x="451" y="750"/>
                  </a:lnTo>
                  <a:lnTo>
                    <a:pt x="455" y="754"/>
                  </a:lnTo>
                  <a:lnTo>
                    <a:pt x="459" y="758"/>
                  </a:lnTo>
                  <a:lnTo>
                    <a:pt x="465" y="760"/>
                  </a:lnTo>
                  <a:lnTo>
                    <a:pt x="471" y="762"/>
                  </a:lnTo>
                  <a:lnTo>
                    <a:pt x="478" y="764"/>
                  </a:lnTo>
                  <a:lnTo>
                    <a:pt x="478" y="764"/>
                  </a:lnTo>
                  <a:lnTo>
                    <a:pt x="484" y="762"/>
                  </a:lnTo>
                  <a:lnTo>
                    <a:pt x="489" y="760"/>
                  </a:lnTo>
                  <a:lnTo>
                    <a:pt x="495" y="758"/>
                  </a:lnTo>
                  <a:lnTo>
                    <a:pt x="500" y="754"/>
                  </a:lnTo>
                  <a:lnTo>
                    <a:pt x="503" y="750"/>
                  </a:lnTo>
                  <a:lnTo>
                    <a:pt x="507" y="744"/>
                  </a:lnTo>
                  <a:lnTo>
                    <a:pt x="509" y="738"/>
                  </a:lnTo>
                  <a:lnTo>
                    <a:pt x="509" y="731"/>
                  </a:lnTo>
                  <a:lnTo>
                    <a:pt x="509" y="255"/>
                  </a:lnTo>
                  <a:lnTo>
                    <a:pt x="509" y="255"/>
                  </a:lnTo>
                  <a:lnTo>
                    <a:pt x="509" y="241"/>
                  </a:lnTo>
                  <a:lnTo>
                    <a:pt x="508" y="228"/>
                  </a:lnTo>
                  <a:lnTo>
                    <a:pt x="507" y="215"/>
                  </a:lnTo>
                  <a:lnTo>
                    <a:pt x="504" y="203"/>
                  </a:lnTo>
                  <a:lnTo>
                    <a:pt x="498" y="179"/>
                  </a:lnTo>
                  <a:lnTo>
                    <a:pt x="489" y="155"/>
                  </a:lnTo>
                  <a:lnTo>
                    <a:pt x="479" y="134"/>
                  </a:lnTo>
                  <a:lnTo>
                    <a:pt x="466" y="112"/>
                  </a:lnTo>
                  <a:lnTo>
                    <a:pt x="451" y="93"/>
                  </a:lnTo>
                  <a:lnTo>
                    <a:pt x="435" y="75"/>
                  </a:lnTo>
                  <a:lnTo>
                    <a:pt x="416" y="59"/>
                  </a:lnTo>
                  <a:lnTo>
                    <a:pt x="397" y="44"/>
                  </a:lnTo>
                  <a:lnTo>
                    <a:pt x="376" y="31"/>
                  </a:lnTo>
                  <a:lnTo>
                    <a:pt x="353" y="20"/>
                  </a:lnTo>
                  <a:lnTo>
                    <a:pt x="331" y="11"/>
                  </a:lnTo>
                  <a:lnTo>
                    <a:pt x="306" y="5"/>
                  </a:lnTo>
                  <a:lnTo>
                    <a:pt x="293" y="3"/>
                  </a:lnTo>
                  <a:lnTo>
                    <a:pt x="280" y="2"/>
                  </a:lnTo>
                  <a:lnTo>
                    <a:pt x="267" y="1"/>
                  </a:lnTo>
                  <a:lnTo>
                    <a:pt x="254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1" name="Freeform 86"/>
            <p:cNvSpPr>
              <a:spLocks noEditPoints="1"/>
            </p:cNvSpPr>
            <p:nvPr/>
          </p:nvSpPr>
          <p:spPr bwMode="auto">
            <a:xfrm>
              <a:off x="5512128" y="4460925"/>
              <a:ext cx="388029" cy="194971"/>
            </a:xfrm>
            <a:custGeom>
              <a:avLst/>
              <a:gdLst>
                <a:gd name="T0" fmla="*/ 380 w 1018"/>
                <a:gd name="T1" fmla="*/ 7 h 508"/>
                <a:gd name="T2" fmla="*/ 222 w 1018"/>
                <a:gd name="T3" fmla="*/ 42 h 508"/>
                <a:gd name="T4" fmla="*/ 100 w 1018"/>
                <a:gd name="T5" fmla="*/ 100 h 508"/>
                <a:gd name="T6" fmla="*/ 22 w 1018"/>
                <a:gd name="T7" fmla="*/ 178 h 508"/>
                <a:gd name="T8" fmla="*/ 0 w 1018"/>
                <a:gd name="T9" fmla="*/ 254 h 508"/>
                <a:gd name="T10" fmla="*/ 30 w 1018"/>
                <a:gd name="T11" fmla="*/ 342 h 508"/>
                <a:gd name="T12" fmla="*/ 115 w 1018"/>
                <a:gd name="T13" fmla="*/ 417 h 508"/>
                <a:gd name="T14" fmla="*/ 243 w 1018"/>
                <a:gd name="T15" fmla="*/ 472 h 508"/>
                <a:gd name="T16" fmla="*/ 430 w 1018"/>
                <a:gd name="T17" fmla="*/ 505 h 508"/>
                <a:gd name="T18" fmla="*/ 587 w 1018"/>
                <a:gd name="T19" fmla="*/ 505 h 508"/>
                <a:gd name="T20" fmla="*/ 774 w 1018"/>
                <a:gd name="T21" fmla="*/ 472 h 508"/>
                <a:gd name="T22" fmla="*/ 902 w 1018"/>
                <a:gd name="T23" fmla="*/ 417 h 508"/>
                <a:gd name="T24" fmla="*/ 987 w 1018"/>
                <a:gd name="T25" fmla="*/ 342 h 508"/>
                <a:gd name="T26" fmla="*/ 1018 w 1018"/>
                <a:gd name="T27" fmla="*/ 254 h 508"/>
                <a:gd name="T28" fmla="*/ 996 w 1018"/>
                <a:gd name="T29" fmla="*/ 178 h 508"/>
                <a:gd name="T30" fmla="*/ 917 w 1018"/>
                <a:gd name="T31" fmla="*/ 100 h 508"/>
                <a:gd name="T32" fmla="*/ 795 w 1018"/>
                <a:gd name="T33" fmla="*/ 42 h 508"/>
                <a:gd name="T34" fmla="*/ 637 w 1018"/>
                <a:gd name="T35" fmla="*/ 7 h 508"/>
                <a:gd name="T36" fmla="*/ 63 w 1018"/>
                <a:gd name="T37" fmla="*/ 254 h 508"/>
                <a:gd name="T38" fmla="*/ 104 w 1018"/>
                <a:gd name="T39" fmla="*/ 179 h 508"/>
                <a:gd name="T40" fmla="*/ 239 w 1018"/>
                <a:gd name="T41" fmla="*/ 104 h 508"/>
                <a:gd name="T42" fmla="*/ 282 w 1018"/>
                <a:gd name="T43" fmla="*/ 138 h 508"/>
                <a:gd name="T44" fmla="*/ 255 w 1018"/>
                <a:gd name="T45" fmla="*/ 279 h 508"/>
                <a:gd name="T46" fmla="*/ 322 w 1018"/>
                <a:gd name="T47" fmla="*/ 426 h 508"/>
                <a:gd name="T48" fmla="*/ 170 w 1018"/>
                <a:gd name="T49" fmla="*/ 374 h 508"/>
                <a:gd name="T50" fmla="*/ 74 w 1018"/>
                <a:gd name="T51" fmla="*/ 291 h 508"/>
                <a:gd name="T52" fmla="*/ 489 w 1018"/>
                <a:gd name="T53" fmla="*/ 444 h 508"/>
                <a:gd name="T54" fmla="*/ 374 w 1018"/>
                <a:gd name="T55" fmla="*/ 389 h 508"/>
                <a:gd name="T56" fmla="*/ 318 w 1018"/>
                <a:gd name="T57" fmla="*/ 273 h 508"/>
                <a:gd name="T58" fmla="*/ 341 w 1018"/>
                <a:gd name="T59" fmla="*/ 163 h 508"/>
                <a:gd name="T60" fmla="*/ 434 w 1018"/>
                <a:gd name="T61" fmla="*/ 78 h 508"/>
                <a:gd name="T62" fmla="*/ 547 w 1018"/>
                <a:gd name="T63" fmla="*/ 67 h 508"/>
                <a:gd name="T64" fmla="*/ 655 w 1018"/>
                <a:gd name="T65" fmla="*/ 133 h 508"/>
                <a:gd name="T66" fmla="*/ 699 w 1018"/>
                <a:gd name="T67" fmla="*/ 254 h 508"/>
                <a:gd name="T68" fmla="*/ 667 w 1018"/>
                <a:gd name="T69" fmla="*/ 360 h 508"/>
                <a:gd name="T70" fmla="*/ 565 w 1018"/>
                <a:gd name="T71" fmla="*/ 436 h 508"/>
                <a:gd name="T72" fmla="*/ 710 w 1018"/>
                <a:gd name="T73" fmla="*/ 408 h 508"/>
                <a:gd name="T74" fmla="*/ 763 w 1018"/>
                <a:gd name="T75" fmla="*/ 254 h 508"/>
                <a:gd name="T76" fmla="*/ 724 w 1018"/>
                <a:gd name="T77" fmla="*/ 119 h 508"/>
                <a:gd name="T78" fmla="*/ 802 w 1018"/>
                <a:gd name="T79" fmla="*/ 113 h 508"/>
                <a:gd name="T80" fmla="*/ 926 w 1018"/>
                <a:gd name="T81" fmla="*/ 191 h 508"/>
                <a:gd name="T82" fmla="*/ 953 w 1018"/>
                <a:gd name="T83" fmla="*/ 267 h 508"/>
                <a:gd name="T84" fmla="*/ 884 w 1018"/>
                <a:gd name="T85" fmla="*/ 353 h 508"/>
                <a:gd name="T86" fmla="*/ 724 w 1018"/>
                <a:gd name="T87" fmla="*/ 419 h 508"/>
                <a:gd name="T88" fmla="*/ 480 w 1018"/>
                <a:gd name="T89" fmla="*/ 163 h 508"/>
                <a:gd name="T90" fmla="*/ 430 w 1018"/>
                <a:gd name="T91" fmla="*/ 200 h 508"/>
                <a:gd name="T92" fmla="*/ 413 w 1018"/>
                <a:gd name="T93" fmla="*/ 254 h 508"/>
                <a:gd name="T94" fmla="*/ 435 w 1018"/>
                <a:gd name="T95" fmla="*/ 314 h 508"/>
                <a:gd name="T96" fmla="*/ 489 w 1018"/>
                <a:gd name="T97" fmla="*/ 347 h 508"/>
                <a:gd name="T98" fmla="*/ 546 w 1018"/>
                <a:gd name="T99" fmla="*/ 342 h 508"/>
                <a:gd name="T100" fmla="*/ 592 w 1018"/>
                <a:gd name="T101" fmla="*/ 299 h 508"/>
                <a:gd name="T102" fmla="*/ 604 w 1018"/>
                <a:gd name="T103" fmla="*/ 244 h 508"/>
                <a:gd name="T104" fmla="*/ 576 w 1018"/>
                <a:gd name="T105" fmla="*/ 186 h 508"/>
                <a:gd name="T106" fmla="*/ 518 w 1018"/>
                <a:gd name="T107" fmla="*/ 158 h 508"/>
                <a:gd name="T108" fmla="*/ 491 w 1018"/>
                <a:gd name="T109" fmla="*/ 280 h 508"/>
                <a:gd name="T110" fmla="*/ 477 w 1018"/>
                <a:gd name="T111" fmla="*/ 247 h 508"/>
                <a:gd name="T112" fmla="*/ 508 w 1018"/>
                <a:gd name="T113" fmla="*/ 222 h 508"/>
                <a:gd name="T114" fmla="*/ 538 w 1018"/>
                <a:gd name="T115" fmla="*/ 241 h 508"/>
                <a:gd name="T116" fmla="*/ 531 w 1018"/>
                <a:gd name="T117" fmla="*/ 276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8" h="508">
                  <a:moveTo>
                    <a:pt x="508" y="0"/>
                  </a:moveTo>
                  <a:lnTo>
                    <a:pt x="508" y="0"/>
                  </a:lnTo>
                  <a:lnTo>
                    <a:pt x="482" y="0"/>
                  </a:lnTo>
                  <a:lnTo>
                    <a:pt x="456" y="1"/>
                  </a:lnTo>
                  <a:lnTo>
                    <a:pt x="430" y="2"/>
                  </a:lnTo>
                  <a:lnTo>
                    <a:pt x="404" y="4"/>
                  </a:lnTo>
                  <a:lnTo>
                    <a:pt x="380" y="7"/>
                  </a:lnTo>
                  <a:lnTo>
                    <a:pt x="356" y="10"/>
                  </a:lnTo>
                  <a:lnTo>
                    <a:pt x="332" y="15"/>
                  </a:lnTo>
                  <a:lnTo>
                    <a:pt x="309" y="19"/>
                  </a:lnTo>
                  <a:lnTo>
                    <a:pt x="286" y="24"/>
                  </a:lnTo>
                  <a:lnTo>
                    <a:pt x="264" y="30"/>
                  </a:lnTo>
                  <a:lnTo>
                    <a:pt x="243" y="36"/>
                  </a:lnTo>
                  <a:lnTo>
                    <a:pt x="222" y="42"/>
                  </a:lnTo>
                  <a:lnTo>
                    <a:pt x="203" y="49"/>
                  </a:lnTo>
                  <a:lnTo>
                    <a:pt x="183" y="56"/>
                  </a:lnTo>
                  <a:lnTo>
                    <a:pt x="165" y="65"/>
                  </a:lnTo>
                  <a:lnTo>
                    <a:pt x="147" y="73"/>
                  </a:lnTo>
                  <a:lnTo>
                    <a:pt x="131" y="82"/>
                  </a:lnTo>
                  <a:lnTo>
                    <a:pt x="115" y="91"/>
                  </a:lnTo>
                  <a:lnTo>
                    <a:pt x="100" y="100"/>
                  </a:lnTo>
                  <a:lnTo>
                    <a:pt x="86" y="110"/>
                  </a:lnTo>
                  <a:lnTo>
                    <a:pt x="73" y="121"/>
                  </a:lnTo>
                  <a:lnTo>
                    <a:pt x="60" y="132"/>
                  </a:lnTo>
                  <a:lnTo>
                    <a:pt x="49" y="142"/>
                  </a:lnTo>
                  <a:lnTo>
                    <a:pt x="40" y="154"/>
                  </a:lnTo>
                  <a:lnTo>
                    <a:pt x="30" y="166"/>
                  </a:lnTo>
                  <a:lnTo>
                    <a:pt x="22" y="178"/>
                  </a:lnTo>
                  <a:lnTo>
                    <a:pt x="16" y="189"/>
                  </a:lnTo>
                  <a:lnTo>
                    <a:pt x="9" y="202"/>
                  </a:lnTo>
                  <a:lnTo>
                    <a:pt x="5" y="214"/>
                  </a:lnTo>
                  <a:lnTo>
                    <a:pt x="2" y="227"/>
                  </a:lnTo>
                  <a:lnTo>
                    <a:pt x="1" y="241"/>
                  </a:lnTo>
                  <a:lnTo>
                    <a:pt x="0" y="254"/>
                  </a:lnTo>
                  <a:lnTo>
                    <a:pt x="0" y="254"/>
                  </a:lnTo>
                  <a:lnTo>
                    <a:pt x="1" y="267"/>
                  </a:lnTo>
                  <a:lnTo>
                    <a:pt x="2" y="280"/>
                  </a:lnTo>
                  <a:lnTo>
                    <a:pt x="5" y="292"/>
                  </a:lnTo>
                  <a:lnTo>
                    <a:pt x="9" y="305"/>
                  </a:lnTo>
                  <a:lnTo>
                    <a:pt x="16" y="318"/>
                  </a:lnTo>
                  <a:lnTo>
                    <a:pt x="22" y="330"/>
                  </a:lnTo>
                  <a:lnTo>
                    <a:pt x="30" y="342"/>
                  </a:lnTo>
                  <a:lnTo>
                    <a:pt x="40" y="354"/>
                  </a:lnTo>
                  <a:lnTo>
                    <a:pt x="49" y="365"/>
                  </a:lnTo>
                  <a:lnTo>
                    <a:pt x="60" y="376"/>
                  </a:lnTo>
                  <a:lnTo>
                    <a:pt x="73" y="387"/>
                  </a:lnTo>
                  <a:lnTo>
                    <a:pt x="86" y="397"/>
                  </a:lnTo>
                  <a:lnTo>
                    <a:pt x="100" y="407"/>
                  </a:lnTo>
                  <a:lnTo>
                    <a:pt x="115" y="417"/>
                  </a:lnTo>
                  <a:lnTo>
                    <a:pt x="131" y="426"/>
                  </a:lnTo>
                  <a:lnTo>
                    <a:pt x="147" y="434"/>
                  </a:lnTo>
                  <a:lnTo>
                    <a:pt x="165" y="443"/>
                  </a:lnTo>
                  <a:lnTo>
                    <a:pt x="183" y="451"/>
                  </a:lnTo>
                  <a:lnTo>
                    <a:pt x="203" y="459"/>
                  </a:lnTo>
                  <a:lnTo>
                    <a:pt x="222" y="465"/>
                  </a:lnTo>
                  <a:lnTo>
                    <a:pt x="243" y="472"/>
                  </a:lnTo>
                  <a:lnTo>
                    <a:pt x="264" y="478"/>
                  </a:lnTo>
                  <a:lnTo>
                    <a:pt x="286" y="483"/>
                  </a:lnTo>
                  <a:lnTo>
                    <a:pt x="309" y="489"/>
                  </a:lnTo>
                  <a:lnTo>
                    <a:pt x="332" y="493"/>
                  </a:lnTo>
                  <a:lnTo>
                    <a:pt x="356" y="497"/>
                  </a:lnTo>
                  <a:lnTo>
                    <a:pt x="404" y="503"/>
                  </a:lnTo>
                  <a:lnTo>
                    <a:pt x="430" y="505"/>
                  </a:lnTo>
                  <a:lnTo>
                    <a:pt x="456" y="507"/>
                  </a:lnTo>
                  <a:lnTo>
                    <a:pt x="482" y="508"/>
                  </a:lnTo>
                  <a:lnTo>
                    <a:pt x="508" y="508"/>
                  </a:lnTo>
                  <a:lnTo>
                    <a:pt x="508" y="508"/>
                  </a:lnTo>
                  <a:lnTo>
                    <a:pt x="535" y="508"/>
                  </a:lnTo>
                  <a:lnTo>
                    <a:pt x="561" y="507"/>
                  </a:lnTo>
                  <a:lnTo>
                    <a:pt x="587" y="505"/>
                  </a:lnTo>
                  <a:lnTo>
                    <a:pt x="612" y="503"/>
                  </a:lnTo>
                  <a:lnTo>
                    <a:pt x="662" y="497"/>
                  </a:lnTo>
                  <a:lnTo>
                    <a:pt x="685" y="493"/>
                  </a:lnTo>
                  <a:lnTo>
                    <a:pt x="709" y="489"/>
                  </a:lnTo>
                  <a:lnTo>
                    <a:pt x="732" y="483"/>
                  </a:lnTo>
                  <a:lnTo>
                    <a:pt x="753" y="478"/>
                  </a:lnTo>
                  <a:lnTo>
                    <a:pt x="774" y="472"/>
                  </a:lnTo>
                  <a:lnTo>
                    <a:pt x="795" y="465"/>
                  </a:lnTo>
                  <a:lnTo>
                    <a:pt x="815" y="459"/>
                  </a:lnTo>
                  <a:lnTo>
                    <a:pt x="835" y="451"/>
                  </a:lnTo>
                  <a:lnTo>
                    <a:pt x="853" y="443"/>
                  </a:lnTo>
                  <a:lnTo>
                    <a:pt x="870" y="434"/>
                  </a:lnTo>
                  <a:lnTo>
                    <a:pt x="887" y="426"/>
                  </a:lnTo>
                  <a:lnTo>
                    <a:pt x="902" y="417"/>
                  </a:lnTo>
                  <a:lnTo>
                    <a:pt x="917" y="407"/>
                  </a:lnTo>
                  <a:lnTo>
                    <a:pt x="932" y="397"/>
                  </a:lnTo>
                  <a:lnTo>
                    <a:pt x="945" y="387"/>
                  </a:lnTo>
                  <a:lnTo>
                    <a:pt x="957" y="376"/>
                  </a:lnTo>
                  <a:lnTo>
                    <a:pt x="968" y="365"/>
                  </a:lnTo>
                  <a:lnTo>
                    <a:pt x="978" y="354"/>
                  </a:lnTo>
                  <a:lnTo>
                    <a:pt x="987" y="342"/>
                  </a:lnTo>
                  <a:lnTo>
                    <a:pt x="996" y="330"/>
                  </a:lnTo>
                  <a:lnTo>
                    <a:pt x="1002" y="318"/>
                  </a:lnTo>
                  <a:lnTo>
                    <a:pt x="1007" y="305"/>
                  </a:lnTo>
                  <a:lnTo>
                    <a:pt x="1012" y="292"/>
                  </a:lnTo>
                  <a:lnTo>
                    <a:pt x="1015" y="280"/>
                  </a:lnTo>
                  <a:lnTo>
                    <a:pt x="1017" y="267"/>
                  </a:lnTo>
                  <a:lnTo>
                    <a:pt x="1018" y="254"/>
                  </a:lnTo>
                  <a:lnTo>
                    <a:pt x="1018" y="254"/>
                  </a:lnTo>
                  <a:lnTo>
                    <a:pt x="1017" y="241"/>
                  </a:lnTo>
                  <a:lnTo>
                    <a:pt x="1015" y="227"/>
                  </a:lnTo>
                  <a:lnTo>
                    <a:pt x="1012" y="214"/>
                  </a:lnTo>
                  <a:lnTo>
                    <a:pt x="1007" y="202"/>
                  </a:lnTo>
                  <a:lnTo>
                    <a:pt x="1002" y="189"/>
                  </a:lnTo>
                  <a:lnTo>
                    <a:pt x="996" y="178"/>
                  </a:lnTo>
                  <a:lnTo>
                    <a:pt x="987" y="166"/>
                  </a:lnTo>
                  <a:lnTo>
                    <a:pt x="978" y="154"/>
                  </a:lnTo>
                  <a:lnTo>
                    <a:pt x="968" y="142"/>
                  </a:lnTo>
                  <a:lnTo>
                    <a:pt x="957" y="132"/>
                  </a:lnTo>
                  <a:lnTo>
                    <a:pt x="945" y="121"/>
                  </a:lnTo>
                  <a:lnTo>
                    <a:pt x="932" y="110"/>
                  </a:lnTo>
                  <a:lnTo>
                    <a:pt x="917" y="100"/>
                  </a:lnTo>
                  <a:lnTo>
                    <a:pt x="902" y="91"/>
                  </a:lnTo>
                  <a:lnTo>
                    <a:pt x="887" y="82"/>
                  </a:lnTo>
                  <a:lnTo>
                    <a:pt x="870" y="73"/>
                  </a:lnTo>
                  <a:lnTo>
                    <a:pt x="853" y="65"/>
                  </a:lnTo>
                  <a:lnTo>
                    <a:pt x="835" y="56"/>
                  </a:lnTo>
                  <a:lnTo>
                    <a:pt x="815" y="49"/>
                  </a:lnTo>
                  <a:lnTo>
                    <a:pt x="795" y="42"/>
                  </a:lnTo>
                  <a:lnTo>
                    <a:pt x="774" y="36"/>
                  </a:lnTo>
                  <a:lnTo>
                    <a:pt x="753" y="30"/>
                  </a:lnTo>
                  <a:lnTo>
                    <a:pt x="732" y="24"/>
                  </a:lnTo>
                  <a:lnTo>
                    <a:pt x="709" y="19"/>
                  </a:lnTo>
                  <a:lnTo>
                    <a:pt x="685" y="15"/>
                  </a:lnTo>
                  <a:lnTo>
                    <a:pt x="662" y="10"/>
                  </a:lnTo>
                  <a:lnTo>
                    <a:pt x="637" y="7"/>
                  </a:lnTo>
                  <a:lnTo>
                    <a:pt x="612" y="4"/>
                  </a:lnTo>
                  <a:lnTo>
                    <a:pt x="587" y="2"/>
                  </a:lnTo>
                  <a:lnTo>
                    <a:pt x="561" y="1"/>
                  </a:lnTo>
                  <a:lnTo>
                    <a:pt x="535" y="0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63" y="254"/>
                  </a:moveTo>
                  <a:lnTo>
                    <a:pt x="63" y="254"/>
                  </a:lnTo>
                  <a:lnTo>
                    <a:pt x="64" y="241"/>
                  </a:lnTo>
                  <a:lnTo>
                    <a:pt x="68" y="228"/>
                  </a:lnTo>
                  <a:lnTo>
                    <a:pt x="74" y="216"/>
                  </a:lnTo>
                  <a:lnTo>
                    <a:pt x="81" y="203"/>
                  </a:lnTo>
                  <a:lnTo>
                    <a:pt x="91" y="191"/>
                  </a:lnTo>
                  <a:lnTo>
                    <a:pt x="104" y="179"/>
                  </a:lnTo>
                  <a:lnTo>
                    <a:pt x="118" y="167"/>
                  </a:lnTo>
                  <a:lnTo>
                    <a:pt x="133" y="155"/>
                  </a:lnTo>
                  <a:lnTo>
                    <a:pt x="151" y="143"/>
                  </a:lnTo>
                  <a:lnTo>
                    <a:pt x="170" y="133"/>
                  </a:lnTo>
                  <a:lnTo>
                    <a:pt x="192" y="123"/>
                  </a:lnTo>
                  <a:lnTo>
                    <a:pt x="214" y="113"/>
                  </a:lnTo>
                  <a:lnTo>
                    <a:pt x="239" y="104"/>
                  </a:lnTo>
                  <a:lnTo>
                    <a:pt x="265" y="96"/>
                  </a:lnTo>
                  <a:lnTo>
                    <a:pt x="293" y="89"/>
                  </a:lnTo>
                  <a:lnTo>
                    <a:pt x="322" y="81"/>
                  </a:lnTo>
                  <a:lnTo>
                    <a:pt x="322" y="81"/>
                  </a:lnTo>
                  <a:lnTo>
                    <a:pt x="307" y="99"/>
                  </a:lnTo>
                  <a:lnTo>
                    <a:pt x="294" y="119"/>
                  </a:lnTo>
                  <a:lnTo>
                    <a:pt x="282" y="138"/>
                  </a:lnTo>
                  <a:lnTo>
                    <a:pt x="272" y="159"/>
                  </a:lnTo>
                  <a:lnTo>
                    <a:pt x="265" y="182"/>
                  </a:lnTo>
                  <a:lnTo>
                    <a:pt x="258" y="206"/>
                  </a:lnTo>
                  <a:lnTo>
                    <a:pt x="255" y="229"/>
                  </a:lnTo>
                  <a:lnTo>
                    <a:pt x="254" y="254"/>
                  </a:lnTo>
                  <a:lnTo>
                    <a:pt x="254" y="254"/>
                  </a:lnTo>
                  <a:lnTo>
                    <a:pt x="255" y="279"/>
                  </a:lnTo>
                  <a:lnTo>
                    <a:pt x="258" y="302"/>
                  </a:lnTo>
                  <a:lnTo>
                    <a:pt x="265" y="326"/>
                  </a:lnTo>
                  <a:lnTo>
                    <a:pt x="272" y="348"/>
                  </a:lnTo>
                  <a:lnTo>
                    <a:pt x="282" y="369"/>
                  </a:lnTo>
                  <a:lnTo>
                    <a:pt x="294" y="389"/>
                  </a:lnTo>
                  <a:lnTo>
                    <a:pt x="307" y="408"/>
                  </a:lnTo>
                  <a:lnTo>
                    <a:pt x="322" y="426"/>
                  </a:lnTo>
                  <a:lnTo>
                    <a:pt x="322" y="426"/>
                  </a:lnTo>
                  <a:lnTo>
                    <a:pt x="293" y="419"/>
                  </a:lnTo>
                  <a:lnTo>
                    <a:pt x="265" y="412"/>
                  </a:lnTo>
                  <a:lnTo>
                    <a:pt x="239" y="403"/>
                  </a:lnTo>
                  <a:lnTo>
                    <a:pt x="214" y="394"/>
                  </a:lnTo>
                  <a:lnTo>
                    <a:pt x="192" y="385"/>
                  </a:lnTo>
                  <a:lnTo>
                    <a:pt x="170" y="374"/>
                  </a:lnTo>
                  <a:lnTo>
                    <a:pt x="151" y="363"/>
                  </a:lnTo>
                  <a:lnTo>
                    <a:pt x="133" y="353"/>
                  </a:lnTo>
                  <a:lnTo>
                    <a:pt x="118" y="341"/>
                  </a:lnTo>
                  <a:lnTo>
                    <a:pt x="104" y="329"/>
                  </a:lnTo>
                  <a:lnTo>
                    <a:pt x="91" y="316"/>
                  </a:lnTo>
                  <a:lnTo>
                    <a:pt x="81" y="304"/>
                  </a:lnTo>
                  <a:lnTo>
                    <a:pt x="74" y="291"/>
                  </a:lnTo>
                  <a:lnTo>
                    <a:pt x="68" y="279"/>
                  </a:lnTo>
                  <a:lnTo>
                    <a:pt x="64" y="267"/>
                  </a:lnTo>
                  <a:lnTo>
                    <a:pt x="63" y="254"/>
                  </a:lnTo>
                  <a:lnTo>
                    <a:pt x="63" y="254"/>
                  </a:lnTo>
                  <a:close/>
                  <a:moveTo>
                    <a:pt x="508" y="445"/>
                  </a:moveTo>
                  <a:lnTo>
                    <a:pt x="508" y="445"/>
                  </a:lnTo>
                  <a:lnTo>
                    <a:pt x="489" y="444"/>
                  </a:lnTo>
                  <a:lnTo>
                    <a:pt x="470" y="441"/>
                  </a:lnTo>
                  <a:lnTo>
                    <a:pt x="452" y="436"/>
                  </a:lnTo>
                  <a:lnTo>
                    <a:pt x="434" y="430"/>
                  </a:lnTo>
                  <a:lnTo>
                    <a:pt x="418" y="421"/>
                  </a:lnTo>
                  <a:lnTo>
                    <a:pt x="402" y="412"/>
                  </a:lnTo>
                  <a:lnTo>
                    <a:pt x="387" y="401"/>
                  </a:lnTo>
                  <a:lnTo>
                    <a:pt x="374" y="389"/>
                  </a:lnTo>
                  <a:lnTo>
                    <a:pt x="361" y="375"/>
                  </a:lnTo>
                  <a:lnTo>
                    <a:pt x="351" y="360"/>
                  </a:lnTo>
                  <a:lnTo>
                    <a:pt x="341" y="345"/>
                  </a:lnTo>
                  <a:lnTo>
                    <a:pt x="332" y="328"/>
                  </a:lnTo>
                  <a:lnTo>
                    <a:pt x="326" y="311"/>
                  </a:lnTo>
                  <a:lnTo>
                    <a:pt x="322" y="292"/>
                  </a:lnTo>
                  <a:lnTo>
                    <a:pt x="318" y="273"/>
                  </a:lnTo>
                  <a:lnTo>
                    <a:pt x="317" y="254"/>
                  </a:lnTo>
                  <a:lnTo>
                    <a:pt x="317" y="254"/>
                  </a:lnTo>
                  <a:lnTo>
                    <a:pt x="318" y="235"/>
                  </a:lnTo>
                  <a:lnTo>
                    <a:pt x="322" y="215"/>
                  </a:lnTo>
                  <a:lnTo>
                    <a:pt x="326" y="197"/>
                  </a:lnTo>
                  <a:lnTo>
                    <a:pt x="332" y="180"/>
                  </a:lnTo>
                  <a:lnTo>
                    <a:pt x="341" y="163"/>
                  </a:lnTo>
                  <a:lnTo>
                    <a:pt x="351" y="148"/>
                  </a:lnTo>
                  <a:lnTo>
                    <a:pt x="361" y="133"/>
                  </a:lnTo>
                  <a:lnTo>
                    <a:pt x="374" y="119"/>
                  </a:lnTo>
                  <a:lnTo>
                    <a:pt x="387" y="107"/>
                  </a:lnTo>
                  <a:lnTo>
                    <a:pt x="402" y="95"/>
                  </a:lnTo>
                  <a:lnTo>
                    <a:pt x="418" y="86"/>
                  </a:lnTo>
                  <a:lnTo>
                    <a:pt x="434" y="78"/>
                  </a:lnTo>
                  <a:lnTo>
                    <a:pt x="452" y="71"/>
                  </a:lnTo>
                  <a:lnTo>
                    <a:pt x="470" y="67"/>
                  </a:lnTo>
                  <a:lnTo>
                    <a:pt x="489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28" y="64"/>
                  </a:lnTo>
                  <a:lnTo>
                    <a:pt x="547" y="67"/>
                  </a:lnTo>
                  <a:lnTo>
                    <a:pt x="565" y="71"/>
                  </a:lnTo>
                  <a:lnTo>
                    <a:pt x="582" y="78"/>
                  </a:lnTo>
                  <a:lnTo>
                    <a:pt x="600" y="86"/>
                  </a:lnTo>
                  <a:lnTo>
                    <a:pt x="616" y="95"/>
                  </a:lnTo>
                  <a:lnTo>
                    <a:pt x="630" y="107"/>
                  </a:lnTo>
                  <a:lnTo>
                    <a:pt x="644" y="119"/>
                  </a:lnTo>
                  <a:lnTo>
                    <a:pt x="655" y="133"/>
                  </a:lnTo>
                  <a:lnTo>
                    <a:pt x="667" y="148"/>
                  </a:lnTo>
                  <a:lnTo>
                    <a:pt x="677" y="163"/>
                  </a:lnTo>
                  <a:lnTo>
                    <a:pt x="684" y="180"/>
                  </a:lnTo>
                  <a:lnTo>
                    <a:pt x="691" y="197"/>
                  </a:lnTo>
                  <a:lnTo>
                    <a:pt x="695" y="215"/>
                  </a:lnTo>
                  <a:lnTo>
                    <a:pt x="698" y="235"/>
                  </a:lnTo>
                  <a:lnTo>
                    <a:pt x="699" y="254"/>
                  </a:lnTo>
                  <a:lnTo>
                    <a:pt x="699" y="254"/>
                  </a:lnTo>
                  <a:lnTo>
                    <a:pt x="698" y="273"/>
                  </a:lnTo>
                  <a:lnTo>
                    <a:pt x="695" y="292"/>
                  </a:lnTo>
                  <a:lnTo>
                    <a:pt x="691" y="311"/>
                  </a:lnTo>
                  <a:lnTo>
                    <a:pt x="684" y="328"/>
                  </a:lnTo>
                  <a:lnTo>
                    <a:pt x="677" y="345"/>
                  </a:lnTo>
                  <a:lnTo>
                    <a:pt x="667" y="360"/>
                  </a:lnTo>
                  <a:lnTo>
                    <a:pt x="655" y="375"/>
                  </a:lnTo>
                  <a:lnTo>
                    <a:pt x="644" y="389"/>
                  </a:lnTo>
                  <a:lnTo>
                    <a:pt x="630" y="401"/>
                  </a:lnTo>
                  <a:lnTo>
                    <a:pt x="616" y="412"/>
                  </a:lnTo>
                  <a:lnTo>
                    <a:pt x="600" y="421"/>
                  </a:lnTo>
                  <a:lnTo>
                    <a:pt x="582" y="430"/>
                  </a:lnTo>
                  <a:lnTo>
                    <a:pt x="565" y="436"/>
                  </a:lnTo>
                  <a:lnTo>
                    <a:pt x="547" y="441"/>
                  </a:lnTo>
                  <a:lnTo>
                    <a:pt x="528" y="444"/>
                  </a:lnTo>
                  <a:lnTo>
                    <a:pt x="508" y="445"/>
                  </a:lnTo>
                  <a:lnTo>
                    <a:pt x="508" y="445"/>
                  </a:lnTo>
                  <a:close/>
                  <a:moveTo>
                    <a:pt x="695" y="426"/>
                  </a:moveTo>
                  <a:lnTo>
                    <a:pt x="695" y="426"/>
                  </a:lnTo>
                  <a:lnTo>
                    <a:pt x="710" y="408"/>
                  </a:lnTo>
                  <a:lnTo>
                    <a:pt x="724" y="389"/>
                  </a:lnTo>
                  <a:lnTo>
                    <a:pt x="735" y="369"/>
                  </a:lnTo>
                  <a:lnTo>
                    <a:pt x="744" y="348"/>
                  </a:lnTo>
                  <a:lnTo>
                    <a:pt x="753" y="326"/>
                  </a:lnTo>
                  <a:lnTo>
                    <a:pt x="758" y="302"/>
                  </a:lnTo>
                  <a:lnTo>
                    <a:pt x="762" y="279"/>
                  </a:lnTo>
                  <a:lnTo>
                    <a:pt x="763" y="254"/>
                  </a:lnTo>
                  <a:lnTo>
                    <a:pt x="763" y="254"/>
                  </a:lnTo>
                  <a:lnTo>
                    <a:pt x="762" y="229"/>
                  </a:lnTo>
                  <a:lnTo>
                    <a:pt x="758" y="206"/>
                  </a:lnTo>
                  <a:lnTo>
                    <a:pt x="753" y="182"/>
                  </a:lnTo>
                  <a:lnTo>
                    <a:pt x="744" y="159"/>
                  </a:lnTo>
                  <a:lnTo>
                    <a:pt x="735" y="138"/>
                  </a:lnTo>
                  <a:lnTo>
                    <a:pt x="724" y="119"/>
                  </a:lnTo>
                  <a:lnTo>
                    <a:pt x="710" y="99"/>
                  </a:lnTo>
                  <a:lnTo>
                    <a:pt x="695" y="81"/>
                  </a:lnTo>
                  <a:lnTo>
                    <a:pt x="695" y="81"/>
                  </a:lnTo>
                  <a:lnTo>
                    <a:pt x="724" y="89"/>
                  </a:lnTo>
                  <a:lnTo>
                    <a:pt x="752" y="96"/>
                  </a:lnTo>
                  <a:lnTo>
                    <a:pt x="778" y="104"/>
                  </a:lnTo>
                  <a:lnTo>
                    <a:pt x="802" y="113"/>
                  </a:lnTo>
                  <a:lnTo>
                    <a:pt x="826" y="123"/>
                  </a:lnTo>
                  <a:lnTo>
                    <a:pt x="846" y="133"/>
                  </a:lnTo>
                  <a:lnTo>
                    <a:pt x="867" y="143"/>
                  </a:lnTo>
                  <a:lnTo>
                    <a:pt x="884" y="155"/>
                  </a:lnTo>
                  <a:lnTo>
                    <a:pt x="900" y="167"/>
                  </a:lnTo>
                  <a:lnTo>
                    <a:pt x="914" y="179"/>
                  </a:lnTo>
                  <a:lnTo>
                    <a:pt x="926" y="191"/>
                  </a:lnTo>
                  <a:lnTo>
                    <a:pt x="935" y="203"/>
                  </a:lnTo>
                  <a:lnTo>
                    <a:pt x="944" y="216"/>
                  </a:lnTo>
                  <a:lnTo>
                    <a:pt x="949" y="228"/>
                  </a:lnTo>
                  <a:lnTo>
                    <a:pt x="953" y="241"/>
                  </a:lnTo>
                  <a:lnTo>
                    <a:pt x="954" y="254"/>
                  </a:lnTo>
                  <a:lnTo>
                    <a:pt x="954" y="254"/>
                  </a:lnTo>
                  <a:lnTo>
                    <a:pt x="953" y="267"/>
                  </a:lnTo>
                  <a:lnTo>
                    <a:pt x="949" y="279"/>
                  </a:lnTo>
                  <a:lnTo>
                    <a:pt x="944" y="291"/>
                  </a:lnTo>
                  <a:lnTo>
                    <a:pt x="935" y="304"/>
                  </a:lnTo>
                  <a:lnTo>
                    <a:pt x="926" y="316"/>
                  </a:lnTo>
                  <a:lnTo>
                    <a:pt x="914" y="329"/>
                  </a:lnTo>
                  <a:lnTo>
                    <a:pt x="900" y="341"/>
                  </a:lnTo>
                  <a:lnTo>
                    <a:pt x="884" y="353"/>
                  </a:lnTo>
                  <a:lnTo>
                    <a:pt x="867" y="363"/>
                  </a:lnTo>
                  <a:lnTo>
                    <a:pt x="846" y="374"/>
                  </a:lnTo>
                  <a:lnTo>
                    <a:pt x="826" y="385"/>
                  </a:lnTo>
                  <a:lnTo>
                    <a:pt x="802" y="394"/>
                  </a:lnTo>
                  <a:lnTo>
                    <a:pt x="778" y="403"/>
                  </a:lnTo>
                  <a:lnTo>
                    <a:pt x="752" y="412"/>
                  </a:lnTo>
                  <a:lnTo>
                    <a:pt x="724" y="419"/>
                  </a:lnTo>
                  <a:lnTo>
                    <a:pt x="695" y="426"/>
                  </a:lnTo>
                  <a:lnTo>
                    <a:pt x="695" y="426"/>
                  </a:lnTo>
                  <a:close/>
                  <a:moveTo>
                    <a:pt x="508" y="158"/>
                  </a:moveTo>
                  <a:lnTo>
                    <a:pt x="508" y="158"/>
                  </a:lnTo>
                  <a:lnTo>
                    <a:pt x="499" y="158"/>
                  </a:lnTo>
                  <a:lnTo>
                    <a:pt x="489" y="160"/>
                  </a:lnTo>
                  <a:lnTo>
                    <a:pt x="480" y="163"/>
                  </a:lnTo>
                  <a:lnTo>
                    <a:pt x="472" y="166"/>
                  </a:lnTo>
                  <a:lnTo>
                    <a:pt x="463" y="170"/>
                  </a:lnTo>
                  <a:lnTo>
                    <a:pt x="456" y="174"/>
                  </a:lnTo>
                  <a:lnTo>
                    <a:pt x="448" y="180"/>
                  </a:lnTo>
                  <a:lnTo>
                    <a:pt x="441" y="186"/>
                  </a:lnTo>
                  <a:lnTo>
                    <a:pt x="435" y="193"/>
                  </a:lnTo>
                  <a:lnTo>
                    <a:pt x="430" y="200"/>
                  </a:lnTo>
                  <a:lnTo>
                    <a:pt x="425" y="209"/>
                  </a:lnTo>
                  <a:lnTo>
                    <a:pt x="420" y="216"/>
                  </a:lnTo>
                  <a:lnTo>
                    <a:pt x="417" y="225"/>
                  </a:lnTo>
                  <a:lnTo>
                    <a:pt x="415" y="235"/>
                  </a:lnTo>
                  <a:lnTo>
                    <a:pt x="414" y="244"/>
                  </a:lnTo>
                  <a:lnTo>
                    <a:pt x="413" y="254"/>
                  </a:lnTo>
                  <a:lnTo>
                    <a:pt x="413" y="254"/>
                  </a:lnTo>
                  <a:lnTo>
                    <a:pt x="414" y="263"/>
                  </a:lnTo>
                  <a:lnTo>
                    <a:pt x="415" y="273"/>
                  </a:lnTo>
                  <a:lnTo>
                    <a:pt x="417" y="282"/>
                  </a:lnTo>
                  <a:lnTo>
                    <a:pt x="420" y="290"/>
                  </a:lnTo>
                  <a:lnTo>
                    <a:pt x="425" y="299"/>
                  </a:lnTo>
                  <a:lnTo>
                    <a:pt x="430" y="307"/>
                  </a:lnTo>
                  <a:lnTo>
                    <a:pt x="435" y="314"/>
                  </a:lnTo>
                  <a:lnTo>
                    <a:pt x="441" y="321"/>
                  </a:lnTo>
                  <a:lnTo>
                    <a:pt x="448" y="327"/>
                  </a:lnTo>
                  <a:lnTo>
                    <a:pt x="456" y="333"/>
                  </a:lnTo>
                  <a:lnTo>
                    <a:pt x="463" y="338"/>
                  </a:lnTo>
                  <a:lnTo>
                    <a:pt x="472" y="342"/>
                  </a:lnTo>
                  <a:lnTo>
                    <a:pt x="480" y="345"/>
                  </a:lnTo>
                  <a:lnTo>
                    <a:pt x="489" y="347"/>
                  </a:lnTo>
                  <a:lnTo>
                    <a:pt x="499" y="348"/>
                  </a:lnTo>
                  <a:lnTo>
                    <a:pt x="508" y="349"/>
                  </a:lnTo>
                  <a:lnTo>
                    <a:pt x="508" y="349"/>
                  </a:lnTo>
                  <a:lnTo>
                    <a:pt x="518" y="348"/>
                  </a:lnTo>
                  <a:lnTo>
                    <a:pt x="528" y="347"/>
                  </a:lnTo>
                  <a:lnTo>
                    <a:pt x="537" y="345"/>
                  </a:lnTo>
                  <a:lnTo>
                    <a:pt x="546" y="342"/>
                  </a:lnTo>
                  <a:lnTo>
                    <a:pt x="555" y="338"/>
                  </a:lnTo>
                  <a:lnTo>
                    <a:pt x="562" y="333"/>
                  </a:lnTo>
                  <a:lnTo>
                    <a:pt x="570" y="327"/>
                  </a:lnTo>
                  <a:lnTo>
                    <a:pt x="576" y="321"/>
                  </a:lnTo>
                  <a:lnTo>
                    <a:pt x="582" y="314"/>
                  </a:lnTo>
                  <a:lnTo>
                    <a:pt x="588" y="307"/>
                  </a:lnTo>
                  <a:lnTo>
                    <a:pt x="592" y="299"/>
                  </a:lnTo>
                  <a:lnTo>
                    <a:pt x="596" y="290"/>
                  </a:lnTo>
                  <a:lnTo>
                    <a:pt x="600" y="282"/>
                  </a:lnTo>
                  <a:lnTo>
                    <a:pt x="602" y="273"/>
                  </a:lnTo>
                  <a:lnTo>
                    <a:pt x="604" y="263"/>
                  </a:lnTo>
                  <a:lnTo>
                    <a:pt x="604" y="254"/>
                  </a:lnTo>
                  <a:lnTo>
                    <a:pt x="604" y="254"/>
                  </a:lnTo>
                  <a:lnTo>
                    <a:pt x="604" y="244"/>
                  </a:lnTo>
                  <a:lnTo>
                    <a:pt x="602" y="235"/>
                  </a:lnTo>
                  <a:lnTo>
                    <a:pt x="600" y="225"/>
                  </a:lnTo>
                  <a:lnTo>
                    <a:pt x="596" y="216"/>
                  </a:lnTo>
                  <a:lnTo>
                    <a:pt x="592" y="209"/>
                  </a:lnTo>
                  <a:lnTo>
                    <a:pt x="588" y="200"/>
                  </a:lnTo>
                  <a:lnTo>
                    <a:pt x="582" y="193"/>
                  </a:lnTo>
                  <a:lnTo>
                    <a:pt x="576" y="186"/>
                  </a:lnTo>
                  <a:lnTo>
                    <a:pt x="570" y="180"/>
                  </a:lnTo>
                  <a:lnTo>
                    <a:pt x="562" y="174"/>
                  </a:lnTo>
                  <a:lnTo>
                    <a:pt x="555" y="170"/>
                  </a:lnTo>
                  <a:lnTo>
                    <a:pt x="546" y="166"/>
                  </a:lnTo>
                  <a:lnTo>
                    <a:pt x="537" y="163"/>
                  </a:lnTo>
                  <a:lnTo>
                    <a:pt x="528" y="160"/>
                  </a:lnTo>
                  <a:lnTo>
                    <a:pt x="518" y="158"/>
                  </a:lnTo>
                  <a:lnTo>
                    <a:pt x="508" y="158"/>
                  </a:lnTo>
                  <a:lnTo>
                    <a:pt x="508" y="158"/>
                  </a:lnTo>
                  <a:close/>
                  <a:moveTo>
                    <a:pt x="508" y="286"/>
                  </a:moveTo>
                  <a:lnTo>
                    <a:pt x="508" y="286"/>
                  </a:lnTo>
                  <a:lnTo>
                    <a:pt x="502" y="285"/>
                  </a:lnTo>
                  <a:lnTo>
                    <a:pt x="497" y="283"/>
                  </a:lnTo>
                  <a:lnTo>
                    <a:pt x="491" y="280"/>
                  </a:lnTo>
                  <a:lnTo>
                    <a:pt x="486" y="276"/>
                  </a:lnTo>
                  <a:lnTo>
                    <a:pt x="483" y="271"/>
                  </a:lnTo>
                  <a:lnTo>
                    <a:pt x="479" y="266"/>
                  </a:lnTo>
                  <a:lnTo>
                    <a:pt x="477" y="260"/>
                  </a:lnTo>
                  <a:lnTo>
                    <a:pt x="477" y="254"/>
                  </a:lnTo>
                  <a:lnTo>
                    <a:pt x="477" y="254"/>
                  </a:lnTo>
                  <a:lnTo>
                    <a:pt x="477" y="247"/>
                  </a:lnTo>
                  <a:lnTo>
                    <a:pt x="479" y="241"/>
                  </a:lnTo>
                  <a:lnTo>
                    <a:pt x="483" y="236"/>
                  </a:lnTo>
                  <a:lnTo>
                    <a:pt x="486" y="231"/>
                  </a:lnTo>
                  <a:lnTo>
                    <a:pt x="491" y="227"/>
                  </a:lnTo>
                  <a:lnTo>
                    <a:pt x="497" y="225"/>
                  </a:lnTo>
                  <a:lnTo>
                    <a:pt x="502" y="223"/>
                  </a:lnTo>
                  <a:lnTo>
                    <a:pt x="508" y="222"/>
                  </a:lnTo>
                  <a:lnTo>
                    <a:pt x="508" y="222"/>
                  </a:lnTo>
                  <a:lnTo>
                    <a:pt x="515" y="223"/>
                  </a:lnTo>
                  <a:lnTo>
                    <a:pt x="521" y="225"/>
                  </a:lnTo>
                  <a:lnTo>
                    <a:pt x="527" y="227"/>
                  </a:lnTo>
                  <a:lnTo>
                    <a:pt x="531" y="231"/>
                  </a:lnTo>
                  <a:lnTo>
                    <a:pt x="535" y="236"/>
                  </a:lnTo>
                  <a:lnTo>
                    <a:pt x="538" y="241"/>
                  </a:lnTo>
                  <a:lnTo>
                    <a:pt x="540" y="247"/>
                  </a:lnTo>
                  <a:lnTo>
                    <a:pt x="541" y="254"/>
                  </a:lnTo>
                  <a:lnTo>
                    <a:pt x="541" y="254"/>
                  </a:lnTo>
                  <a:lnTo>
                    <a:pt x="540" y="260"/>
                  </a:lnTo>
                  <a:lnTo>
                    <a:pt x="538" y="266"/>
                  </a:lnTo>
                  <a:lnTo>
                    <a:pt x="535" y="271"/>
                  </a:lnTo>
                  <a:lnTo>
                    <a:pt x="531" y="276"/>
                  </a:lnTo>
                  <a:lnTo>
                    <a:pt x="527" y="280"/>
                  </a:lnTo>
                  <a:lnTo>
                    <a:pt x="521" y="283"/>
                  </a:lnTo>
                  <a:lnTo>
                    <a:pt x="515" y="285"/>
                  </a:lnTo>
                  <a:lnTo>
                    <a:pt x="508" y="286"/>
                  </a:lnTo>
                  <a:lnTo>
                    <a:pt x="508" y="28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2" name="Freeform 87"/>
            <p:cNvSpPr>
              <a:spLocks noEditPoints="1"/>
            </p:cNvSpPr>
            <p:nvPr/>
          </p:nvSpPr>
          <p:spPr bwMode="auto">
            <a:xfrm>
              <a:off x="3495904" y="4363440"/>
              <a:ext cx="388029" cy="389940"/>
            </a:xfrm>
            <a:custGeom>
              <a:avLst/>
              <a:gdLst>
                <a:gd name="T0" fmla="*/ 629 w 1017"/>
                <a:gd name="T1" fmla="*/ 14 h 1017"/>
                <a:gd name="T2" fmla="*/ 413 w 1017"/>
                <a:gd name="T3" fmla="*/ 0 h 1017"/>
                <a:gd name="T4" fmla="*/ 386 w 1017"/>
                <a:gd name="T5" fmla="*/ 14 h 1017"/>
                <a:gd name="T6" fmla="*/ 84 w 1017"/>
                <a:gd name="T7" fmla="*/ 32 h 1017"/>
                <a:gd name="T8" fmla="*/ 34 w 1017"/>
                <a:gd name="T9" fmla="*/ 54 h 1017"/>
                <a:gd name="T10" fmla="*/ 4 w 1017"/>
                <a:gd name="T11" fmla="*/ 99 h 1017"/>
                <a:gd name="T12" fmla="*/ 0 w 1017"/>
                <a:gd name="T13" fmla="*/ 197 h 1017"/>
                <a:gd name="T14" fmla="*/ 24 w 1017"/>
                <a:gd name="T15" fmla="*/ 222 h 1017"/>
                <a:gd name="T16" fmla="*/ 128 w 1017"/>
                <a:gd name="T17" fmla="*/ 941 h 1017"/>
                <a:gd name="T18" fmla="*/ 154 w 1017"/>
                <a:gd name="T19" fmla="*/ 990 h 1017"/>
                <a:gd name="T20" fmla="*/ 202 w 1017"/>
                <a:gd name="T21" fmla="*/ 1015 h 1017"/>
                <a:gd name="T22" fmla="*/ 814 w 1017"/>
                <a:gd name="T23" fmla="*/ 1015 h 1017"/>
                <a:gd name="T24" fmla="*/ 862 w 1017"/>
                <a:gd name="T25" fmla="*/ 990 h 1017"/>
                <a:gd name="T26" fmla="*/ 888 w 1017"/>
                <a:gd name="T27" fmla="*/ 941 h 1017"/>
                <a:gd name="T28" fmla="*/ 991 w 1017"/>
                <a:gd name="T29" fmla="*/ 222 h 1017"/>
                <a:gd name="T30" fmla="*/ 1017 w 1017"/>
                <a:gd name="T31" fmla="*/ 197 h 1017"/>
                <a:gd name="T32" fmla="*/ 1013 w 1017"/>
                <a:gd name="T33" fmla="*/ 99 h 1017"/>
                <a:gd name="T34" fmla="*/ 982 w 1017"/>
                <a:gd name="T35" fmla="*/ 54 h 1017"/>
                <a:gd name="T36" fmla="*/ 931 w 1017"/>
                <a:gd name="T37" fmla="*/ 32 h 1017"/>
                <a:gd name="T38" fmla="*/ 824 w 1017"/>
                <a:gd name="T39" fmla="*/ 935 h 1017"/>
                <a:gd name="T40" fmla="*/ 795 w 1017"/>
                <a:gd name="T41" fmla="*/ 954 h 1017"/>
                <a:gd name="T42" fmla="*/ 199 w 1017"/>
                <a:gd name="T43" fmla="*/ 944 h 1017"/>
                <a:gd name="T44" fmla="*/ 826 w 1017"/>
                <a:gd name="T45" fmla="*/ 222 h 1017"/>
                <a:gd name="T46" fmla="*/ 63 w 1017"/>
                <a:gd name="T47" fmla="*/ 120 h 1017"/>
                <a:gd name="T48" fmla="*/ 89 w 1017"/>
                <a:gd name="T49" fmla="*/ 96 h 1017"/>
                <a:gd name="T50" fmla="*/ 940 w 1017"/>
                <a:gd name="T51" fmla="*/ 101 h 1017"/>
                <a:gd name="T52" fmla="*/ 953 w 1017"/>
                <a:gd name="T53" fmla="*/ 159 h 1017"/>
                <a:gd name="T54" fmla="*/ 340 w 1017"/>
                <a:gd name="T55" fmla="*/ 881 h 1017"/>
                <a:gd name="T56" fmla="*/ 349 w 1017"/>
                <a:gd name="T57" fmla="*/ 381 h 1017"/>
                <a:gd name="T58" fmla="*/ 330 w 1017"/>
                <a:gd name="T59" fmla="*/ 352 h 1017"/>
                <a:gd name="T60" fmla="*/ 299 w 1017"/>
                <a:gd name="T61" fmla="*/ 355 h 1017"/>
                <a:gd name="T62" fmla="*/ 285 w 1017"/>
                <a:gd name="T63" fmla="*/ 859 h 1017"/>
                <a:gd name="T64" fmla="*/ 299 w 1017"/>
                <a:gd name="T65" fmla="*/ 885 h 1017"/>
                <a:gd name="T66" fmla="*/ 445 w 1017"/>
                <a:gd name="T67" fmla="*/ 891 h 1017"/>
                <a:gd name="T68" fmla="*/ 474 w 1017"/>
                <a:gd name="T69" fmla="*/ 870 h 1017"/>
                <a:gd name="T70" fmla="*/ 474 w 1017"/>
                <a:gd name="T71" fmla="*/ 369 h 1017"/>
                <a:gd name="T72" fmla="*/ 445 w 1017"/>
                <a:gd name="T73" fmla="*/ 350 h 1017"/>
                <a:gd name="T74" fmla="*/ 418 w 1017"/>
                <a:gd name="T75" fmla="*/ 364 h 1017"/>
                <a:gd name="T76" fmla="*/ 414 w 1017"/>
                <a:gd name="T77" fmla="*/ 865 h 1017"/>
                <a:gd name="T78" fmla="*/ 438 w 1017"/>
                <a:gd name="T79" fmla="*/ 890 h 1017"/>
                <a:gd name="T80" fmla="*/ 584 w 1017"/>
                <a:gd name="T81" fmla="*/ 888 h 1017"/>
                <a:gd name="T82" fmla="*/ 604 w 1017"/>
                <a:gd name="T83" fmla="*/ 859 h 1017"/>
                <a:gd name="T84" fmla="*/ 594 w 1017"/>
                <a:gd name="T85" fmla="*/ 359 h 1017"/>
                <a:gd name="T86" fmla="*/ 565 w 1017"/>
                <a:gd name="T87" fmla="*/ 350 h 1017"/>
                <a:gd name="T88" fmla="*/ 540 w 1017"/>
                <a:gd name="T89" fmla="*/ 375 h 1017"/>
                <a:gd name="T90" fmla="*/ 546 w 1017"/>
                <a:gd name="T91" fmla="*/ 877 h 1017"/>
                <a:gd name="T92" fmla="*/ 572 w 1017"/>
                <a:gd name="T93" fmla="*/ 891 h 1017"/>
                <a:gd name="T94" fmla="*/ 722 w 1017"/>
                <a:gd name="T95" fmla="*/ 881 h 1017"/>
                <a:gd name="T96" fmla="*/ 730 w 1017"/>
                <a:gd name="T97" fmla="*/ 381 h 1017"/>
                <a:gd name="T98" fmla="*/ 711 w 1017"/>
                <a:gd name="T99" fmla="*/ 352 h 1017"/>
                <a:gd name="T100" fmla="*/ 681 w 1017"/>
                <a:gd name="T101" fmla="*/ 355 h 1017"/>
                <a:gd name="T102" fmla="*/ 667 w 1017"/>
                <a:gd name="T103" fmla="*/ 859 h 1017"/>
                <a:gd name="T104" fmla="*/ 681 w 1017"/>
                <a:gd name="T105" fmla="*/ 88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17" h="1017">
                  <a:moveTo>
                    <a:pt x="921" y="31"/>
                  </a:moveTo>
                  <a:lnTo>
                    <a:pt x="635" y="31"/>
                  </a:lnTo>
                  <a:lnTo>
                    <a:pt x="635" y="31"/>
                  </a:lnTo>
                  <a:lnTo>
                    <a:pt x="635" y="25"/>
                  </a:lnTo>
                  <a:lnTo>
                    <a:pt x="633" y="20"/>
                  </a:lnTo>
                  <a:lnTo>
                    <a:pt x="629" y="14"/>
                  </a:lnTo>
                  <a:lnTo>
                    <a:pt x="626" y="9"/>
                  </a:lnTo>
                  <a:lnTo>
                    <a:pt x="621" y="6"/>
                  </a:lnTo>
                  <a:lnTo>
                    <a:pt x="616" y="2"/>
                  </a:lnTo>
                  <a:lnTo>
                    <a:pt x="610" y="0"/>
                  </a:lnTo>
                  <a:lnTo>
                    <a:pt x="604" y="0"/>
                  </a:lnTo>
                  <a:lnTo>
                    <a:pt x="413" y="0"/>
                  </a:lnTo>
                  <a:lnTo>
                    <a:pt x="413" y="0"/>
                  </a:lnTo>
                  <a:lnTo>
                    <a:pt x="406" y="0"/>
                  </a:lnTo>
                  <a:lnTo>
                    <a:pt x="400" y="2"/>
                  </a:lnTo>
                  <a:lnTo>
                    <a:pt x="394" y="6"/>
                  </a:lnTo>
                  <a:lnTo>
                    <a:pt x="390" y="9"/>
                  </a:lnTo>
                  <a:lnTo>
                    <a:pt x="386" y="14"/>
                  </a:lnTo>
                  <a:lnTo>
                    <a:pt x="384" y="20"/>
                  </a:lnTo>
                  <a:lnTo>
                    <a:pt x="382" y="25"/>
                  </a:lnTo>
                  <a:lnTo>
                    <a:pt x="381" y="31"/>
                  </a:lnTo>
                  <a:lnTo>
                    <a:pt x="95" y="31"/>
                  </a:lnTo>
                  <a:lnTo>
                    <a:pt x="95" y="31"/>
                  </a:lnTo>
                  <a:lnTo>
                    <a:pt x="84" y="32"/>
                  </a:lnTo>
                  <a:lnTo>
                    <a:pt x="76" y="34"/>
                  </a:lnTo>
                  <a:lnTo>
                    <a:pt x="66" y="36"/>
                  </a:lnTo>
                  <a:lnTo>
                    <a:pt x="58" y="39"/>
                  </a:lnTo>
                  <a:lnTo>
                    <a:pt x="49" y="43"/>
                  </a:lnTo>
                  <a:lnTo>
                    <a:pt x="41" y="47"/>
                  </a:lnTo>
                  <a:lnTo>
                    <a:pt x="34" y="54"/>
                  </a:lnTo>
                  <a:lnTo>
                    <a:pt x="28" y="59"/>
                  </a:lnTo>
                  <a:lnTo>
                    <a:pt x="21" y="67"/>
                  </a:lnTo>
                  <a:lnTo>
                    <a:pt x="16" y="73"/>
                  </a:lnTo>
                  <a:lnTo>
                    <a:pt x="10" y="82"/>
                  </a:lnTo>
                  <a:lnTo>
                    <a:pt x="7" y="90"/>
                  </a:lnTo>
                  <a:lnTo>
                    <a:pt x="4" y="99"/>
                  </a:lnTo>
                  <a:lnTo>
                    <a:pt x="1" y="108"/>
                  </a:lnTo>
                  <a:lnTo>
                    <a:pt x="0" y="117"/>
                  </a:lnTo>
                  <a:lnTo>
                    <a:pt x="0" y="127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0" y="197"/>
                  </a:lnTo>
                  <a:lnTo>
                    <a:pt x="2" y="203"/>
                  </a:lnTo>
                  <a:lnTo>
                    <a:pt x="5" y="208"/>
                  </a:lnTo>
                  <a:lnTo>
                    <a:pt x="8" y="213"/>
                  </a:lnTo>
                  <a:lnTo>
                    <a:pt x="14" y="217"/>
                  </a:lnTo>
                  <a:lnTo>
                    <a:pt x="19" y="220"/>
                  </a:lnTo>
                  <a:lnTo>
                    <a:pt x="24" y="222"/>
                  </a:lnTo>
                  <a:lnTo>
                    <a:pt x="31" y="222"/>
                  </a:lnTo>
                  <a:lnTo>
                    <a:pt x="126" y="222"/>
                  </a:lnTo>
                  <a:lnTo>
                    <a:pt x="126" y="922"/>
                  </a:lnTo>
                  <a:lnTo>
                    <a:pt x="126" y="922"/>
                  </a:lnTo>
                  <a:lnTo>
                    <a:pt x="127" y="932"/>
                  </a:lnTo>
                  <a:lnTo>
                    <a:pt x="128" y="941"/>
                  </a:lnTo>
                  <a:lnTo>
                    <a:pt x="131" y="951"/>
                  </a:lnTo>
                  <a:lnTo>
                    <a:pt x="134" y="959"/>
                  </a:lnTo>
                  <a:lnTo>
                    <a:pt x="138" y="968"/>
                  </a:lnTo>
                  <a:lnTo>
                    <a:pt x="142" y="976"/>
                  </a:lnTo>
                  <a:lnTo>
                    <a:pt x="148" y="983"/>
                  </a:lnTo>
                  <a:lnTo>
                    <a:pt x="154" y="990"/>
                  </a:lnTo>
                  <a:lnTo>
                    <a:pt x="162" y="996"/>
                  </a:lnTo>
                  <a:lnTo>
                    <a:pt x="168" y="1001"/>
                  </a:lnTo>
                  <a:lnTo>
                    <a:pt x="177" y="1006"/>
                  </a:lnTo>
                  <a:lnTo>
                    <a:pt x="185" y="1010"/>
                  </a:lnTo>
                  <a:lnTo>
                    <a:pt x="194" y="1013"/>
                  </a:lnTo>
                  <a:lnTo>
                    <a:pt x="202" y="1015"/>
                  </a:lnTo>
                  <a:lnTo>
                    <a:pt x="212" y="1017"/>
                  </a:lnTo>
                  <a:lnTo>
                    <a:pt x="222" y="1017"/>
                  </a:lnTo>
                  <a:lnTo>
                    <a:pt x="795" y="1017"/>
                  </a:lnTo>
                  <a:lnTo>
                    <a:pt x="795" y="1017"/>
                  </a:lnTo>
                  <a:lnTo>
                    <a:pt x="804" y="1017"/>
                  </a:lnTo>
                  <a:lnTo>
                    <a:pt x="814" y="1015"/>
                  </a:lnTo>
                  <a:lnTo>
                    <a:pt x="823" y="1013"/>
                  </a:lnTo>
                  <a:lnTo>
                    <a:pt x="831" y="1010"/>
                  </a:lnTo>
                  <a:lnTo>
                    <a:pt x="840" y="1006"/>
                  </a:lnTo>
                  <a:lnTo>
                    <a:pt x="847" y="1001"/>
                  </a:lnTo>
                  <a:lnTo>
                    <a:pt x="855" y="996"/>
                  </a:lnTo>
                  <a:lnTo>
                    <a:pt x="862" y="990"/>
                  </a:lnTo>
                  <a:lnTo>
                    <a:pt x="868" y="983"/>
                  </a:lnTo>
                  <a:lnTo>
                    <a:pt x="873" y="976"/>
                  </a:lnTo>
                  <a:lnTo>
                    <a:pt x="878" y="968"/>
                  </a:lnTo>
                  <a:lnTo>
                    <a:pt x="883" y="959"/>
                  </a:lnTo>
                  <a:lnTo>
                    <a:pt x="886" y="951"/>
                  </a:lnTo>
                  <a:lnTo>
                    <a:pt x="888" y="941"/>
                  </a:lnTo>
                  <a:lnTo>
                    <a:pt x="889" y="932"/>
                  </a:lnTo>
                  <a:lnTo>
                    <a:pt x="890" y="922"/>
                  </a:lnTo>
                  <a:lnTo>
                    <a:pt x="890" y="222"/>
                  </a:lnTo>
                  <a:lnTo>
                    <a:pt x="986" y="222"/>
                  </a:lnTo>
                  <a:lnTo>
                    <a:pt x="986" y="222"/>
                  </a:lnTo>
                  <a:lnTo>
                    <a:pt x="991" y="222"/>
                  </a:lnTo>
                  <a:lnTo>
                    <a:pt x="997" y="220"/>
                  </a:lnTo>
                  <a:lnTo>
                    <a:pt x="1003" y="217"/>
                  </a:lnTo>
                  <a:lnTo>
                    <a:pt x="1007" y="213"/>
                  </a:lnTo>
                  <a:lnTo>
                    <a:pt x="1011" y="208"/>
                  </a:lnTo>
                  <a:lnTo>
                    <a:pt x="1015" y="203"/>
                  </a:lnTo>
                  <a:lnTo>
                    <a:pt x="1017" y="197"/>
                  </a:lnTo>
                  <a:lnTo>
                    <a:pt x="1017" y="190"/>
                  </a:lnTo>
                  <a:lnTo>
                    <a:pt x="1017" y="127"/>
                  </a:lnTo>
                  <a:lnTo>
                    <a:pt x="1017" y="127"/>
                  </a:lnTo>
                  <a:lnTo>
                    <a:pt x="1017" y="117"/>
                  </a:lnTo>
                  <a:lnTo>
                    <a:pt x="1015" y="108"/>
                  </a:lnTo>
                  <a:lnTo>
                    <a:pt x="1013" y="99"/>
                  </a:lnTo>
                  <a:lnTo>
                    <a:pt x="1009" y="90"/>
                  </a:lnTo>
                  <a:lnTo>
                    <a:pt x="1005" y="82"/>
                  </a:lnTo>
                  <a:lnTo>
                    <a:pt x="1001" y="73"/>
                  </a:lnTo>
                  <a:lnTo>
                    <a:pt x="995" y="67"/>
                  </a:lnTo>
                  <a:lnTo>
                    <a:pt x="989" y="59"/>
                  </a:lnTo>
                  <a:lnTo>
                    <a:pt x="982" y="54"/>
                  </a:lnTo>
                  <a:lnTo>
                    <a:pt x="975" y="47"/>
                  </a:lnTo>
                  <a:lnTo>
                    <a:pt x="967" y="43"/>
                  </a:lnTo>
                  <a:lnTo>
                    <a:pt x="959" y="39"/>
                  </a:lnTo>
                  <a:lnTo>
                    <a:pt x="950" y="36"/>
                  </a:lnTo>
                  <a:lnTo>
                    <a:pt x="941" y="34"/>
                  </a:lnTo>
                  <a:lnTo>
                    <a:pt x="931" y="32"/>
                  </a:lnTo>
                  <a:lnTo>
                    <a:pt x="921" y="31"/>
                  </a:lnTo>
                  <a:lnTo>
                    <a:pt x="921" y="31"/>
                  </a:lnTo>
                  <a:close/>
                  <a:moveTo>
                    <a:pt x="826" y="922"/>
                  </a:moveTo>
                  <a:lnTo>
                    <a:pt x="826" y="922"/>
                  </a:lnTo>
                  <a:lnTo>
                    <a:pt x="826" y="928"/>
                  </a:lnTo>
                  <a:lnTo>
                    <a:pt x="824" y="935"/>
                  </a:lnTo>
                  <a:lnTo>
                    <a:pt x="820" y="940"/>
                  </a:lnTo>
                  <a:lnTo>
                    <a:pt x="817" y="944"/>
                  </a:lnTo>
                  <a:lnTo>
                    <a:pt x="812" y="949"/>
                  </a:lnTo>
                  <a:lnTo>
                    <a:pt x="806" y="952"/>
                  </a:lnTo>
                  <a:lnTo>
                    <a:pt x="801" y="953"/>
                  </a:lnTo>
                  <a:lnTo>
                    <a:pt x="795" y="954"/>
                  </a:lnTo>
                  <a:lnTo>
                    <a:pt x="222" y="954"/>
                  </a:lnTo>
                  <a:lnTo>
                    <a:pt x="222" y="954"/>
                  </a:lnTo>
                  <a:lnTo>
                    <a:pt x="215" y="953"/>
                  </a:lnTo>
                  <a:lnTo>
                    <a:pt x="210" y="952"/>
                  </a:lnTo>
                  <a:lnTo>
                    <a:pt x="205" y="949"/>
                  </a:lnTo>
                  <a:lnTo>
                    <a:pt x="199" y="944"/>
                  </a:lnTo>
                  <a:lnTo>
                    <a:pt x="196" y="940"/>
                  </a:lnTo>
                  <a:lnTo>
                    <a:pt x="193" y="935"/>
                  </a:lnTo>
                  <a:lnTo>
                    <a:pt x="191" y="928"/>
                  </a:lnTo>
                  <a:lnTo>
                    <a:pt x="190" y="922"/>
                  </a:lnTo>
                  <a:lnTo>
                    <a:pt x="190" y="222"/>
                  </a:lnTo>
                  <a:lnTo>
                    <a:pt x="826" y="222"/>
                  </a:lnTo>
                  <a:lnTo>
                    <a:pt x="826" y="922"/>
                  </a:lnTo>
                  <a:close/>
                  <a:moveTo>
                    <a:pt x="953" y="159"/>
                  </a:moveTo>
                  <a:lnTo>
                    <a:pt x="63" y="159"/>
                  </a:lnTo>
                  <a:lnTo>
                    <a:pt x="63" y="127"/>
                  </a:lnTo>
                  <a:lnTo>
                    <a:pt x="63" y="127"/>
                  </a:lnTo>
                  <a:lnTo>
                    <a:pt x="63" y="120"/>
                  </a:lnTo>
                  <a:lnTo>
                    <a:pt x="65" y="115"/>
                  </a:lnTo>
                  <a:lnTo>
                    <a:pt x="68" y="110"/>
                  </a:lnTo>
                  <a:lnTo>
                    <a:pt x="73" y="104"/>
                  </a:lnTo>
                  <a:lnTo>
                    <a:pt x="77" y="101"/>
                  </a:lnTo>
                  <a:lnTo>
                    <a:pt x="82" y="98"/>
                  </a:lnTo>
                  <a:lnTo>
                    <a:pt x="89" y="96"/>
                  </a:lnTo>
                  <a:lnTo>
                    <a:pt x="95" y="96"/>
                  </a:lnTo>
                  <a:lnTo>
                    <a:pt x="921" y="96"/>
                  </a:lnTo>
                  <a:lnTo>
                    <a:pt x="921" y="96"/>
                  </a:lnTo>
                  <a:lnTo>
                    <a:pt x="928" y="96"/>
                  </a:lnTo>
                  <a:lnTo>
                    <a:pt x="934" y="98"/>
                  </a:lnTo>
                  <a:lnTo>
                    <a:pt x="940" y="101"/>
                  </a:lnTo>
                  <a:lnTo>
                    <a:pt x="944" y="104"/>
                  </a:lnTo>
                  <a:lnTo>
                    <a:pt x="948" y="110"/>
                  </a:lnTo>
                  <a:lnTo>
                    <a:pt x="951" y="115"/>
                  </a:lnTo>
                  <a:lnTo>
                    <a:pt x="952" y="120"/>
                  </a:lnTo>
                  <a:lnTo>
                    <a:pt x="953" y="127"/>
                  </a:lnTo>
                  <a:lnTo>
                    <a:pt x="953" y="159"/>
                  </a:lnTo>
                  <a:close/>
                  <a:moveTo>
                    <a:pt x="317" y="891"/>
                  </a:moveTo>
                  <a:lnTo>
                    <a:pt x="317" y="891"/>
                  </a:lnTo>
                  <a:lnTo>
                    <a:pt x="324" y="890"/>
                  </a:lnTo>
                  <a:lnTo>
                    <a:pt x="330" y="888"/>
                  </a:lnTo>
                  <a:lnTo>
                    <a:pt x="335" y="885"/>
                  </a:lnTo>
                  <a:lnTo>
                    <a:pt x="340" y="881"/>
                  </a:lnTo>
                  <a:lnTo>
                    <a:pt x="344" y="877"/>
                  </a:lnTo>
                  <a:lnTo>
                    <a:pt x="346" y="870"/>
                  </a:lnTo>
                  <a:lnTo>
                    <a:pt x="348" y="865"/>
                  </a:lnTo>
                  <a:lnTo>
                    <a:pt x="349" y="859"/>
                  </a:lnTo>
                  <a:lnTo>
                    <a:pt x="349" y="381"/>
                  </a:lnTo>
                  <a:lnTo>
                    <a:pt x="349" y="381"/>
                  </a:lnTo>
                  <a:lnTo>
                    <a:pt x="348" y="375"/>
                  </a:lnTo>
                  <a:lnTo>
                    <a:pt x="346" y="369"/>
                  </a:lnTo>
                  <a:lnTo>
                    <a:pt x="344" y="364"/>
                  </a:lnTo>
                  <a:lnTo>
                    <a:pt x="340" y="359"/>
                  </a:lnTo>
                  <a:lnTo>
                    <a:pt x="335" y="355"/>
                  </a:lnTo>
                  <a:lnTo>
                    <a:pt x="330" y="352"/>
                  </a:lnTo>
                  <a:lnTo>
                    <a:pt x="324" y="350"/>
                  </a:lnTo>
                  <a:lnTo>
                    <a:pt x="317" y="350"/>
                  </a:lnTo>
                  <a:lnTo>
                    <a:pt x="317" y="350"/>
                  </a:lnTo>
                  <a:lnTo>
                    <a:pt x="311" y="350"/>
                  </a:lnTo>
                  <a:lnTo>
                    <a:pt x="304" y="352"/>
                  </a:lnTo>
                  <a:lnTo>
                    <a:pt x="299" y="355"/>
                  </a:lnTo>
                  <a:lnTo>
                    <a:pt x="295" y="359"/>
                  </a:lnTo>
                  <a:lnTo>
                    <a:pt x="290" y="364"/>
                  </a:lnTo>
                  <a:lnTo>
                    <a:pt x="288" y="369"/>
                  </a:lnTo>
                  <a:lnTo>
                    <a:pt x="286" y="375"/>
                  </a:lnTo>
                  <a:lnTo>
                    <a:pt x="285" y="381"/>
                  </a:lnTo>
                  <a:lnTo>
                    <a:pt x="285" y="859"/>
                  </a:lnTo>
                  <a:lnTo>
                    <a:pt x="285" y="859"/>
                  </a:lnTo>
                  <a:lnTo>
                    <a:pt x="286" y="865"/>
                  </a:lnTo>
                  <a:lnTo>
                    <a:pt x="288" y="870"/>
                  </a:lnTo>
                  <a:lnTo>
                    <a:pt x="290" y="877"/>
                  </a:lnTo>
                  <a:lnTo>
                    <a:pt x="295" y="881"/>
                  </a:lnTo>
                  <a:lnTo>
                    <a:pt x="299" y="885"/>
                  </a:lnTo>
                  <a:lnTo>
                    <a:pt x="304" y="888"/>
                  </a:lnTo>
                  <a:lnTo>
                    <a:pt x="311" y="890"/>
                  </a:lnTo>
                  <a:lnTo>
                    <a:pt x="317" y="891"/>
                  </a:lnTo>
                  <a:lnTo>
                    <a:pt x="317" y="891"/>
                  </a:lnTo>
                  <a:close/>
                  <a:moveTo>
                    <a:pt x="445" y="891"/>
                  </a:moveTo>
                  <a:lnTo>
                    <a:pt x="445" y="891"/>
                  </a:lnTo>
                  <a:lnTo>
                    <a:pt x="451" y="890"/>
                  </a:lnTo>
                  <a:lnTo>
                    <a:pt x="457" y="888"/>
                  </a:lnTo>
                  <a:lnTo>
                    <a:pt x="462" y="885"/>
                  </a:lnTo>
                  <a:lnTo>
                    <a:pt x="467" y="881"/>
                  </a:lnTo>
                  <a:lnTo>
                    <a:pt x="471" y="877"/>
                  </a:lnTo>
                  <a:lnTo>
                    <a:pt x="474" y="870"/>
                  </a:lnTo>
                  <a:lnTo>
                    <a:pt x="476" y="865"/>
                  </a:lnTo>
                  <a:lnTo>
                    <a:pt x="476" y="859"/>
                  </a:lnTo>
                  <a:lnTo>
                    <a:pt x="476" y="381"/>
                  </a:lnTo>
                  <a:lnTo>
                    <a:pt x="476" y="381"/>
                  </a:lnTo>
                  <a:lnTo>
                    <a:pt x="476" y="375"/>
                  </a:lnTo>
                  <a:lnTo>
                    <a:pt x="474" y="369"/>
                  </a:lnTo>
                  <a:lnTo>
                    <a:pt x="471" y="364"/>
                  </a:lnTo>
                  <a:lnTo>
                    <a:pt x="467" y="359"/>
                  </a:lnTo>
                  <a:lnTo>
                    <a:pt x="462" y="355"/>
                  </a:lnTo>
                  <a:lnTo>
                    <a:pt x="457" y="352"/>
                  </a:lnTo>
                  <a:lnTo>
                    <a:pt x="451" y="350"/>
                  </a:lnTo>
                  <a:lnTo>
                    <a:pt x="445" y="350"/>
                  </a:lnTo>
                  <a:lnTo>
                    <a:pt x="445" y="350"/>
                  </a:lnTo>
                  <a:lnTo>
                    <a:pt x="438" y="350"/>
                  </a:lnTo>
                  <a:lnTo>
                    <a:pt x="432" y="352"/>
                  </a:lnTo>
                  <a:lnTo>
                    <a:pt x="427" y="355"/>
                  </a:lnTo>
                  <a:lnTo>
                    <a:pt x="422" y="359"/>
                  </a:lnTo>
                  <a:lnTo>
                    <a:pt x="418" y="364"/>
                  </a:lnTo>
                  <a:lnTo>
                    <a:pt x="415" y="369"/>
                  </a:lnTo>
                  <a:lnTo>
                    <a:pt x="414" y="375"/>
                  </a:lnTo>
                  <a:lnTo>
                    <a:pt x="413" y="381"/>
                  </a:lnTo>
                  <a:lnTo>
                    <a:pt x="413" y="859"/>
                  </a:lnTo>
                  <a:lnTo>
                    <a:pt x="413" y="859"/>
                  </a:lnTo>
                  <a:lnTo>
                    <a:pt x="414" y="865"/>
                  </a:lnTo>
                  <a:lnTo>
                    <a:pt x="415" y="870"/>
                  </a:lnTo>
                  <a:lnTo>
                    <a:pt x="418" y="877"/>
                  </a:lnTo>
                  <a:lnTo>
                    <a:pt x="422" y="881"/>
                  </a:lnTo>
                  <a:lnTo>
                    <a:pt x="427" y="885"/>
                  </a:lnTo>
                  <a:lnTo>
                    <a:pt x="432" y="888"/>
                  </a:lnTo>
                  <a:lnTo>
                    <a:pt x="438" y="890"/>
                  </a:lnTo>
                  <a:lnTo>
                    <a:pt x="445" y="891"/>
                  </a:lnTo>
                  <a:lnTo>
                    <a:pt x="445" y="891"/>
                  </a:lnTo>
                  <a:close/>
                  <a:moveTo>
                    <a:pt x="572" y="891"/>
                  </a:moveTo>
                  <a:lnTo>
                    <a:pt x="572" y="891"/>
                  </a:lnTo>
                  <a:lnTo>
                    <a:pt x="578" y="890"/>
                  </a:lnTo>
                  <a:lnTo>
                    <a:pt x="584" y="888"/>
                  </a:lnTo>
                  <a:lnTo>
                    <a:pt x="590" y="885"/>
                  </a:lnTo>
                  <a:lnTo>
                    <a:pt x="594" y="881"/>
                  </a:lnTo>
                  <a:lnTo>
                    <a:pt x="598" y="877"/>
                  </a:lnTo>
                  <a:lnTo>
                    <a:pt x="600" y="870"/>
                  </a:lnTo>
                  <a:lnTo>
                    <a:pt x="603" y="865"/>
                  </a:lnTo>
                  <a:lnTo>
                    <a:pt x="604" y="859"/>
                  </a:lnTo>
                  <a:lnTo>
                    <a:pt x="604" y="381"/>
                  </a:lnTo>
                  <a:lnTo>
                    <a:pt x="604" y="381"/>
                  </a:lnTo>
                  <a:lnTo>
                    <a:pt x="603" y="375"/>
                  </a:lnTo>
                  <a:lnTo>
                    <a:pt x="600" y="369"/>
                  </a:lnTo>
                  <a:lnTo>
                    <a:pt x="598" y="364"/>
                  </a:lnTo>
                  <a:lnTo>
                    <a:pt x="594" y="359"/>
                  </a:lnTo>
                  <a:lnTo>
                    <a:pt x="590" y="355"/>
                  </a:lnTo>
                  <a:lnTo>
                    <a:pt x="584" y="352"/>
                  </a:lnTo>
                  <a:lnTo>
                    <a:pt x="578" y="350"/>
                  </a:lnTo>
                  <a:lnTo>
                    <a:pt x="572" y="350"/>
                  </a:lnTo>
                  <a:lnTo>
                    <a:pt x="572" y="350"/>
                  </a:lnTo>
                  <a:lnTo>
                    <a:pt x="565" y="350"/>
                  </a:lnTo>
                  <a:lnTo>
                    <a:pt x="560" y="352"/>
                  </a:lnTo>
                  <a:lnTo>
                    <a:pt x="554" y="355"/>
                  </a:lnTo>
                  <a:lnTo>
                    <a:pt x="549" y="359"/>
                  </a:lnTo>
                  <a:lnTo>
                    <a:pt x="546" y="364"/>
                  </a:lnTo>
                  <a:lnTo>
                    <a:pt x="543" y="369"/>
                  </a:lnTo>
                  <a:lnTo>
                    <a:pt x="540" y="375"/>
                  </a:lnTo>
                  <a:lnTo>
                    <a:pt x="540" y="381"/>
                  </a:lnTo>
                  <a:lnTo>
                    <a:pt x="540" y="859"/>
                  </a:lnTo>
                  <a:lnTo>
                    <a:pt x="540" y="859"/>
                  </a:lnTo>
                  <a:lnTo>
                    <a:pt x="540" y="865"/>
                  </a:lnTo>
                  <a:lnTo>
                    <a:pt x="543" y="870"/>
                  </a:lnTo>
                  <a:lnTo>
                    <a:pt x="546" y="877"/>
                  </a:lnTo>
                  <a:lnTo>
                    <a:pt x="549" y="881"/>
                  </a:lnTo>
                  <a:lnTo>
                    <a:pt x="554" y="885"/>
                  </a:lnTo>
                  <a:lnTo>
                    <a:pt x="560" y="888"/>
                  </a:lnTo>
                  <a:lnTo>
                    <a:pt x="565" y="890"/>
                  </a:lnTo>
                  <a:lnTo>
                    <a:pt x="572" y="891"/>
                  </a:lnTo>
                  <a:lnTo>
                    <a:pt x="572" y="891"/>
                  </a:lnTo>
                  <a:close/>
                  <a:moveTo>
                    <a:pt x="699" y="891"/>
                  </a:moveTo>
                  <a:lnTo>
                    <a:pt x="699" y="891"/>
                  </a:lnTo>
                  <a:lnTo>
                    <a:pt x="706" y="890"/>
                  </a:lnTo>
                  <a:lnTo>
                    <a:pt x="711" y="888"/>
                  </a:lnTo>
                  <a:lnTo>
                    <a:pt x="716" y="885"/>
                  </a:lnTo>
                  <a:lnTo>
                    <a:pt x="722" y="881"/>
                  </a:lnTo>
                  <a:lnTo>
                    <a:pt x="725" y="877"/>
                  </a:lnTo>
                  <a:lnTo>
                    <a:pt x="728" y="870"/>
                  </a:lnTo>
                  <a:lnTo>
                    <a:pt x="730" y="865"/>
                  </a:lnTo>
                  <a:lnTo>
                    <a:pt x="730" y="859"/>
                  </a:lnTo>
                  <a:lnTo>
                    <a:pt x="730" y="381"/>
                  </a:lnTo>
                  <a:lnTo>
                    <a:pt x="730" y="381"/>
                  </a:lnTo>
                  <a:lnTo>
                    <a:pt x="730" y="375"/>
                  </a:lnTo>
                  <a:lnTo>
                    <a:pt x="728" y="369"/>
                  </a:lnTo>
                  <a:lnTo>
                    <a:pt x="725" y="364"/>
                  </a:lnTo>
                  <a:lnTo>
                    <a:pt x="722" y="359"/>
                  </a:lnTo>
                  <a:lnTo>
                    <a:pt x="716" y="355"/>
                  </a:lnTo>
                  <a:lnTo>
                    <a:pt x="711" y="352"/>
                  </a:lnTo>
                  <a:lnTo>
                    <a:pt x="706" y="350"/>
                  </a:lnTo>
                  <a:lnTo>
                    <a:pt x="699" y="350"/>
                  </a:lnTo>
                  <a:lnTo>
                    <a:pt x="699" y="350"/>
                  </a:lnTo>
                  <a:lnTo>
                    <a:pt x="693" y="350"/>
                  </a:lnTo>
                  <a:lnTo>
                    <a:pt x="686" y="352"/>
                  </a:lnTo>
                  <a:lnTo>
                    <a:pt x="681" y="355"/>
                  </a:lnTo>
                  <a:lnTo>
                    <a:pt x="677" y="359"/>
                  </a:lnTo>
                  <a:lnTo>
                    <a:pt x="672" y="364"/>
                  </a:lnTo>
                  <a:lnTo>
                    <a:pt x="669" y="369"/>
                  </a:lnTo>
                  <a:lnTo>
                    <a:pt x="668" y="375"/>
                  </a:lnTo>
                  <a:lnTo>
                    <a:pt x="667" y="381"/>
                  </a:lnTo>
                  <a:lnTo>
                    <a:pt x="667" y="859"/>
                  </a:lnTo>
                  <a:lnTo>
                    <a:pt x="667" y="859"/>
                  </a:lnTo>
                  <a:lnTo>
                    <a:pt x="668" y="865"/>
                  </a:lnTo>
                  <a:lnTo>
                    <a:pt x="669" y="870"/>
                  </a:lnTo>
                  <a:lnTo>
                    <a:pt x="672" y="877"/>
                  </a:lnTo>
                  <a:lnTo>
                    <a:pt x="677" y="881"/>
                  </a:lnTo>
                  <a:lnTo>
                    <a:pt x="681" y="885"/>
                  </a:lnTo>
                  <a:lnTo>
                    <a:pt x="686" y="888"/>
                  </a:lnTo>
                  <a:lnTo>
                    <a:pt x="693" y="890"/>
                  </a:lnTo>
                  <a:lnTo>
                    <a:pt x="699" y="891"/>
                  </a:lnTo>
                  <a:lnTo>
                    <a:pt x="699" y="89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3" name="Freeform 88"/>
            <p:cNvSpPr>
              <a:spLocks noEditPoints="1"/>
            </p:cNvSpPr>
            <p:nvPr/>
          </p:nvSpPr>
          <p:spPr bwMode="auto">
            <a:xfrm>
              <a:off x="5548446" y="5143320"/>
              <a:ext cx="315393" cy="388029"/>
            </a:xfrm>
            <a:custGeom>
              <a:avLst/>
              <a:gdLst>
                <a:gd name="T0" fmla="*/ 58 w 828"/>
                <a:gd name="T1" fmla="*/ 7 h 1017"/>
                <a:gd name="T2" fmla="*/ 12 w 828"/>
                <a:gd name="T3" fmla="*/ 49 h 1017"/>
                <a:gd name="T4" fmla="*/ 0 w 828"/>
                <a:gd name="T5" fmla="*/ 921 h 1017"/>
                <a:gd name="T6" fmla="*/ 22 w 828"/>
                <a:gd name="T7" fmla="*/ 982 h 1017"/>
                <a:gd name="T8" fmla="*/ 76 w 828"/>
                <a:gd name="T9" fmla="*/ 1015 h 1017"/>
                <a:gd name="T10" fmla="*/ 760 w 828"/>
                <a:gd name="T11" fmla="*/ 1012 h 1017"/>
                <a:gd name="T12" fmla="*/ 810 w 828"/>
                <a:gd name="T13" fmla="*/ 975 h 1017"/>
                <a:gd name="T14" fmla="*/ 828 w 828"/>
                <a:gd name="T15" fmla="*/ 95 h 1017"/>
                <a:gd name="T16" fmla="*/ 810 w 828"/>
                <a:gd name="T17" fmla="*/ 41 h 1017"/>
                <a:gd name="T18" fmla="*/ 760 w 828"/>
                <a:gd name="T19" fmla="*/ 4 h 1017"/>
                <a:gd name="T20" fmla="*/ 763 w 828"/>
                <a:gd name="T21" fmla="*/ 928 h 1017"/>
                <a:gd name="T22" fmla="*/ 732 w 828"/>
                <a:gd name="T23" fmla="*/ 953 h 1017"/>
                <a:gd name="T24" fmla="*/ 69 w 828"/>
                <a:gd name="T25" fmla="*/ 939 h 1017"/>
                <a:gd name="T26" fmla="*/ 87 w 828"/>
                <a:gd name="T27" fmla="*/ 285 h 1017"/>
                <a:gd name="T28" fmla="*/ 763 w 828"/>
                <a:gd name="T29" fmla="*/ 921 h 1017"/>
                <a:gd name="T30" fmla="*/ 749 w 828"/>
                <a:gd name="T31" fmla="*/ 216 h 1017"/>
                <a:gd name="T32" fmla="*/ 83 w 828"/>
                <a:gd name="T33" fmla="*/ 220 h 1017"/>
                <a:gd name="T34" fmla="*/ 64 w 828"/>
                <a:gd name="T35" fmla="*/ 95 h 1017"/>
                <a:gd name="T36" fmla="*/ 83 w 828"/>
                <a:gd name="T37" fmla="*/ 65 h 1017"/>
                <a:gd name="T38" fmla="*/ 749 w 828"/>
                <a:gd name="T39" fmla="*/ 68 h 1017"/>
                <a:gd name="T40" fmla="*/ 191 w 828"/>
                <a:gd name="T41" fmla="*/ 508 h 1017"/>
                <a:gd name="T42" fmla="*/ 232 w 828"/>
                <a:gd name="T43" fmla="*/ 563 h 1017"/>
                <a:gd name="T44" fmla="*/ 267 w 828"/>
                <a:gd name="T45" fmla="*/ 569 h 1017"/>
                <a:gd name="T46" fmla="*/ 287 w 828"/>
                <a:gd name="T47" fmla="*/ 508 h 1017"/>
                <a:gd name="T48" fmla="*/ 345 w 828"/>
                <a:gd name="T49" fmla="*/ 494 h 1017"/>
                <a:gd name="T50" fmla="*/ 345 w 828"/>
                <a:gd name="T51" fmla="*/ 459 h 1017"/>
                <a:gd name="T52" fmla="*/ 287 w 828"/>
                <a:gd name="T53" fmla="*/ 413 h 1017"/>
                <a:gd name="T54" fmla="*/ 267 w 828"/>
                <a:gd name="T55" fmla="*/ 384 h 1017"/>
                <a:gd name="T56" fmla="*/ 232 w 828"/>
                <a:gd name="T57" fmla="*/ 390 h 1017"/>
                <a:gd name="T58" fmla="*/ 191 w 828"/>
                <a:gd name="T59" fmla="*/ 445 h 1017"/>
                <a:gd name="T60" fmla="*/ 160 w 828"/>
                <a:gd name="T61" fmla="*/ 470 h 1017"/>
                <a:gd name="T62" fmla="*/ 173 w 828"/>
                <a:gd name="T63" fmla="*/ 503 h 1017"/>
                <a:gd name="T64" fmla="*/ 509 w 828"/>
                <a:gd name="T65" fmla="*/ 445 h 1017"/>
                <a:gd name="T66" fmla="*/ 478 w 828"/>
                <a:gd name="T67" fmla="*/ 470 h 1017"/>
                <a:gd name="T68" fmla="*/ 492 w 828"/>
                <a:gd name="T69" fmla="*/ 503 h 1017"/>
                <a:gd name="T70" fmla="*/ 648 w 828"/>
                <a:gd name="T71" fmla="*/ 506 h 1017"/>
                <a:gd name="T72" fmla="*/ 668 w 828"/>
                <a:gd name="T73" fmla="*/ 476 h 1017"/>
                <a:gd name="T74" fmla="*/ 643 w 828"/>
                <a:gd name="T75" fmla="*/ 445 h 1017"/>
                <a:gd name="T76" fmla="*/ 497 w 828"/>
                <a:gd name="T77" fmla="*/ 670 h 1017"/>
                <a:gd name="T78" fmla="*/ 478 w 828"/>
                <a:gd name="T79" fmla="*/ 699 h 1017"/>
                <a:gd name="T80" fmla="*/ 502 w 828"/>
                <a:gd name="T81" fmla="*/ 730 h 1017"/>
                <a:gd name="T82" fmla="*/ 659 w 828"/>
                <a:gd name="T83" fmla="*/ 722 h 1017"/>
                <a:gd name="T84" fmla="*/ 666 w 828"/>
                <a:gd name="T85" fmla="*/ 686 h 1017"/>
                <a:gd name="T86" fmla="*/ 637 w 828"/>
                <a:gd name="T87" fmla="*/ 667 h 1017"/>
                <a:gd name="T88" fmla="*/ 486 w 828"/>
                <a:gd name="T89" fmla="*/ 803 h 1017"/>
                <a:gd name="T90" fmla="*/ 480 w 828"/>
                <a:gd name="T91" fmla="*/ 839 h 1017"/>
                <a:gd name="T92" fmla="*/ 637 w 828"/>
                <a:gd name="T93" fmla="*/ 858 h 1017"/>
                <a:gd name="T94" fmla="*/ 666 w 828"/>
                <a:gd name="T95" fmla="*/ 839 h 1017"/>
                <a:gd name="T96" fmla="*/ 659 w 828"/>
                <a:gd name="T97" fmla="*/ 803 h 1017"/>
                <a:gd name="T98" fmla="*/ 340 w 828"/>
                <a:gd name="T99" fmla="*/ 677 h 1017"/>
                <a:gd name="T100" fmla="*/ 301 w 828"/>
                <a:gd name="T101" fmla="*/ 672 h 1017"/>
                <a:gd name="T102" fmla="*/ 197 w 828"/>
                <a:gd name="T103" fmla="*/ 668 h 1017"/>
                <a:gd name="T104" fmla="*/ 164 w 828"/>
                <a:gd name="T105" fmla="*/ 682 h 1017"/>
                <a:gd name="T106" fmla="*/ 169 w 828"/>
                <a:gd name="T107" fmla="*/ 722 h 1017"/>
                <a:gd name="T108" fmla="*/ 159 w 828"/>
                <a:gd name="T109" fmla="*/ 826 h 1017"/>
                <a:gd name="T110" fmla="*/ 179 w 828"/>
                <a:gd name="T111" fmla="*/ 856 h 1017"/>
                <a:gd name="T112" fmla="*/ 214 w 828"/>
                <a:gd name="T113" fmla="*/ 848 h 1017"/>
                <a:gd name="T114" fmla="*/ 318 w 828"/>
                <a:gd name="T115" fmla="*/ 858 h 1017"/>
                <a:gd name="T116" fmla="*/ 345 w 828"/>
                <a:gd name="T117" fmla="*/ 844 h 1017"/>
                <a:gd name="T118" fmla="*/ 340 w 828"/>
                <a:gd name="T119" fmla="*/ 803 h 1017"/>
                <a:gd name="T120" fmla="*/ 350 w 828"/>
                <a:gd name="T121" fmla="*/ 699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28" h="1017">
                  <a:moveTo>
                    <a:pt x="732" y="0"/>
                  </a:moveTo>
                  <a:lnTo>
                    <a:pt x="96" y="0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76" y="2"/>
                  </a:lnTo>
                  <a:lnTo>
                    <a:pt x="67" y="4"/>
                  </a:lnTo>
                  <a:lnTo>
                    <a:pt x="58" y="7"/>
                  </a:lnTo>
                  <a:lnTo>
                    <a:pt x="50" y="10"/>
                  </a:lnTo>
                  <a:lnTo>
                    <a:pt x="42" y="16"/>
                  </a:lnTo>
                  <a:lnTo>
                    <a:pt x="35" y="21"/>
                  </a:lnTo>
                  <a:lnTo>
                    <a:pt x="28" y="27"/>
                  </a:lnTo>
                  <a:lnTo>
                    <a:pt x="22" y="34"/>
                  </a:lnTo>
                  <a:lnTo>
                    <a:pt x="16" y="41"/>
                  </a:lnTo>
                  <a:lnTo>
                    <a:pt x="12" y="49"/>
                  </a:lnTo>
                  <a:lnTo>
                    <a:pt x="8" y="58"/>
                  </a:lnTo>
                  <a:lnTo>
                    <a:pt x="5" y="66"/>
                  </a:lnTo>
                  <a:lnTo>
                    <a:pt x="2" y="76"/>
                  </a:lnTo>
                  <a:lnTo>
                    <a:pt x="0" y="85"/>
                  </a:lnTo>
                  <a:lnTo>
                    <a:pt x="0" y="95"/>
                  </a:lnTo>
                  <a:lnTo>
                    <a:pt x="0" y="921"/>
                  </a:lnTo>
                  <a:lnTo>
                    <a:pt x="0" y="921"/>
                  </a:lnTo>
                  <a:lnTo>
                    <a:pt x="0" y="931"/>
                  </a:lnTo>
                  <a:lnTo>
                    <a:pt x="2" y="941"/>
                  </a:lnTo>
                  <a:lnTo>
                    <a:pt x="5" y="950"/>
                  </a:lnTo>
                  <a:lnTo>
                    <a:pt x="8" y="959"/>
                  </a:lnTo>
                  <a:lnTo>
                    <a:pt x="12" y="967"/>
                  </a:lnTo>
                  <a:lnTo>
                    <a:pt x="16" y="975"/>
                  </a:lnTo>
                  <a:lnTo>
                    <a:pt x="22" y="982"/>
                  </a:lnTo>
                  <a:lnTo>
                    <a:pt x="28" y="989"/>
                  </a:lnTo>
                  <a:lnTo>
                    <a:pt x="35" y="995"/>
                  </a:lnTo>
                  <a:lnTo>
                    <a:pt x="42" y="1001"/>
                  </a:lnTo>
                  <a:lnTo>
                    <a:pt x="50" y="1006"/>
                  </a:lnTo>
                  <a:lnTo>
                    <a:pt x="58" y="1009"/>
                  </a:lnTo>
                  <a:lnTo>
                    <a:pt x="67" y="1012"/>
                  </a:lnTo>
                  <a:lnTo>
                    <a:pt x="76" y="1015"/>
                  </a:lnTo>
                  <a:lnTo>
                    <a:pt x="86" y="1017"/>
                  </a:lnTo>
                  <a:lnTo>
                    <a:pt x="96" y="1017"/>
                  </a:lnTo>
                  <a:lnTo>
                    <a:pt x="732" y="1017"/>
                  </a:lnTo>
                  <a:lnTo>
                    <a:pt x="732" y="1017"/>
                  </a:lnTo>
                  <a:lnTo>
                    <a:pt x="742" y="1017"/>
                  </a:lnTo>
                  <a:lnTo>
                    <a:pt x="751" y="1015"/>
                  </a:lnTo>
                  <a:lnTo>
                    <a:pt x="760" y="1012"/>
                  </a:lnTo>
                  <a:lnTo>
                    <a:pt x="769" y="1009"/>
                  </a:lnTo>
                  <a:lnTo>
                    <a:pt x="777" y="1006"/>
                  </a:lnTo>
                  <a:lnTo>
                    <a:pt x="785" y="1001"/>
                  </a:lnTo>
                  <a:lnTo>
                    <a:pt x="792" y="995"/>
                  </a:lnTo>
                  <a:lnTo>
                    <a:pt x="800" y="989"/>
                  </a:lnTo>
                  <a:lnTo>
                    <a:pt x="805" y="982"/>
                  </a:lnTo>
                  <a:lnTo>
                    <a:pt x="810" y="975"/>
                  </a:lnTo>
                  <a:lnTo>
                    <a:pt x="816" y="967"/>
                  </a:lnTo>
                  <a:lnTo>
                    <a:pt x="820" y="959"/>
                  </a:lnTo>
                  <a:lnTo>
                    <a:pt x="823" y="950"/>
                  </a:lnTo>
                  <a:lnTo>
                    <a:pt x="825" y="941"/>
                  </a:lnTo>
                  <a:lnTo>
                    <a:pt x="826" y="931"/>
                  </a:lnTo>
                  <a:lnTo>
                    <a:pt x="828" y="921"/>
                  </a:lnTo>
                  <a:lnTo>
                    <a:pt x="828" y="95"/>
                  </a:lnTo>
                  <a:lnTo>
                    <a:pt x="828" y="95"/>
                  </a:lnTo>
                  <a:lnTo>
                    <a:pt x="826" y="85"/>
                  </a:lnTo>
                  <a:lnTo>
                    <a:pt x="825" y="76"/>
                  </a:lnTo>
                  <a:lnTo>
                    <a:pt x="823" y="66"/>
                  </a:lnTo>
                  <a:lnTo>
                    <a:pt x="820" y="58"/>
                  </a:lnTo>
                  <a:lnTo>
                    <a:pt x="816" y="49"/>
                  </a:lnTo>
                  <a:lnTo>
                    <a:pt x="810" y="41"/>
                  </a:lnTo>
                  <a:lnTo>
                    <a:pt x="805" y="34"/>
                  </a:lnTo>
                  <a:lnTo>
                    <a:pt x="800" y="27"/>
                  </a:lnTo>
                  <a:lnTo>
                    <a:pt x="792" y="21"/>
                  </a:lnTo>
                  <a:lnTo>
                    <a:pt x="785" y="16"/>
                  </a:lnTo>
                  <a:lnTo>
                    <a:pt x="777" y="10"/>
                  </a:lnTo>
                  <a:lnTo>
                    <a:pt x="769" y="7"/>
                  </a:lnTo>
                  <a:lnTo>
                    <a:pt x="760" y="4"/>
                  </a:lnTo>
                  <a:lnTo>
                    <a:pt x="751" y="2"/>
                  </a:lnTo>
                  <a:lnTo>
                    <a:pt x="742" y="0"/>
                  </a:lnTo>
                  <a:lnTo>
                    <a:pt x="732" y="0"/>
                  </a:lnTo>
                  <a:lnTo>
                    <a:pt x="732" y="0"/>
                  </a:lnTo>
                  <a:close/>
                  <a:moveTo>
                    <a:pt x="763" y="921"/>
                  </a:moveTo>
                  <a:lnTo>
                    <a:pt x="763" y="921"/>
                  </a:lnTo>
                  <a:lnTo>
                    <a:pt x="763" y="928"/>
                  </a:lnTo>
                  <a:lnTo>
                    <a:pt x="761" y="934"/>
                  </a:lnTo>
                  <a:lnTo>
                    <a:pt x="758" y="939"/>
                  </a:lnTo>
                  <a:lnTo>
                    <a:pt x="755" y="944"/>
                  </a:lnTo>
                  <a:lnTo>
                    <a:pt x="749" y="948"/>
                  </a:lnTo>
                  <a:lnTo>
                    <a:pt x="744" y="951"/>
                  </a:lnTo>
                  <a:lnTo>
                    <a:pt x="738" y="952"/>
                  </a:lnTo>
                  <a:lnTo>
                    <a:pt x="732" y="953"/>
                  </a:lnTo>
                  <a:lnTo>
                    <a:pt x="96" y="953"/>
                  </a:lnTo>
                  <a:lnTo>
                    <a:pt x="96" y="953"/>
                  </a:lnTo>
                  <a:lnTo>
                    <a:pt x="89" y="952"/>
                  </a:lnTo>
                  <a:lnTo>
                    <a:pt x="83" y="951"/>
                  </a:lnTo>
                  <a:lnTo>
                    <a:pt x="78" y="948"/>
                  </a:lnTo>
                  <a:lnTo>
                    <a:pt x="73" y="944"/>
                  </a:lnTo>
                  <a:lnTo>
                    <a:pt x="69" y="939"/>
                  </a:lnTo>
                  <a:lnTo>
                    <a:pt x="66" y="934"/>
                  </a:lnTo>
                  <a:lnTo>
                    <a:pt x="65" y="928"/>
                  </a:lnTo>
                  <a:lnTo>
                    <a:pt x="64" y="921"/>
                  </a:lnTo>
                  <a:lnTo>
                    <a:pt x="64" y="280"/>
                  </a:lnTo>
                  <a:lnTo>
                    <a:pt x="64" y="280"/>
                  </a:lnTo>
                  <a:lnTo>
                    <a:pt x="80" y="284"/>
                  </a:lnTo>
                  <a:lnTo>
                    <a:pt x="87" y="285"/>
                  </a:lnTo>
                  <a:lnTo>
                    <a:pt x="96" y="286"/>
                  </a:lnTo>
                  <a:lnTo>
                    <a:pt x="732" y="286"/>
                  </a:lnTo>
                  <a:lnTo>
                    <a:pt x="732" y="286"/>
                  </a:lnTo>
                  <a:lnTo>
                    <a:pt x="740" y="285"/>
                  </a:lnTo>
                  <a:lnTo>
                    <a:pt x="748" y="284"/>
                  </a:lnTo>
                  <a:lnTo>
                    <a:pt x="763" y="280"/>
                  </a:lnTo>
                  <a:lnTo>
                    <a:pt x="763" y="921"/>
                  </a:lnTo>
                  <a:close/>
                  <a:moveTo>
                    <a:pt x="763" y="191"/>
                  </a:moveTo>
                  <a:lnTo>
                    <a:pt x="763" y="191"/>
                  </a:lnTo>
                  <a:lnTo>
                    <a:pt x="763" y="197"/>
                  </a:lnTo>
                  <a:lnTo>
                    <a:pt x="761" y="202"/>
                  </a:lnTo>
                  <a:lnTo>
                    <a:pt x="758" y="208"/>
                  </a:lnTo>
                  <a:lnTo>
                    <a:pt x="755" y="213"/>
                  </a:lnTo>
                  <a:lnTo>
                    <a:pt x="749" y="216"/>
                  </a:lnTo>
                  <a:lnTo>
                    <a:pt x="744" y="220"/>
                  </a:lnTo>
                  <a:lnTo>
                    <a:pt x="738" y="222"/>
                  </a:lnTo>
                  <a:lnTo>
                    <a:pt x="732" y="222"/>
                  </a:lnTo>
                  <a:lnTo>
                    <a:pt x="96" y="222"/>
                  </a:lnTo>
                  <a:lnTo>
                    <a:pt x="96" y="222"/>
                  </a:lnTo>
                  <a:lnTo>
                    <a:pt x="89" y="222"/>
                  </a:lnTo>
                  <a:lnTo>
                    <a:pt x="83" y="220"/>
                  </a:lnTo>
                  <a:lnTo>
                    <a:pt x="78" y="216"/>
                  </a:lnTo>
                  <a:lnTo>
                    <a:pt x="73" y="213"/>
                  </a:lnTo>
                  <a:lnTo>
                    <a:pt x="69" y="208"/>
                  </a:lnTo>
                  <a:lnTo>
                    <a:pt x="66" y="202"/>
                  </a:lnTo>
                  <a:lnTo>
                    <a:pt x="65" y="197"/>
                  </a:lnTo>
                  <a:lnTo>
                    <a:pt x="64" y="191"/>
                  </a:lnTo>
                  <a:lnTo>
                    <a:pt x="64" y="95"/>
                  </a:lnTo>
                  <a:lnTo>
                    <a:pt x="64" y="95"/>
                  </a:lnTo>
                  <a:lnTo>
                    <a:pt x="65" y="89"/>
                  </a:lnTo>
                  <a:lnTo>
                    <a:pt x="66" y="82"/>
                  </a:lnTo>
                  <a:lnTo>
                    <a:pt x="69" y="77"/>
                  </a:lnTo>
                  <a:lnTo>
                    <a:pt x="73" y="73"/>
                  </a:lnTo>
                  <a:lnTo>
                    <a:pt x="78" y="68"/>
                  </a:lnTo>
                  <a:lnTo>
                    <a:pt x="83" y="65"/>
                  </a:lnTo>
                  <a:lnTo>
                    <a:pt x="89" y="64"/>
                  </a:lnTo>
                  <a:lnTo>
                    <a:pt x="96" y="63"/>
                  </a:lnTo>
                  <a:lnTo>
                    <a:pt x="732" y="63"/>
                  </a:lnTo>
                  <a:lnTo>
                    <a:pt x="732" y="63"/>
                  </a:lnTo>
                  <a:lnTo>
                    <a:pt x="738" y="64"/>
                  </a:lnTo>
                  <a:lnTo>
                    <a:pt x="744" y="65"/>
                  </a:lnTo>
                  <a:lnTo>
                    <a:pt x="749" y="68"/>
                  </a:lnTo>
                  <a:lnTo>
                    <a:pt x="755" y="73"/>
                  </a:lnTo>
                  <a:lnTo>
                    <a:pt x="758" y="77"/>
                  </a:lnTo>
                  <a:lnTo>
                    <a:pt x="761" y="82"/>
                  </a:lnTo>
                  <a:lnTo>
                    <a:pt x="763" y="89"/>
                  </a:lnTo>
                  <a:lnTo>
                    <a:pt x="763" y="95"/>
                  </a:lnTo>
                  <a:lnTo>
                    <a:pt x="763" y="191"/>
                  </a:lnTo>
                  <a:close/>
                  <a:moveTo>
                    <a:pt x="191" y="508"/>
                  </a:moveTo>
                  <a:lnTo>
                    <a:pt x="222" y="508"/>
                  </a:lnTo>
                  <a:lnTo>
                    <a:pt x="222" y="540"/>
                  </a:lnTo>
                  <a:lnTo>
                    <a:pt x="222" y="540"/>
                  </a:lnTo>
                  <a:lnTo>
                    <a:pt x="223" y="547"/>
                  </a:lnTo>
                  <a:lnTo>
                    <a:pt x="226" y="552"/>
                  </a:lnTo>
                  <a:lnTo>
                    <a:pt x="228" y="557"/>
                  </a:lnTo>
                  <a:lnTo>
                    <a:pt x="232" y="563"/>
                  </a:lnTo>
                  <a:lnTo>
                    <a:pt x="236" y="566"/>
                  </a:lnTo>
                  <a:lnTo>
                    <a:pt x="242" y="569"/>
                  </a:lnTo>
                  <a:lnTo>
                    <a:pt x="248" y="571"/>
                  </a:lnTo>
                  <a:lnTo>
                    <a:pt x="255" y="571"/>
                  </a:lnTo>
                  <a:lnTo>
                    <a:pt x="255" y="571"/>
                  </a:lnTo>
                  <a:lnTo>
                    <a:pt x="261" y="571"/>
                  </a:lnTo>
                  <a:lnTo>
                    <a:pt x="267" y="569"/>
                  </a:lnTo>
                  <a:lnTo>
                    <a:pt x="273" y="566"/>
                  </a:lnTo>
                  <a:lnTo>
                    <a:pt x="277" y="563"/>
                  </a:lnTo>
                  <a:lnTo>
                    <a:pt x="281" y="557"/>
                  </a:lnTo>
                  <a:lnTo>
                    <a:pt x="284" y="552"/>
                  </a:lnTo>
                  <a:lnTo>
                    <a:pt x="286" y="547"/>
                  </a:lnTo>
                  <a:lnTo>
                    <a:pt x="287" y="540"/>
                  </a:lnTo>
                  <a:lnTo>
                    <a:pt x="287" y="508"/>
                  </a:lnTo>
                  <a:lnTo>
                    <a:pt x="318" y="508"/>
                  </a:lnTo>
                  <a:lnTo>
                    <a:pt x="318" y="508"/>
                  </a:lnTo>
                  <a:lnTo>
                    <a:pt x="324" y="507"/>
                  </a:lnTo>
                  <a:lnTo>
                    <a:pt x="331" y="506"/>
                  </a:lnTo>
                  <a:lnTo>
                    <a:pt x="336" y="503"/>
                  </a:lnTo>
                  <a:lnTo>
                    <a:pt x="340" y="498"/>
                  </a:lnTo>
                  <a:lnTo>
                    <a:pt x="345" y="494"/>
                  </a:lnTo>
                  <a:lnTo>
                    <a:pt x="348" y="489"/>
                  </a:lnTo>
                  <a:lnTo>
                    <a:pt x="349" y="482"/>
                  </a:lnTo>
                  <a:lnTo>
                    <a:pt x="350" y="476"/>
                  </a:lnTo>
                  <a:lnTo>
                    <a:pt x="350" y="476"/>
                  </a:lnTo>
                  <a:lnTo>
                    <a:pt x="349" y="470"/>
                  </a:lnTo>
                  <a:lnTo>
                    <a:pt x="348" y="464"/>
                  </a:lnTo>
                  <a:lnTo>
                    <a:pt x="345" y="459"/>
                  </a:lnTo>
                  <a:lnTo>
                    <a:pt x="340" y="453"/>
                  </a:lnTo>
                  <a:lnTo>
                    <a:pt x="336" y="450"/>
                  </a:lnTo>
                  <a:lnTo>
                    <a:pt x="331" y="447"/>
                  </a:lnTo>
                  <a:lnTo>
                    <a:pt x="324" y="445"/>
                  </a:lnTo>
                  <a:lnTo>
                    <a:pt x="318" y="445"/>
                  </a:lnTo>
                  <a:lnTo>
                    <a:pt x="287" y="445"/>
                  </a:lnTo>
                  <a:lnTo>
                    <a:pt x="287" y="413"/>
                  </a:lnTo>
                  <a:lnTo>
                    <a:pt x="287" y="413"/>
                  </a:lnTo>
                  <a:lnTo>
                    <a:pt x="286" y="406"/>
                  </a:lnTo>
                  <a:lnTo>
                    <a:pt x="284" y="401"/>
                  </a:lnTo>
                  <a:lnTo>
                    <a:pt x="281" y="395"/>
                  </a:lnTo>
                  <a:lnTo>
                    <a:pt x="277" y="390"/>
                  </a:lnTo>
                  <a:lnTo>
                    <a:pt x="273" y="387"/>
                  </a:lnTo>
                  <a:lnTo>
                    <a:pt x="267" y="384"/>
                  </a:lnTo>
                  <a:lnTo>
                    <a:pt x="261" y="382"/>
                  </a:lnTo>
                  <a:lnTo>
                    <a:pt x="255" y="380"/>
                  </a:lnTo>
                  <a:lnTo>
                    <a:pt x="255" y="380"/>
                  </a:lnTo>
                  <a:lnTo>
                    <a:pt x="248" y="382"/>
                  </a:lnTo>
                  <a:lnTo>
                    <a:pt x="242" y="384"/>
                  </a:lnTo>
                  <a:lnTo>
                    <a:pt x="236" y="387"/>
                  </a:lnTo>
                  <a:lnTo>
                    <a:pt x="232" y="390"/>
                  </a:lnTo>
                  <a:lnTo>
                    <a:pt x="228" y="395"/>
                  </a:lnTo>
                  <a:lnTo>
                    <a:pt x="226" y="401"/>
                  </a:lnTo>
                  <a:lnTo>
                    <a:pt x="223" y="406"/>
                  </a:lnTo>
                  <a:lnTo>
                    <a:pt x="222" y="413"/>
                  </a:lnTo>
                  <a:lnTo>
                    <a:pt x="222" y="445"/>
                  </a:lnTo>
                  <a:lnTo>
                    <a:pt x="191" y="445"/>
                  </a:lnTo>
                  <a:lnTo>
                    <a:pt x="191" y="445"/>
                  </a:lnTo>
                  <a:lnTo>
                    <a:pt x="185" y="445"/>
                  </a:lnTo>
                  <a:lnTo>
                    <a:pt x="178" y="447"/>
                  </a:lnTo>
                  <a:lnTo>
                    <a:pt x="173" y="450"/>
                  </a:lnTo>
                  <a:lnTo>
                    <a:pt x="169" y="453"/>
                  </a:lnTo>
                  <a:lnTo>
                    <a:pt x="164" y="459"/>
                  </a:lnTo>
                  <a:lnTo>
                    <a:pt x="161" y="464"/>
                  </a:lnTo>
                  <a:lnTo>
                    <a:pt x="160" y="470"/>
                  </a:lnTo>
                  <a:lnTo>
                    <a:pt x="159" y="476"/>
                  </a:lnTo>
                  <a:lnTo>
                    <a:pt x="159" y="476"/>
                  </a:lnTo>
                  <a:lnTo>
                    <a:pt x="160" y="482"/>
                  </a:lnTo>
                  <a:lnTo>
                    <a:pt x="161" y="489"/>
                  </a:lnTo>
                  <a:lnTo>
                    <a:pt x="164" y="494"/>
                  </a:lnTo>
                  <a:lnTo>
                    <a:pt x="169" y="498"/>
                  </a:lnTo>
                  <a:lnTo>
                    <a:pt x="173" y="503"/>
                  </a:lnTo>
                  <a:lnTo>
                    <a:pt x="178" y="506"/>
                  </a:lnTo>
                  <a:lnTo>
                    <a:pt x="185" y="507"/>
                  </a:lnTo>
                  <a:lnTo>
                    <a:pt x="191" y="508"/>
                  </a:lnTo>
                  <a:lnTo>
                    <a:pt x="191" y="508"/>
                  </a:lnTo>
                  <a:close/>
                  <a:moveTo>
                    <a:pt x="637" y="445"/>
                  </a:moveTo>
                  <a:lnTo>
                    <a:pt x="509" y="445"/>
                  </a:lnTo>
                  <a:lnTo>
                    <a:pt x="509" y="445"/>
                  </a:lnTo>
                  <a:lnTo>
                    <a:pt x="502" y="445"/>
                  </a:lnTo>
                  <a:lnTo>
                    <a:pt x="497" y="447"/>
                  </a:lnTo>
                  <a:lnTo>
                    <a:pt x="492" y="450"/>
                  </a:lnTo>
                  <a:lnTo>
                    <a:pt x="486" y="453"/>
                  </a:lnTo>
                  <a:lnTo>
                    <a:pt x="483" y="459"/>
                  </a:lnTo>
                  <a:lnTo>
                    <a:pt x="480" y="464"/>
                  </a:lnTo>
                  <a:lnTo>
                    <a:pt x="478" y="470"/>
                  </a:lnTo>
                  <a:lnTo>
                    <a:pt x="478" y="476"/>
                  </a:lnTo>
                  <a:lnTo>
                    <a:pt x="478" y="476"/>
                  </a:lnTo>
                  <a:lnTo>
                    <a:pt x="478" y="482"/>
                  </a:lnTo>
                  <a:lnTo>
                    <a:pt x="480" y="489"/>
                  </a:lnTo>
                  <a:lnTo>
                    <a:pt x="483" y="494"/>
                  </a:lnTo>
                  <a:lnTo>
                    <a:pt x="486" y="498"/>
                  </a:lnTo>
                  <a:lnTo>
                    <a:pt x="492" y="503"/>
                  </a:lnTo>
                  <a:lnTo>
                    <a:pt x="497" y="506"/>
                  </a:lnTo>
                  <a:lnTo>
                    <a:pt x="502" y="507"/>
                  </a:lnTo>
                  <a:lnTo>
                    <a:pt x="509" y="508"/>
                  </a:lnTo>
                  <a:lnTo>
                    <a:pt x="637" y="508"/>
                  </a:lnTo>
                  <a:lnTo>
                    <a:pt x="637" y="508"/>
                  </a:lnTo>
                  <a:lnTo>
                    <a:pt x="643" y="507"/>
                  </a:lnTo>
                  <a:lnTo>
                    <a:pt x="648" y="506"/>
                  </a:lnTo>
                  <a:lnTo>
                    <a:pt x="654" y="503"/>
                  </a:lnTo>
                  <a:lnTo>
                    <a:pt x="659" y="498"/>
                  </a:lnTo>
                  <a:lnTo>
                    <a:pt x="662" y="494"/>
                  </a:lnTo>
                  <a:lnTo>
                    <a:pt x="666" y="489"/>
                  </a:lnTo>
                  <a:lnTo>
                    <a:pt x="668" y="482"/>
                  </a:lnTo>
                  <a:lnTo>
                    <a:pt x="668" y="476"/>
                  </a:lnTo>
                  <a:lnTo>
                    <a:pt x="668" y="476"/>
                  </a:lnTo>
                  <a:lnTo>
                    <a:pt x="668" y="470"/>
                  </a:lnTo>
                  <a:lnTo>
                    <a:pt x="666" y="464"/>
                  </a:lnTo>
                  <a:lnTo>
                    <a:pt x="662" y="459"/>
                  </a:lnTo>
                  <a:lnTo>
                    <a:pt x="659" y="453"/>
                  </a:lnTo>
                  <a:lnTo>
                    <a:pt x="654" y="450"/>
                  </a:lnTo>
                  <a:lnTo>
                    <a:pt x="648" y="447"/>
                  </a:lnTo>
                  <a:lnTo>
                    <a:pt x="643" y="445"/>
                  </a:lnTo>
                  <a:lnTo>
                    <a:pt x="637" y="445"/>
                  </a:lnTo>
                  <a:lnTo>
                    <a:pt x="637" y="445"/>
                  </a:lnTo>
                  <a:close/>
                  <a:moveTo>
                    <a:pt x="637" y="667"/>
                  </a:moveTo>
                  <a:lnTo>
                    <a:pt x="509" y="667"/>
                  </a:lnTo>
                  <a:lnTo>
                    <a:pt x="509" y="667"/>
                  </a:lnTo>
                  <a:lnTo>
                    <a:pt x="502" y="668"/>
                  </a:lnTo>
                  <a:lnTo>
                    <a:pt x="497" y="670"/>
                  </a:lnTo>
                  <a:lnTo>
                    <a:pt x="492" y="672"/>
                  </a:lnTo>
                  <a:lnTo>
                    <a:pt x="486" y="677"/>
                  </a:lnTo>
                  <a:lnTo>
                    <a:pt x="483" y="681"/>
                  </a:lnTo>
                  <a:lnTo>
                    <a:pt x="480" y="686"/>
                  </a:lnTo>
                  <a:lnTo>
                    <a:pt x="478" y="693"/>
                  </a:lnTo>
                  <a:lnTo>
                    <a:pt x="478" y="699"/>
                  </a:lnTo>
                  <a:lnTo>
                    <a:pt x="478" y="699"/>
                  </a:lnTo>
                  <a:lnTo>
                    <a:pt x="478" y="706"/>
                  </a:lnTo>
                  <a:lnTo>
                    <a:pt x="480" y="711"/>
                  </a:lnTo>
                  <a:lnTo>
                    <a:pt x="483" y="716"/>
                  </a:lnTo>
                  <a:lnTo>
                    <a:pt x="486" y="722"/>
                  </a:lnTo>
                  <a:lnTo>
                    <a:pt x="492" y="725"/>
                  </a:lnTo>
                  <a:lnTo>
                    <a:pt x="497" y="728"/>
                  </a:lnTo>
                  <a:lnTo>
                    <a:pt x="502" y="730"/>
                  </a:lnTo>
                  <a:lnTo>
                    <a:pt x="509" y="731"/>
                  </a:lnTo>
                  <a:lnTo>
                    <a:pt x="637" y="731"/>
                  </a:lnTo>
                  <a:lnTo>
                    <a:pt x="637" y="731"/>
                  </a:lnTo>
                  <a:lnTo>
                    <a:pt x="643" y="730"/>
                  </a:lnTo>
                  <a:lnTo>
                    <a:pt x="648" y="728"/>
                  </a:lnTo>
                  <a:lnTo>
                    <a:pt x="654" y="725"/>
                  </a:lnTo>
                  <a:lnTo>
                    <a:pt x="659" y="722"/>
                  </a:lnTo>
                  <a:lnTo>
                    <a:pt x="662" y="716"/>
                  </a:lnTo>
                  <a:lnTo>
                    <a:pt x="666" y="711"/>
                  </a:lnTo>
                  <a:lnTo>
                    <a:pt x="668" y="706"/>
                  </a:lnTo>
                  <a:lnTo>
                    <a:pt x="668" y="699"/>
                  </a:lnTo>
                  <a:lnTo>
                    <a:pt x="668" y="699"/>
                  </a:lnTo>
                  <a:lnTo>
                    <a:pt x="668" y="693"/>
                  </a:lnTo>
                  <a:lnTo>
                    <a:pt x="666" y="686"/>
                  </a:lnTo>
                  <a:lnTo>
                    <a:pt x="662" y="681"/>
                  </a:lnTo>
                  <a:lnTo>
                    <a:pt x="659" y="677"/>
                  </a:lnTo>
                  <a:lnTo>
                    <a:pt x="654" y="672"/>
                  </a:lnTo>
                  <a:lnTo>
                    <a:pt x="648" y="670"/>
                  </a:lnTo>
                  <a:lnTo>
                    <a:pt x="643" y="668"/>
                  </a:lnTo>
                  <a:lnTo>
                    <a:pt x="637" y="667"/>
                  </a:lnTo>
                  <a:lnTo>
                    <a:pt x="637" y="667"/>
                  </a:lnTo>
                  <a:close/>
                  <a:moveTo>
                    <a:pt x="637" y="795"/>
                  </a:moveTo>
                  <a:lnTo>
                    <a:pt x="509" y="795"/>
                  </a:lnTo>
                  <a:lnTo>
                    <a:pt x="509" y="795"/>
                  </a:lnTo>
                  <a:lnTo>
                    <a:pt x="502" y="795"/>
                  </a:lnTo>
                  <a:lnTo>
                    <a:pt x="497" y="797"/>
                  </a:lnTo>
                  <a:lnTo>
                    <a:pt x="492" y="800"/>
                  </a:lnTo>
                  <a:lnTo>
                    <a:pt x="486" y="803"/>
                  </a:lnTo>
                  <a:lnTo>
                    <a:pt x="483" y="809"/>
                  </a:lnTo>
                  <a:lnTo>
                    <a:pt x="480" y="814"/>
                  </a:lnTo>
                  <a:lnTo>
                    <a:pt x="478" y="819"/>
                  </a:lnTo>
                  <a:lnTo>
                    <a:pt x="478" y="826"/>
                  </a:lnTo>
                  <a:lnTo>
                    <a:pt x="478" y="826"/>
                  </a:lnTo>
                  <a:lnTo>
                    <a:pt x="478" y="832"/>
                  </a:lnTo>
                  <a:lnTo>
                    <a:pt x="480" y="839"/>
                  </a:lnTo>
                  <a:lnTo>
                    <a:pt x="483" y="844"/>
                  </a:lnTo>
                  <a:lnTo>
                    <a:pt x="486" y="848"/>
                  </a:lnTo>
                  <a:lnTo>
                    <a:pt x="492" y="853"/>
                  </a:lnTo>
                  <a:lnTo>
                    <a:pt x="497" y="856"/>
                  </a:lnTo>
                  <a:lnTo>
                    <a:pt x="502" y="857"/>
                  </a:lnTo>
                  <a:lnTo>
                    <a:pt x="509" y="858"/>
                  </a:lnTo>
                  <a:lnTo>
                    <a:pt x="637" y="858"/>
                  </a:lnTo>
                  <a:lnTo>
                    <a:pt x="637" y="858"/>
                  </a:lnTo>
                  <a:lnTo>
                    <a:pt x="643" y="857"/>
                  </a:lnTo>
                  <a:lnTo>
                    <a:pt x="648" y="856"/>
                  </a:lnTo>
                  <a:lnTo>
                    <a:pt x="654" y="853"/>
                  </a:lnTo>
                  <a:lnTo>
                    <a:pt x="659" y="848"/>
                  </a:lnTo>
                  <a:lnTo>
                    <a:pt x="662" y="844"/>
                  </a:lnTo>
                  <a:lnTo>
                    <a:pt x="666" y="839"/>
                  </a:lnTo>
                  <a:lnTo>
                    <a:pt x="668" y="832"/>
                  </a:lnTo>
                  <a:lnTo>
                    <a:pt x="668" y="826"/>
                  </a:lnTo>
                  <a:lnTo>
                    <a:pt x="668" y="826"/>
                  </a:lnTo>
                  <a:lnTo>
                    <a:pt x="668" y="819"/>
                  </a:lnTo>
                  <a:lnTo>
                    <a:pt x="666" y="814"/>
                  </a:lnTo>
                  <a:lnTo>
                    <a:pt x="662" y="809"/>
                  </a:lnTo>
                  <a:lnTo>
                    <a:pt x="659" y="803"/>
                  </a:lnTo>
                  <a:lnTo>
                    <a:pt x="654" y="800"/>
                  </a:lnTo>
                  <a:lnTo>
                    <a:pt x="648" y="797"/>
                  </a:lnTo>
                  <a:lnTo>
                    <a:pt x="643" y="795"/>
                  </a:lnTo>
                  <a:lnTo>
                    <a:pt x="637" y="795"/>
                  </a:lnTo>
                  <a:lnTo>
                    <a:pt x="637" y="795"/>
                  </a:lnTo>
                  <a:close/>
                  <a:moveTo>
                    <a:pt x="340" y="677"/>
                  </a:moveTo>
                  <a:lnTo>
                    <a:pt x="340" y="677"/>
                  </a:lnTo>
                  <a:lnTo>
                    <a:pt x="336" y="672"/>
                  </a:lnTo>
                  <a:lnTo>
                    <a:pt x="330" y="669"/>
                  </a:lnTo>
                  <a:lnTo>
                    <a:pt x="324" y="668"/>
                  </a:lnTo>
                  <a:lnTo>
                    <a:pt x="318" y="667"/>
                  </a:lnTo>
                  <a:lnTo>
                    <a:pt x="313" y="668"/>
                  </a:lnTo>
                  <a:lnTo>
                    <a:pt x="306" y="669"/>
                  </a:lnTo>
                  <a:lnTo>
                    <a:pt x="301" y="672"/>
                  </a:lnTo>
                  <a:lnTo>
                    <a:pt x="295" y="677"/>
                  </a:lnTo>
                  <a:lnTo>
                    <a:pt x="255" y="717"/>
                  </a:lnTo>
                  <a:lnTo>
                    <a:pt x="214" y="677"/>
                  </a:lnTo>
                  <a:lnTo>
                    <a:pt x="214" y="677"/>
                  </a:lnTo>
                  <a:lnTo>
                    <a:pt x="208" y="672"/>
                  </a:lnTo>
                  <a:lnTo>
                    <a:pt x="203" y="669"/>
                  </a:lnTo>
                  <a:lnTo>
                    <a:pt x="197" y="668"/>
                  </a:lnTo>
                  <a:lnTo>
                    <a:pt x="191" y="667"/>
                  </a:lnTo>
                  <a:lnTo>
                    <a:pt x="185" y="668"/>
                  </a:lnTo>
                  <a:lnTo>
                    <a:pt x="179" y="669"/>
                  </a:lnTo>
                  <a:lnTo>
                    <a:pt x="173" y="672"/>
                  </a:lnTo>
                  <a:lnTo>
                    <a:pt x="169" y="677"/>
                  </a:lnTo>
                  <a:lnTo>
                    <a:pt x="169" y="677"/>
                  </a:lnTo>
                  <a:lnTo>
                    <a:pt x="164" y="682"/>
                  </a:lnTo>
                  <a:lnTo>
                    <a:pt x="161" y="687"/>
                  </a:lnTo>
                  <a:lnTo>
                    <a:pt x="160" y="693"/>
                  </a:lnTo>
                  <a:lnTo>
                    <a:pt x="159" y="699"/>
                  </a:lnTo>
                  <a:lnTo>
                    <a:pt x="160" y="706"/>
                  </a:lnTo>
                  <a:lnTo>
                    <a:pt x="161" y="711"/>
                  </a:lnTo>
                  <a:lnTo>
                    <a:pt x="164" y="716"/>
                  </a:lnTo>
                  <a:lnTo>
                    <a:pt x="169" y="722"/>
                  </a:lnTo>
                  <a:lnTo>
                    <a:pt x="210" y="762"/>
                  </a:lnTo>
                  <a:lnTo>
                    <a:pt x="169" y="803"/>
                  </a:lnTo>
                  <a:lnTo>
                    <a:pt x="169" y="803"/>
                  </a:lnTo>
                  <a:lnTo>
                    <a:pt x="164" y="809"/>
                  </a:lnTo>
                  <a:lnTo>
                    <a:pt x="161" y="814"/>
                  </a:lnTo>
                  <a:lnTo>
                    <a:pt x="160" y="820"/>
                  </a:lnTo>
                  <a:lnTo>
                    <a:pt x="159" y="826"/>
                  </a:lnTo>
                  <a:lnTo>
                    <a:pt x="160" y="832"/>
                  </a:lnTo>
                  <a:lnTo>
                    <a:pt x="161" y="839"/>
                  </a:lnTo>
                  <a:lnTo>
                    <a:pt x="164" y="844"/>
                  </a:lnTo>
                  <a:lnTo>
                    <a:pt x="169" y="848"/>
                  </a:lnTo>
                  <a:lnTo>
                    <a:pt x="169" y="848"/>
                  </a:lnTo>
                  <a:lnTo>
                    <a:pt x="173" y="853"/>
                  </a:lnTo>
                  <a:lnTo>
                    <a:pt x="179" y="856"/>
                  </a:lnTo>
                  <a:lnTo>
                    <a:pt x="185" y="858"/>
                  </a:lnTo>
                  <a:lnTo>
                    <a:pt x="191" y="858"/>
                  </a:lnTo>
                  <a:lnTo>
                    <a:pt x="191" y="858"/>
                  </a:lnTo>
                  <a:lnTo>
                    <a:pt x="197" y="858"/>
                  </a:lnTo>
                  <a:lnTo>
                    <a:pt x="203" y="856"/>
                  </a:lnTo>
                  <a:lnTo>
                    <a:pt x="208" y="853"/>
                  </a:lnTo>
                  <a:lnTo>
                    <a:pt x="214" y="848"/>
                  </a:lnTo>
                  <a:lnTo>
                    <a:pt x="255" y="807"/>
                  </a:lnTo>
                  <a:lnTo>
                    <a:pt x="295" y="848"/>
                  </a:lnTo>
                  <a:lnTo>
                    <a:pt x="295" y="848"/>
                  </a:lnTo>
                  <a:lnTo>
                    <a:pt x="301" y="853"/>
                  </a:lnTo>
                  <a:lnTo>
                    <a:pt x="306" y="856"/>
                  </a:lnTo>
                  <a:lnTo>
                    <a:pt x="313" y="858"/>
                  </a:lnTo>
                  <a:lnTo>
                    <a:pt x="318" y="858"/>
                  </a:lnTo>
                  <a:lnTo>
                    <a:pt x="318" y="858"/>
                  </a:lnTo>
                  <a:lnTo>
                    <a:pt x="324" y="858"/>
                  </a:lnTo>
                  <a:lnTo>
                    <a:pt x="330" y="856"/>
                  </a:lnTo>
                  <a:lnTo>
                    <a:pt x="336" y="853"/>
                  </a:lnTo>
                  <a:lnTo>
                    <a:pt x="340" y="848"/>
                  </a:lnTo>
                  <a:lnTo>
                    <a:pt x="340" y="848"/>
                  </a:lnTo>
                  <a:lnTo>
                    <a:pt x="345" y="844"/>
                  </a:lnTo>
                  <a:lnTo>
                    <a:pt x="348" y="839"/>
                  </a:lnTo>
                  <a:lnTo>
                    <a:pt x="349" y="832"/>
                  </a:lnTo>
                  <a:lnTo>
                    <a:pt x="350" y="826"/>
                  </a:lnTo>
                  <a:lnTo>
                    <a:pt x="349" y="820"/>
                  </a:lnTo>
                  <a:lnTo>
                    <a:pt x="348" y="814"/>
                  </a:lnTo>
                  <a:lnTo>
                    <a:pt x="345" y="809"/>
                  </a:lnTo>
                  <a:lnTo>
                    <a:pt x="340" y="803"/>
                  </a:lnTo>
                  <a:lnTo>
                    <a:pt x="300" y="762"/>
                  </a:lnTo>
                  <a:lnTo>
                    <a:pt x="340" y="722"/>
                  </a:lnTo>
                  <a:lnTo>
                    <a:pt x="340" y="722"/>
                  </a:lnTo>
                  <a:lnTo>
                    <a:pt x="345" y="716"/>
                  </a:lnTo>
                  <a:lnTo>
                    <a:pt x="348" y="711"/>
                  </a:lnTo>
                  <a:lnTo>
                    <a:pt x="349" y="706"/>
                  </a:lnTo>
                  <a:lnTo>
                    <a:pt x="350" y="699"/>
                  </a:lnTo>
                  <a:lnTo>
                    <a:pt x="349" y="693"/>
                  </a:lnTo>
                  <a:lnTo>
                    <a:pt x="348" y="687"/>
                  </a:lnTo>
                  <a:lnTo>
                    <a:pt x="345" y="682"/>
                  </a:lnTo>
                  <a:lnTo>
                    <a:pt x="340" y="677"/>
                  </a:lnTo>
                  <a:lnTo>
                    <a:pt x="340" y="67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4" name="Freeform 89"/>
            <p:cNvSpPr>
              <a:spLocks noEditPoints="1"/>
            </p:cNvSpPr>
            <p:nvPr/>
          </p:nvSpPr>
          <p:spPr bwMode="auto">
            <a:xfrm>
              <a:off x="5512128" y="1251563"/>
              <a:ext cx="388029" cy="389940"/>
            </a:xfrm>
            <a:custGeom>
              <a:avLst/>
              <a:gdLst>
                <a:gd name="T0" fmla="*/ 820 w 1018"/>
                <a:gd name="T1" fmla="*/ 562 h 1018"/>
                <a:gd name="T2" fmla="*/ 766 w 1018"/>
                <a:gd name="T3" fmla="*/ 643 h 1018"/>
                <a:gd name="T4" fmla="*/ 754 w 1018"/>
                <a:gd name="T5" fmla="*/ 754 h 1018"/>
                <a:gd name="T6" fmla="*/ 273 w 1018"/>
                <a:gd name="T7" fmla="*/ 761 h 1018"/>
                <a:gd name="T8" fmla="*/ 254 w 1018"/>
                <a:gd name="T9" fmla="*/ 668 h 1018"/>
                <a:gd name="T10" fmla="*/ 217 w 1018"/>
                <a:gd name="T11" fmla="*/ 578 h 1018"/>
                <a:gd name="T12" fmla="*/ 127 w 1018"/>
                <a:gd name="T13" fmla="*/ 541 h 1018"/>
                <a:gd name="T14" fmla="*/ 46 w 1018"/>
                <a:gd name="T15" fmla="*/ 570 h 1018"/>
                <a:gd name="T16" fmla="*/ 1 w 1018"/>
                <a:gd name="T17" fmla="*/ 656 h 1018"/>
                <a:gd name="T18" fmla="*/ 12 w 1018"/>
                <a:gd name="T19" fmla="*/ 968 h 1018"/>
                <a:gd name="T20" fmla="*/ 66 w 1018"/>
                <a:gd name="T21" fmla="*/ 1014 h 1018"/>
                <a:gd name="T22" fmla="*/ 950 w 1018"/>
                <a:gd name="T23" fmla="*/ 1014 h 1018"/>
                <a:gd name="T24" fmla="*/ 1006 w 1018"/>
                <a:gd name="T25" fmla="*/ 968 h 1018"/>
                <a:gd name="T26" fmla="*/ 1017 w 1018"/>
                <a:gd name="T27" fmla="*/ 656 h 1018"/>
                <a:gd name="T28" fmla="*/ 971 w 1018"/>
                <a:gd name="T29" fmla="*/ 570 h 1018"/>
                <a:gd name="T30" fmla="*/ 890 w 1018"/>
                <a:gd name="T31" fmla="*/ 541 h 1018"/>
                <a:gd name="T32" fmla="*/ 934 w 1018"/>
                <a:gd name="T33" fmla="*/ 952 h 1018"/>
                <a:gd name="T34" fmla="*/ 73 w 1018"/>
                <a:gd name="T35" fmla="*/ 945 h 1018"/>
                <a:gd name="T36" fmla="*/ 64 w 1018"/>
                <a:gd name="T37" fmla="*/ 656 h 1018"/>
                <a:gd name="T38" fmla="*/ 127 w 1018"/>
                <a:gd name="T39" fmla="*/ 604 h 1018"/>
                <a:gd name="T40" fmla="*/ 185 w 1018"/>
                <a:gd name="T41" fmla="*/ 644 h 1018"/>
                <a:gd name="T42" fmla="*/ 195 w 1018"/>
                <a:gd name="T43" fmla="*/ 760 h 1018"/>
                <a:gd name="T44" fmla="*/ 240 w 1018"/>
                <a:gd name="T45" fmla="*/ 815 h 1018"/>
                <a:gd name="T46" fmla="*/ 741 w 1018"/>
                <a:gd name="T47" fmla="*/ 826 h 1018"/>
                <a:gd name="T48" fmla="*/ 805 w 1018"/>
                <a:gd name="T49" fmla="*/ 792 h 1018"/>
                <a:gd name="T50" fmla="*/ 827 w 1018"/>
                <a:gd name="T51" fmla="*/ 668 h 1018"/>
                <a:gd name="T52" fmla="*/ 866 w 1018"/>
                <a:gd name="T53" fmla="*/ 609 h 1018"/>
                <a:gd name="T54" fmla="*/ 926 w 1018"/>
                <a:gd name="T55" fmla="*/ 615 h 1018"/>
                <a:gd name="T56" fmla="*/ 428 w 1018"/>
                <a:gd name="T57" fmla="*/ 665 h 1018"/>
                <a:gd name="T58" fmla="*/ 499 w 1018"/>
                <a:gd name="T59" fmla="*/ 700 h 1018"/>
                <a:gd name="T60" fmla="*/ 575 w 1018"/>
                <a:gd name="T61" fmla="*/ 680 h 1018"/>
                <a:gd name="T62" fmla="*/ 843 w 1018"/>
                <a:gd name="T63" fmla="*/ 402 h 1018"/>
                <a:gd name="T64" fmla="*/ 857 w 1018"/>
                <a:gd name="T65" fmla="*/ 332 h 1018"/>
                <a:gd name="T66" fmla="*/ 825 w 1018"/>
                <a:gd name="T67" fmla="*/ 276 h 1018"/>
                <a:gd name="T68" fmla="*/ 764 w 1018"/>
                <a:gd name="T69" fmla="*/ 254 h 1018"/>
                <a:gd name="T70" fmla="*/ 697 w 1018"/>
                <a:gd name="T71" fmla="*/ 282 h 1018"/>
                <a:gd name="T72" fmla="*/ 597 w 1018"/>
                <a:gd name="T73" fmla="*/ 58 h 1018"/>
                <a:gd name="T74" fmla="*/ 547 w 1018"/>
                <a:gd name="T75" fmla="*/ 8 h 1018"/>
                <a:gd name="T76" fmla="*/ 482 w 1018"/>
                <a:gd name="T77" fmla="*/ 4 h 1018"/>
                <a:gd name="T78" fmla="*/ 426 w 1018"/>
                <a:gd name="T79" fmla="*/ 50 h 1018"/>
                <a:gd name="T80" fmla="*/ 323 w 1018"/>
                <a:gd name="T81" fmla="*/ 282 h 1018"/>
                <a:gd name="T82" fmla="*/ 265 w 1018"/>
                <a:gd name="T83" fmla="*/ 255 h 1018"/>
                <a:gd name="T84" fmla="*/ 203 w 1018"/>
                <a:gd name="T85" fmla="*/ 270 h 1018"/>
                <a:gd name="T86" fmla="*/ 164 w 1018"/>
                <a:gd name="T87" fmla="*/ 322 h 1018"/>
                <a:gd name="T88" fmla="*/ 167 w 1018"/>
                <a:gd name="T89" fmla="*/ 386 h 1018"/>
                <a:gd name="T90" fmla="*/ 238 w 1018"/>
                <a:gd name="T91" fmla="*/ 324 h 1018"/>
                <a:gd name="T92" fmla="*/ 278 w 1018"/>
                <a:gd name="T93" fmla="*/ 328 h 1018"/>
                <a:gd name="T94" fmla="*/ 427 w 1018"/>
                <a:gd name="T95" fmla="*/ 433 h 1018"/>
                <a:gd name="T96" fmla="*/ 478 w 1018"/>
                <a:gd name="T97" fmla="*/ 371 h 1018"/>
                <a:gd name="T98" fmla="*/ 492 w 1018"/>
                <a:gd name="T99" fmla="*/ 70 h 1018"/>
                <a:gd name="T100" fmla="*/ 512 w 1018"/>
                <a:gd name="T101" fmla="*/ 64 h 1018"/>
                <a:gd name="T102" fmla="*/ 541 w 1018"/>
                <a:gd name="T103" fmla="*/ 95 h 1018"/>
                <a:gd name="T104" fmla="*/ 570 w 1018"/>
                <a:gd name="T105" fmla="*/ 424 h 1018"/>
                <a:gd name="T106" fmla="*/ 649 w 1018"/>
                <a:gd name="T107" fmla="*/ 416 h 1018"/>
                <a:gd name="T108" fmla="*/ 770 w 1018"/>
                <a:gd name="T109" fmla="*/ 319 h 1018"/>
                <a:gd name="T110" fmla="*/ 796 w 1018"/>
                <a:gd name="T111" fmla="*/ 350 h 1018"/>
                <a:gd name="T112" fmla="*/ 544 w 1018"/>
                <a:gd name="T113" fmla="*/ 623 h 1018"/>
                <a:gd name="T114" fmla="*/ 480 w 1018"/>
                <a:gd name="T115" fmla="*/ 628 h 1018"/>
                <a:gd name="T116" fmla="*/ 224 w 1018"/>
                <a:gd name="T117" fmla="*/ 34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8" h="1018">
                  <a:moveTo>
                    <a:pt x="890" y="541"/>
                  </a:moveTo>
                  <a:lnTo>
                    <a:pt x="890" y="541"/>
                  </a:lnTo>
                  <a:lnTo>
                    <a:pt x="877" y="542"/>
                  </a:lnTo>
                  <a:lnTo>
                    <a:pt x="865" y="543"/>
                  </a:lnTo>
                  <a:lnTo>
                    <a:pt x="853" y="546"/>
                  </a:lnTo>
                  <a:lnTo>
                    <a:pt x="841" y="550"/>
                  </a:lnTo>
                  <a:lnTo>
                    <a:pt x="829" y="556"/>
                  </a:lnTo>
                  <a:lnTo>
                    <a:pt x="820" y="562"/>
                  </a:lnTo>
                  <a:lnTo>
                    <a:pt x="810" y="570"/>
                  </a:lnTo>
                  <a:lnTo>
                    <a:pt x="800" y="578"/>
                  </a:lnTo>
                  <a:lnTo>
                    <a:pt x="792" y="587"/>
                  </a:lnTo>
                  <a:lnTo>
                    <a:pt x="785" y="597"/>
                  </a:lnTo>
                  <a:lnTo>
                    <a:pt x="779" y="607"/>
                  </a:lnTo>
                  <a:lnTo>
                    <a:pt x="773" y="619"/>
                  </a:lnTo>
                  <a:lnTo>
                    <a:pt x="769" y="630"/>
                  </a:lnTo>
                  <a:lnTo>
                    <a:pt x="766" y="643"/>
                  </a:lnTo>
                  <a:lnTo>
                    <a:pt x="764" y="656"/>
                  </a:lnTo>
                  <a:lnTo>
                    <a:pt x="763" y="668"/>
                  </a:lnTo>
                  <a:lnTo>
                    <a:pt x="763" y="732"/>
                  </a:lnTo>
                  <a:lnTo>
                    <a:pt x="763" y="732"/>
                  </a:lnTo>
                  <a:lnTo>
                    <a:pt x="763" y="738"/>
                  </a:lnTo>
                  <a:lnTo>
                    <a:pt x="761" y="744"/>
                  </a:lnTo>
                  <a:lnTo>
                    <a:pt x="757" y="749"/>
                  </a:lnTo>
                  <a:lnTo>
                    <a:pt x="754" y="754"/>
                  </a:lnTo>
                  <a:lnTo>
                    <a:pt x="749" y="757"/>
                  </a:lnTo>
                  <a:lnTo>
                    <a:pt x="743" y="761"/>
                  </a:lnTo>
                  <a:lnTo>
                    <a:pt x="738" y="763"/>
                  </a:lnTo>
                  <a:lnTo>
                    <a:pt x="732" y="764"/>
                  </a:lnTo>
                  <a:lnTo>
                    <a:pt x="286" y="764"/>
                  </a:lnTo>
                  <a:lnTo>
                    <a:pt x="286" y="764"/>
                  </a:lnTo>
                  <a:lnTo>
                    <a:pt x="280" y="763"/>
                  </a:lnTo>
                  <a:lnTo>
                    <a:pt x="273" y="761"/>
                  </a:lnTo>
                  <a:lnTo>
                    <a:pt x="268" y="757"/>
                  </a:lnTo>
                  <a:lnTo>
                    <a:pt x="264" y="754"/>
                  </a:lnTo>
                  <a:lnTo>
                    <a:pt x="259" y="749"/>
                  </a:lnTo>
                  <a:lnTo>
                    <a:pt x="256" y="744"/>
                  </a:lnTo>
                  <a:lnTo>
                    <a:pt x="255" y="738"/>
                  </a:lnTo>
                  <a:lnTo>
                    <a:pt x="254" y="732"/>
                  </a:lnTo>
                  <a:lnTo>
                    <a:pt x="254" y="668"/>
                  </a:lnTo>
                  <a:lnTo>
                    <a:pt x="254" y="668"/>
                  </a:lnTo>
                  <a:lnTo>
                    <a:pt x="253" y="656"/>
                  </a:lnTo>
                  <a:lnTo>
                    <a:pt x="252" y="643"/>
                  </a:lnTo>
                  <a:lnTo>
                    <a:pt x="249" y="630"/>
                  </a:lnTo>
                  <a:lnTo>
                    <a:pt x="244" y="619"/>
                  </a:lnTo>
                  <a:lnTo>
                    <a:pt x="239" y="607"/>
                  </a:lnTo>
                  <a:lnTo>
                    <a:pt x="233" y="597"/>
                  </a:lnTo>
                  <a:lnTo>
                    <a:pt x="225" y="587"/>
                  </a:lnTo>
                  <a:lnTo>
                    <a:pt x="217" y="578"/>
                  </a:lnTo>
                  <a:lnTo>
                    <a:pt x="208" y="570"/>
                  </a:lnTo>
                  <a:lnTo>
                    <a:pt x="198" y="562"/>
                  </a:lnTo>
                  <a:lnTo>
                    <a:pt x="188" y="556"/>
                  </a:lnTo>
                  <a:lnTo>
                    <a:pt x="177" y="550"/>
                  </a:lnTo>
                  <a:lnTo>
                    <a:pt x="165" y="546"/>
                  </a:lnTo>
                  <a:lnTo>
                    <a:pt x="152" y="543"/>
                  </a:lnTo>
                  <a:lnTo>
                    <a:pt x="140" y="542"/>
                  </a:lnTo>
                  <a:lnTo>
                    <a:pt x="127" y="541"/>
                  </a:lnTo>
                  <a:lnTo>
                    <a:pt x="127" y="541"/>
                  </a:lnTo>
                  <a:lnTo>
                    <a:pt x="114" y="542"/>
                  </a:lnTo>
                  <a:lnTo>
                    <a:pt x="102" y="543"/>
                  </a:lnTo>
                  <a:lnTo>
                    <a:pt x="89" y="546"/>
                  </a:lnTo>
                  <a:lnTo>
                    <a:pt x="77" y="550"/>
                  </a:lnTo>
                  <a:lnTo>
                    <a:pt x="66" y="556"/>
                  </a:lnTo>
                  <a:lnTo>
                    <a:pt x="56" y="562"/>
                  </a:lnTo>
                  <a:lnTo>
                    <a:pt x="46" y="570"/>
                  </a:lnTo>
                  <a:lnTo>
                    <a:pt x="37" y="578"/>
                  </a:lnTo>
                  <a:lnTo>
                    <a:pt x="29" y="587"/>
                  </a:lnTo>
                  <a:lnTo>
                    <a:pt x="21" y="597"/>
                  </a:lnTo>
                  <a:lnTo>
                    <a:pt x="15" y="607"/>
                  </a:lnTo>
                  <a:lnTo>
                    <a:pt x="9" y="619"/>
                  </a:lnTo>
                  <a:lnTo>
                    <a:pt x="5" y="630"/>
                  </a:lnTo>
                  <a:lnTo>
                    <a:pt x="2" y="643"/>
                  </a:lnTo>
                  <a:lnTo>
                    <a:pt x="1" y="656"/>
                  </a:lnTo>
                  <a:lnTo>
                    <a:pt x="0" y="668"/>
                  </a:lnTo>
                  <a:lnTo>
                    <a:pt x="0" y="923"/>
                  </a:lnTo>
                  <a:lnTo>
                    <a:pt x="0" y="923"/>
                  </a:lnTo>
                  <a:lnTo>
                    <a:pt x="0" y="932"/>
                  </a:lnTo>
                  <a:lnTo>
                    <a:pt x="2" y="942"/>
                  </a:lnTo>
                  <a:lnTo>
                    <a:pt x="4" y="951"/>
                  </a:lnTo>
                  <a:lnTo>
                    <a:pt x="7" y="959"/>
                  </a:lnTo>
                  <a:lnTo>
                    <a:pt x="12" y="968"/>
                  </a:lnTo>
                  <a:lnTo>
                    <a:pt x="16" y="975"/>
                  </a:lnTo>
                  <a:lnTo>
                    <a:pt x="21" y="983"/>
                  </a:lnTo>
                  <a:lnTo>
                    <a:pt x="28" y="990"/>
                  </a:lnTo>
                  <a:lnTo>
                    <a:pt x="34" y="996"/>
                  </a:lnTo>
                  <a:lnTo>
                    <a:pt x="42" y="1001"/>
                  </a:lnTo>
                  <a:lnTo>
                    <a:pt x="50" y="1006"/>
                  </a:lnTo>
                  <a:lnTo>
                    <a:pt x="58" y="1011"/>
                  </a:lnTo>
                  <a:lnTo>
                    <a:pt x="66" y="1014"/>
                  </a:lnTo>
                  <a:lnTo>
                    <a:pt x="76" y="1016"/>
                  </a:lnTo>
                  <a:lnTo>
                    <a:pt x="86" y="1017"/>
                  </a:lnTo>
                  <a:lnTo>
                    <a:pt x="95" y="1018"/>
                  </a:lnTo>
                  <a:lnTo>
                    <a:pt x="923" y="1018"/>
                  </a:lnTo>
                  <a:lnTo>
                    <a:pt x="923" y="1018"/>
                  </a:lnTo>
                  <a:lnTo>
                    <a:pt x="932" y="1017"/>
                  </a:lnTo>
                  <a:lnTo>
                    <a:pt x="941" y="1016"/>
                  </a:lnTo>
                  <a:lnTo>
                    <a:pt x="950" y="1014"/>
                  </a:lnTo>
                  <a:lnTo>
                    <a:pt x="959" y="1011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6"/>
                  </a:lnTo>
                  <a:lnTo>
                    <a:pt x="989" y="990"/>
                  </a:lnTo>
                  <a:lnTo>
                    <a:pt x="996" y="983"/>
                  </a:lnTo>
                  <a:lnTo>
                    <a:pt x="1001" y="975"/>
                  </a:lnTo>
                  <a:lnTo>
                    <a:pt x="1006" y="968"/>
                  </a:lnTo>
                  <a:lnTo>
                    <a:pt x="1011" y="959"/>
                  </a:lnTo>
                  <a:lnTo>
                    <a:pt x="1013" y="951"/>
                  </a:lnTo>
                  <a:lnTo>
                    <a:pt x="1016" y="942"/>
                  </a:lnTo>
                  <a:lnTo>
                    <a:pt x="1017" y="932"/>
                  </a:lnTo>
                  <a:lnTo>
                    <a:pt x="1018" y="923"/>
                  </a:lnTo>
                  <a:lnTo>
                    <a:pt x="1018" y="668"/>
                  </a:lnTo>
                  <a:lnTo>
                    <a:pt x="1018" y="668"/>
                  </a:lnTo>
                  <a:lnTo>
                    <a:pt x="1017" y="656"/>
                  </a:lnTo>
                  <a:lnTo>
                    <a:pt x="1015" y="643"/>
                  </a:lnTo>
                  <a:lnTo>
                    <a:pt x="1012" y="630"/>
                  </a:lnTo>
                  <a:lnTo>
                    <a:pt x="1007" y="619"/>
                  </a:lnTo>
                  <a:lnTo>
                    <a:pt x="1002" y="607"/>
                  </a:lnTo>
                  <a:lnTo>
                    <a:pt x="996" y="597"/>
                  </a:lnTo>
                  <a:lnTo>
                    <a:pt x="988" y="587"/>
                  </a:lnTo>
                  <a:lnTo>
                    <a:pt x="980" y="578"/>
                  </a:lnTo>
                  <a:lnTo>
                    <a:pt x="971" y="570"/>
                  </a:lnTo>
                  <a:lnTo>
                    <a:pt x="961" y="562"/>
                  </a:lnTo>
                  <a:lnTo>
                    <a:pt x="950" y="556"/>
                  </a:lnTo>
                  <a:lnTo>
                    <a:pt x="940" y="550"/>
                  </a:lnTo>
                  <a:lnTo>
                    <a:pt x="928" y="546"/>
                  </a:lnTo>
                  <a:lnTo>
                    <a:pt x="916" y="543"/>
                  </a:lnTo>
                  <a:lnTo>
                    <a:pt x="903" y="542"/>
                  </a:lnTo>
                  <a:lnTo>
                    <a:pt x="890" y="541"/>
                  </a:lnTo>
                  <a:lnTo>
                    <a:pt x="890" y="541"/>
                  </a:lnTo>
                  <a:close/>
                  <a:moveTo>
                    <a:pt x="954" y="923"/>
                  </a:moveTo>
                  <a:lnTo>
                    <a:pt x="954" y="923"/>
                  </a:lnTo>
                  <a:lnTo>
                    <a:pt x="954" y="929"/>
                  </a:lnTo>
                  <a:lnTo>
                    <a:pt x="952" y="935"/>
                  </a:lnTo>
                  <a:lnTo>
                    <a:pt x="948" y="940"/>
                  </a:lnTo>
                  <a:lnTo>
                    <a:pt x="945" y="945"/>
                  </a:lnTo>
                  <a:lnTo>
                    <a:pt x="940" y="948"/>
                  </a:lnTo>
                  <a:lnTo>
                    <a:pt x="934" y="952"/>
                  </a:lnTo>
                  <a:lnTo>
                    <a:pt x="929" y="954"/>
                  </a:lnTo>
                  <a:lnTo>
                    <a:pt x="923" y="954"/>
                  </a:lnTo>
                  <a:lnTo>
                    <a:pt x="95" y="954"/>
                  </a:lnTo>
                  <a:lnTo>
                    <a:pt x="95" y="954"/>
                  </a:lnTo>
                  <a:lnTo>
                    <a:pt x="89" y="954"/>
                  </a:lnTo>
                  <a:lnTo>
                    <a:pt x="82" y="952"/>
                  </a:lnTo>
                  <a:lnTo>
                    <a:pt x="77" y="948"/>
                  </a:lnTo>
                  <a:lnTo>
                    <a:pt x="73" y="945"/>
                  </a:lnTo>
                  <a:lnTo>
                    <a:pt x="68" y="940"/>
                  </a:lnTo>
                  <a:lnTo>
                    <a:pt x="66" y="935"/>
                  </a:lnTo>
                  <a:lnTo>
                    <a:pt x="64" y="929"/>
                  </a:lnTo>
                  <a:lnTo>
                    <a:pt x="63" y="923"/>
                  </a:lnTo>
                  <a:lnTo>
                    <a:pt x="63" y="668"/>
                  </a:lnTo>
                  <a:lnTo>
                    <a:pt x="63" y="668"/>
                  </a:lnTo>
                  <a:lnTo>
                    <a:pt x="64" y="662"/>
                  </a:lnTo>
                  <a:lnTo>
                    <a:pt x="64" y="656"/>
                  </a:lnTo>
                  <a:lnTo>
                    <a:pt x="68" y="644"/>
                  </a:lnTo>
                  <a:lnTo>
                    <a:pt x="74" y="632"/>
                  </a:lnTo>
                  <a:lnTo>
                    <a:pt x="82" y="623"/>
                  </a:lnTo>
                  <a:lnTo>
                    <a:pt x="91" y="615"/>
                  </a:lnTo>
                  <a:lnTo>
                    <a:pt x="102" y="609"/>
                  </a:lnTo>
                  <a:lnTo>
                    <a:pt x="115" y="606"/>
                  </a:lnTo>
                  <a:lnTo>
                    <a:pt x="120" y="605"/>
                  </a:lnTo>
                  <a:lnTo>
                    <a:pt x="127" y="604"/>
                  </a:lnTo>
                  <a:lnTo>
                    <a:pt x="127" y="604"/>
                  </a:lnTo>
                  <a:lnTo>
                    <a:pt x="134" y="605"/>
                  </a:lnTo>
                  <a:lnTo>
                    <a:pt x="139" y="606"/>
                  </a:lnTo>
                  <a:lnTo>
                    <a:pt x="152" y="609"/>
                  </a:lnTo>
                  <a:lnTo>
                    <a:pt x="163" y="615"/>
                  </a:lnTo>
                  <a:lnTo>
                    <a:pt x="171" y="623"/>
                  </a:lnTo>
                  <a:lnTo>
                    <a:pt x="180" y="632"/>
                  </a:lnTo>
                  <a:lnTo>
                    <a:pt x="185" y="644"/>
                  </a:lnTo>
                  <a:lnTo>
                    <a:pt x="190" y="656"/>
                  </a:lnTo>
                  <a:lnTo>
                    <a:pt x="190" y="662"/>
                  </a:lnTo>
                  <a:lnTo>
                    <a:pt x="191" y="668"/>
                  </a:lnTo>
                  <a:lnTo>
                    <a:pt x="191" y="732"/>
                  </a:lnTo>
                  <a:lnTo>
                    <a:pt x="191" y="732"/>
                  </a:lnTo>
                  <a:lnTo>
                    <a:pt x="191" y="741"/>
                  </a:lnTo>
                  <a:lnTo>
                    <a:pt x="193" y="751"/>
                  </a:lnTo>
                  <a:lnTo>
                    <a:pt x="195" y="760"/>
                  </a:lnTo>
                  <a:lnTo>
                    <a:pt x="198" y="768"/>
                  </a:lnTo>
                  <a:lnTo>
                    <a:pt x="203" y="777"/>
                  </a:lnTo>
                  <a:lnTo>
                    <a:pt x="207" y="785"/>
                  </a:lnTo>
                  <a:lnTo>
                    <a:pt x="212" y="792"/>
                  </a:lnTo>
                  <a:lnTo>
                    <a:pt x="219" y="799"/>
                  </a:lnTo>
                  <a:lnTo>
                    <a:pt x="225" y="806"/>
                  </a:lnTo>
                  <a:lnTo>
                    <a:pt x="233" y="811"/>
                  </a:lnTo>
                  <a:lnTo>
                    <a:pt x="240" y="815"/>
                  </a:lnTo>
                  <a:lnTo>
                    <a:pt x="249" y="820"/>
                  </a:lnTo>
                  <a:lnTo>
                    <a:pt x="257" y="823"/>
                  </a:lnTo>
                  <a:lnTo>
                    <a:pt x="267" y="825"/>
                  </a:lnTo>
                  <a:lnTo>
                    <a:pt x="277" y="826"/>
                  </a:lnTo>
                  <a:lnTo>
                    <a:pt x="286" y="827"/>
                  </a:lnTo>
                  <a:lnTo>
                    <a:pt x="732" y="827"/>
                  </a:lnTo>
                  <a:lnTo>
                    <a:pt x="732" y="827"/>
                  </a:lnTo>
                  <a:lnTo>
                    <a:pt x="741" y="826"/>
                  </a:lnTo>
                  <a:lnTo>
                    <a:pt x="751" y="825"/>
                  </a:lnTo>
                  <a:lnTo>
                    <a:pt x="759" y="823"/>
                  </a:lnTo>
                  <a:lnTo>
                    <a:pt x="768" y="820"/>
                  </a:lnTo>
                  <a:lnTo>
                    <a:pt x="777" y="815"/>
                  </a:lnTo>
                  <a:lnTo>
                    <a:pt x="784" y="811"/>
                  </a:lnTo>
                  <a:lnTo>
                    <a:pt x="792" y="806"/>
                  </a:lnTo>
                  <a:lnTo>
                    <a:pt x="799" y="799"/>
                  </a:lnTo>
                  <a:lnTo>
                    <a:pt x="805" y="792"/>
                  </a:lnTo>
                  <a:lnTo>
                    <a:pt x="810" y="785"/>
                  </a:lnTo>
                  <a:lnTo>
                    <a:pt x="815" y="777"/>
                  </a:lnTo>
                  <a:lnTo>
                    <a:pt x="820" y="768"/>
                  </a:lnTo>
                  <a:lnTo>
                    <a:pt x="823" y="760"/>
                  </a:lnTo>
                  <a:lnTo>
                    <a:pt x="825" y="751"/>
                  </a:lnTo>
                  <a:lnTo>
                    <a:pt x="826" y="741"/>
                  </a:lnTo>
                  <a:lnTo>
                    <a:pt x="827" y="732"/>
                  </a:lnTo>
                  <a:lnTo>
                    <a:pt x="827" y="668"/>
                  </a:lnTo>
                  <a:lnTo>
                    <a:pt x="827" y="668"/>
                  </a:lnTo>
                  <a:lnTo>
                    <a:pt x="827" y="662"/>
                  </a:lnTo>
                  <a:lnTo>
                    <a:pt x="828" y="656"/>
                  </a:lnTo>
                  <a:lnTo>
                    <a:pt x="831" y="644"/>
                  </a:lnTo>
                  <a:lnTo>
                    <a:pt x="838" y="632"/>
                  </a:lnTo>
                  <a:lnTo>
                    <a:pt x="845" y="623"/>
                  </a:lnTo>
                  <a:lnTo>
                    <a:pt x="855" y="615"/>
                  </a:lnTo>
                  <a:lnTo>
                    <a:pt x="866" y="609"/>
                  </a:lnTo>
                  <a:lnTo>
                    <a:pt x="877" y="606"/>
                  </a:lnTo>
                  <a:lnTo>
                    <a:pt x="884" y="605"/>
                  </a:lnTo>
                  <a:lnTo>
                    <a:pt x="890" y="604"/>
                  </a:lnTo>
                  <a:lnTo>
                    <a:pt x="890" y="604"/>
                  </a:lnTo>
                  <a:lnTo>
                    <a:pt x="897" y="605"/>
                  </a:lnTo>
                  <a:lnTo>
                    <a:pt x="903" y="606"/>
                  </a:lnTo>
                  <a:lnTo>
                    <a:pt x="915" y="609"/>
                  </a:lnTo>
                  <a:lnTo>
                    <a:pt x="926" y="615"/>
                  </a:lnTo>
                  <a:lnTo>
                    <a:pt x="935" y="623"/>
                  </a:lnTo>
                  <a:lnTo>
                    <a:pt x="943" y="632"/>
                  </a:lnTo>
                  <a:lnTo>
                    <a:pt x="949" y="644"/>
                  </a:lnTo>
                  <a:lnTo>
                    <a:pt x="953" y="656"/>
                  </a:lnTo>
                  <a:lnTo>
                    <a:pt x="954" y="662"/>
                  </a:lnTo>
                  <a:lnTo>
                    <a:pt x="954" y="668"/>
                  </a:lnTo>
                  <a:lnTo>
                    <a:pt x="954" y="923"/>
                  </a:lnTo>
                  <a:close/>
                  <a:moveTo>
                    <a:pt x="428" y="665"/>
                  </a:moveTo>
                  <a:lnTo>
                    <a:pt x="428" y="665"/>
                  </a:lnTo>
                  <a:lnTo>
                    <a:pt x="437" y="674"/>
                  </a:lnTo>
                  <a:lnTo>
                    <a:pt x="445" y="680"/>
                  </a:lnTo>
                  <a:lnTo>
                    <a:pt x="455" y="687"/>
                  </a:lnTo>
                  <a:lnTo>
                    <a:pt x="465" y="691"/>
                  </a:lnTo>
                  <a:lnTo>
                    <a:pt x="476" y="695"/>
                  </a:lnTo>
                  <a:lnTo>
                    <a:pt x="487" y="697"/>
                  </a:lnTo>
                  <a:lnTo>
                    <a:pt x="499" y="700"/>
                  </a:lnTo>
                  <a:lnTo>
                    <a:pt x="509" y="700"/>
                  </a:lnTo>
                  <a:lnTo>
                    <a:pt x="509" y="700"/>
                  </a:lnTo>
                  <a:lnTo>
                    <a:pt x="521" y="700"/>
                  </a:lnTo>
                  <a:lnTo>
                    <a:pt x="533" y="697"/>
                  </a:lnTo>
                  <a:lnTo>
                    <a:pt x="544" y="695"/>
                  </a:lnTo>
                  <a:lnTo>
                    <a:pt x="555" y="691"/>
                  </a:lnTo>
                  <a:lnTo>
                    <a:pt x="565" y="687"/>
                  </a:lnTo>
                  <a:lnTo>
                    <a:pt x="575" y="680"/>
                  </a:lnTo>
                  <a:lnTo>
                    <a:pt x="583" y="674"/>
                  </a:lnTo>
                  <a:lnTo>
                    <a:pt x="592" y="665"/>
                  </a:lnTo>
                  <a:lnTo>
                    <a:pt x="592" y="665"/>
                  </a:lnTo>
                  <a:lnTo>
                    <a:pt x="596" y="661"/>
                  </a:lnTo>
                  <a:lnTo>
                    <a:pt x="831" y="417"/>
                  </a:lnTo>
                  <a:lnTo>
                    <a:pt x="831" y="417"/>
                  </a:lnTo>
                  <a:lnTo>
                    <a:pt x="838" y="411"/>
                  </a:lnTo>
                  <a:lnTo>
                    <a:pt x="843" y="402"/>
                  </a:lnTo>
                  <a:lnTo>
                    <a:pt x="847" y="395"/>
                  </a:lnTo>
                  <a:lnTo>
                    <a:pt x="852" y="386"/>
                  </a:lnTo>
                  <a:lnTo>
                    <a:pt x="855" y="378"/>
                  </a:lnTo>
                  <a:lnTo>
                    <a:pt x="857" y="368"/>
                  </a:lnTo>
                  <a:lnTo>
                    <a:pt x="858" y="359"/>
                  </a:lnTo>
                  <a:lnTo>
                    <a:pt x="858" y="350"/>
                  </a:lnTo>
                  <a:lnTo>
                    <a:pt x="858" y="341"/>
                  </a:lnTo>
                  <a:lnTo>
                    <a:pt x="857" y="332"/>
                  </a:lnTo>
                  <a:lnTo>
                    <a:pt x="855" y="323"/>
                  </a:lnTo>
                  <a:lnTo>
                    <a:pt x="852" y="313"/>
                  </a:lnTo>
                  <a:lnTo>
                    <a:pt x="847" y="306"/>
                  </a:lnTo>
                  <a:lnTo>
                    <a:pt x="843" y="297"/>
                  </a:lnTo>
                  <a:lnTo>
                    <a:pt x="838" y="290"/>
                  </a:lnTo>
                  <a:lnTo>
                    <a:pt x="831" y="282"/>
                  </a:lnTo>
                  <a:lnTo>
                    <a:pt x="831" y="282"/>
                  </a:lnTo>
                  <a:lnTo>
                    <a:pt x="825" y="276"/>
                  </a:lnTo>
                  <a:lnTo>
                    <a:pt x="817" y="270"/>
                  </a:lnTo>
                  <a:lnTo>
                    <a:pt x="809" y="266"/>
                  </a:lnTo>
                  <a:lnTo>
                    <a:pt x="800" y="262"/>
                  </a:lnTo>
                  <a:lnTo>
                    <a:pt x="792" y="259"/>
                  </a:lnTo>
                  <a:lnTo>
                    <a:pt x="783" y="256"/>
                  </a:lnTo>
                  <a:lnTo>
                    <a:pt x="773" y="255"/>
                  </a:lnTo>
                  <a:lnTo>
                    <a:pt x="764" y="254"/>
                  </a:lnTo>
                  <a:lnTo>
                    <a:pt x="764" y="254"/>
                  </a:lnTo>
                  <a:lnTo>
                    <a:pt x="754" y="255"/>
                  </a:lnTo>
                  <a:lnTo>
                    <a:pt x="746" y="256"/>
                  </a:lnTo>
                  <a:lnTo>
                    <a:pt x="736" y="259"/>
                  </a:lnTo>
                  <a:lnTo>
                    <a:pt x="727" y="262"/>
                  </a:lnTo>
                  <a:lnTo>
                    <a:pt x="720" y="266"/>
                  </a:lnTo>
                  <a:lnTo>
                    <a:pt x="711" y="270"/>
                  </a:lnTo>
                  <a:lnTo>
                    <a:pt x="704" y="276"/>
                  </a:lnTo>
                  <a:lnTo>
                    <a:pt x="697" y="282"/>
                  </a:lnTo>
                  <a:lnTo>
                    <a:pt x="605" y="371"/>
                  </a:lnTo>
                  <a:lnTo>
                    <a:pt x="605" y="95"/>
                  </a:lnTo>
                  <a:lnTo>
                    <a:pt x="605" y="95"/>
                  </a:lnTo>
                  <a:lnTo>
                    <a:pt x="605" y="95"/>
                  </a:lnTo>
                  <a:lnTo>
                    <a:pt x="605" y="86"/>
                  </a:lnTo>
                  <a:lnTo>
                    <a:pt x="603" y="76"/>
                  </a:lnTo>
                  <a:lnTo>
                    <a:pt x="601" y="68"/>
                  </a:lnTo>
                  <a:lnTo>
                    <a:pt x="597" y="58"/>
                  </a:lnTo>
                  <a:lnTo>
                    <a:pt x="593" y="50"/>
                  </a:lnTo>
                  <a:lnTo>
                    <a:pt x="589" y="42"/>
                  </a:lnTo>
                  <a:lnTo>
                    <a:pt x="583" y="35"/>
                  </a:lnTo>
                  <a:lnTo>
                    <a:pt x="577" y="28"/>
                  </a:lnTo>
                  <a:lnTo>
                    <a:pt x="571" y="21"/>
                  </a:lnTo>
                  <a:lnTo>
                    <a:pt x="563" y="16"/>
                  </a:lnTo>
                  <a:lnTo>
                    <a:pt x="555" y="12"/>
                  </a:lnTo>
                  <a:lnTo>
                    <a:pt x="547" y="8"/>
                  </a:lnTo>
                  <a:lnTo>
                    <a:pt x="538" y="4"/>
                  </a:lnTo>
                  <a:lnTo>
                    <a:pt x="529" y="2"/>
                  </a:lnTo>
                  <a:lnTo>
                    <a:pt x="519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0" y="1"/>
                  </a:lnTo>
                  <a:lnTo>
                    <a:pt x="490" y="2"/>
                  </a:lnTo>
                  <a:lnTo>
                    <a:pt x="482" y="4"/>
                  </a:lnTo>
                  <a:lnTo>
                    <a:pt x="473" y="8"/>
                  </a:lnTo>
                  <a:lnTo>
                    <a:pt x="464" y="12"/>
                  </a:lnTo>
                  <a:lnTo>
                    <a:pt x="456" y="16"/>
                  </a:lnTo>
                  <a:lnTo>
                    <a:pt x="449" y="21"/>
                  </a:lnTo>
                  <a:lnTo>
                    <a:pt x="442" y="28"/>
                  </a:lnTo>
                  <a:lnTo>
                    <a:pt x="435" y="35"/>
                  </a:lnTo>
                  <a:lnTo>
                    <a:pt x="430" y="42"/>
                  </a:lnTo>
                  <a:lnTo>
                    <a:pt x="426" y="50"/>
                  </a:lnTo>
                  <a:lnTo>
                    <a:pt x="421" y="58"/>
                  </a:lnTo>
                  <a:lnTo>
                    <a:pt x="418" y="68"/>
                  </a:lnTo>
                  <a:lnTo>
                    <a:pt x="416" y="76"/>
                  </a:lnTo>
                  <a:lnTo>
                    <a:pt x="415" y="86"/>
                  </a:lnTo>
                  <a:lnTo>
                    <a:pt x="414" y="95"/>
                  </a:lnTo>
                  <a:lnTo>
                    <a:pt x="415" y="95"/>
                  </a:lnTo>
                  <a:lnTo>
                    <a:pt x="414" y="371"/>
                  </a:lnTo>
                  <a:lnTo>
                    <a:pt x="323" y="282"/>
                  </a:lnTo>
                  <a:lnTo>
                    <a:pt x="323" y="282"/>
                  </a:lnTo>
                  <a:lnTo>
                    <a:pt x="315" y="276"/>
                  </a:lnTo>
                  <a:lnTo>
                    <a:pt x="308" y="270"/>
                  </a:lnTo>
                  <a:lnTo>
                    <a:pt x="300" y="266"/>
                  </a:lnTo>
                  <a:lnTo>
                    <a:pt x="292" y="262"/>
                  </a:lnTo>
                  <a:lnTo>
                    <a:pt x="283" y="259"/>
                  </a:lnTo>
                  <a:lnTo>
                    <a:pt x="273" y="256"/>
                  </a:lnTo>
                  <a:lnTo>
                    <a:pt x="265" y="255"/>
                  </a:lnTo>
                  <a:lnTo>
                    <a:pt x="255" y="254"/>
                  </a:lnTo>
                  <a:lnTo>
                    <a:pt x="255" y="254"/>
                  </a:lnTo>
                  <a:lnTo>
                    <a:pt x="246" y="255"/>
                  </a:lnTo>
                  <a:lnTo>
                    <a:pt x="236" y="256"/>
                  </a:lnTo>
                  <a:lnTo>
                    <a:pt x="227" y="259"/>
                  </a:lnTo>
                  <a:lnTo>
                    <a:pt x="219" y="262"/>
                  </a:lnTo>
                  <a:lnTo>
                    <a:pt x="210" y="266"/>
                  </a:lnTo>
                  <a:lnTo>
                    <a:pt x="203" y="270"/>
                  </a:lnTo>
                  <a:lnTo>
                    <a:pt x="195" y="276"/>
                  </a:lnTo>
                  <a:lnTo>
                    <a:pt x="188" y="282"/>
                  </a:lnTo>
                  <a:lnTo>
                    <a:pt x="188" y="282"/>
                  </a:lnTo>
                  <a:lnTo>
                    <a:pt x="181" y="290"/>
                  </a:lnTo>
                  <a:lnTo>
                    <a:pt x="176" y="297"/>
                  </a:lnTo>
                  <a:lnTo>
                    <a:pt x="170" y="305"/>
                  </a:lnTo>
                  <a:lnTo>
                    <a:pt x="167" y="313"/>
                  </a:lnTo>
                  <a:lnTo>
                    <a:pt x="164" y="322"/>
                  </a:lnTo>
                  <a:lnTo>
                    <a:pt x="162" y="332"/>
                  </a:lnTo>
                  <a:lnTo>
                    <a:pt x="160" y="340"/>
                  </a:lnTo>
                  <a:lnTo>
                    <a:pt x="160" y="350"/>
                  </a:lnTo>
                  <a:lnTo>
                    <a:pt x="160" y="350"/>
                  </a:lnTo>
                  <a:lnTo>
                    <a:pt x="160" y="359"/>
                  </a:lnTo>
                  <a:lnTo>
                    <a:pt x="162" y="369"/>
                  </a:lnTo>
                  <a:lnTo>
                    <a:pt x="164" y="378"/>
                  </a:lnTo>
                  <a:lnTo>
                    <a:pt x="167" y="386"/>
                  </a:lnTo>
                  <a:lnTo>
                    <a:pt x="170" y="395"/>
                  </a:lnTo>
                  <a:lnTo>
                    <a:pt x="176" y="402"/>
                  </a:lnTo>
                  <a:lnTo>
                    <a:pt x="181" y="410"/>
                  </a:lnTo>
                  <a:lnTo>
                    <a:pt x="188" y="417"/>
                  </a:lnTo>
                  <a:lnTo>
                    <a:pt x="428" y="665"/>
                  </a:lnTo>
                  <a:close/>
                  <a:moveTo>
                    <a:pt x="233" y="327"/>
                  </a:moveTo>
                  <a:lnTo>
                    <a:pt x="233" y="327"/>
                  </a:lnTo>
                  <a:lnTo>
                    <a:pt x="238" y="324"/>
                  </a:lnTo>
                  <a:lnTo>
                    <a:pt x="243" y="321"/>
                  </a:lnTo>
                  <a:lnTo>
                    <a:pt x="249" y="319"/>
                  </a:lnTo>
                  <a:lnTo>
                    <a:pt x="255" y="319"/>
                  </a:lnTo>
                  <a:lnTo>
                    <a:pt x="255" y="319"/>
                  </a:lnTo>
                  <a:lnTo>
                    <a:pt x="262" y="319"/>
                  </a:lnTo>
                  <a:lnTo>
                    <a:pt x="267" y="321"/>
                  </a:lnTo>
                  <a:lnTo>
                    <a:pt x="272" y="324"/>
                  </a:lnTo>
                  <a:lnTo>
                    <a:pt x="278" y="328"/>
                  </a:lnTo>
                  <a:lnTo>
                    <a:pt x="370" y="416"/>
                  </a:lnTo>
                  <a:lnTo>
                    <a:pt x="370" y="416"/>
                  </a:lnTo>
                  <a:lnTo>
                    <a:pt x="380" y="424"/>
                  </a:lnTo>
                  <a:lnTo>
                    <a:pt x="390" y="430"/>
                  </a:lnTo>
                  <a:lnTo>
                    <a:pt x="402" y="433"/>
                  </a:lnTo>
                  <a:lnTo>
                    <a:pt x="415" y="435"/>
                  </a:lnTo>
                  <a:lnTo>
                    <a:pt x="415" y="435"/>
                  </a:lnTo>
                  <a:lnTo>
                    <a:pt x="427" y="433"/>
                  </a:lnTo>
                  <a:lnTo>
                    <a:pt x="439" y="430"/>
                  </a:lnTo>
                  <a:lnTo>
                    <a:pt x="449" y="424"/>
                  </a:lnTo>
                  <a:lnTo>
                    <a:pt x="459" y="416"/>
                  </a:lnTo>
                  <a:lnTo>
                    <a:pt x="459" y="416"/>
                  </a:lnTo>
                  <a:lnTo>
                    <a:pt x="468" y="407"/>
                  </a:lnTo>
                  <a:lnTo>
                    <a:pt x="473" y="396"/>
                  </a:lnTo>
                  <a:lnTo>
                    <a:pt x="477" y="384"/>
                  </a:lnTo>
                  <a:lnTo>
                    <a:pt x="478" y="371"/>
                  </a:lnTo>
                  <a:lnTo>
                    <a:pt x="478" y="95"/>
                  </a:lnTo>
                  <a:lnTo>
                    <a:pt x="478" y="95"/>
                  </a:lnTo>
                  <a:lnTo>
                    <a:pt x="478" y="90"/>
                  </a:lnTo>
                  <a:lnTo>
                    <a:pt x="480" y="85"/>
                  </a:lnTo>
                  <a:lnTo>
                    <a:pt x="483" y="80"/>
                  </a:lnTo>
                  <a:lnTo>
                    <a:pt x="485" y="76"/>
                  </a:lnTo>
                  <a:lnTo>
                    <a:pt x="488" y="73"/>
                  </a:lnTo>
                  <a:lnTo>
                    <a:pt x="492" y="70"/>
                  </a:lnTo>
                  <a:lnTo>
                    <a:pt x="498" y="67"/>
                  </a:lnTo>
                  <a:lnTo>
                    <a:pt x="502" y="65"/>
                  </a:lnTo>
                  <a:lnTo>
                    <a:pt x="502" y="65"/>
                  </a:lnTo>
                  <a:lnTo>
                    <a:pt x="506" y="64"/>
                  </a:lnTo>
                  <a:lnTo>
                    <a:pt x="509" y="63"/>
                  </a:lnTo>
                  <a:lnTo>
                    <a:pt x="509" y="63"/>
                  </a:lnTo>
                  <a:lnTo>
                    <a:pt x="512" y="64"/>
                  </a:lnTo>
                  <a:lnTo>
                    <a:pt x="512" y="64"/>
                  </a:lnTo>
                  <a:lnTo>
                    <a:pt x="518" y="65"/>
                  </a:lnTo>
                  <a:lnTo>
                    <a:pt x="523" y="68"/>
                  </a:lnTo>
                  <a:lnTo>
                    <a:pt x="529" y="71"/>
                  </a:lnTo>
                  <a:lnTo>
                    <a:pt x="533" y="74"/>
                  </a:lnTo>
                  <a:lnTo>
                    <a:pt x="536" y="78"/>
                  </a:lnTo>
                  <a:lnTo>
                    <a:pt x="538" y="84"/>
                  </a:lnTo>
                  <a:lnTo>
                    <a:pt x="541" y="89"/>
                  </a:lnTo>
                  <a:lnTo>
                    <a:pt x="541" y="95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3" y="384"/>
                  </a:lnTo>
                  <a:lnTo>
                    <a:pt x="546" y="396"/>
                  </a:lnTo>
                  <a:lnTo>
                    <a:pt x="551" y="407"/>
                  </a:lnTo>
                  <a:lnTo>
                    <a:pt x="560" y="416"/>
                  </a:lnTo>
                  <a:lnTo>
                    <a:pt x="560" y="416"/>
                  </a:lnTo>
                  <a:lnTo>
                    <a:pt x="570" y="424"/>
                  </a:lnTo>
                  <a:lnTo>
                    <a:pt x="580" y="430"/>
                  </a:lnTo>
                  <a:lnTo>
                    <a:pt x="592" y="433"/>
                  </a:lnTo>
                  <a:lnTo>
                    <a:pt x="605" y="435"/>
                  </a:lnTo>
                  <a:lnTo>
                    <a:pt x="605" y="435"/>
                  </a:lnTo>
                  <a:lnTo>
                    <a:pt x="617" y="433"/>
                  </a:lnTo>
                  <a:lnTo>
                    <a:pt x="629" y="430"/>
                  </a:lnTo>
                  <a:lnTo>
                    <a:pt x="639" y="425"/>
                  </a:lnTo>
                  <a:lnTo>
                    <a:pt x="649" y="416"/>
                  </a:lnTo>
                  <a:lnTo>
                    <a:pt x="741" y="327"/>
                  </a:lnTo>
                  <a:lnTo>
                    <a:pt x="741" y="327"/>
                  </a:lnTo>
                  <a:lnTo>
                    <a:pt x="747" y="324"/>
                  </a:lnTo>
                  <a:lnTo>
                    <a:pt x="752" y="321"/>
                  </a:lnTo>
                  <a:lnTo>
                    <a:pt x="757" y="319"/>
                  </a:lnTo>
                  <a:lnTo>
                    <a:pt x="764" y="319"/>
                  </a:lnTo>
                  <a:lnTo>
                    <a:pt x="764" y="319"/>
                  </a:lnTo>
                  <a:lnTo>
                    <a:pt x="770" y="319"/>
                  </a:lnTo>
                  <a:lnTo>
                    <a:pt x="777" y="321"/>
                  </a:lnTo>
                  <a:lnTo>
                    <a:pt x="782" y="324"/>
                  </a:lnTo>
                  <a:lnTo>
                    <a:pt x="786" y="327"/>
                  </a:lnTo>
                  <a:lnTo>
                    <a:pt x="786" y="327"/>
                  </a:lnTo>
                  <a:lnTo>
                    <a:pt x="791" y="333"/>
                  </a:lnTo>
                  <a:lnTo>
                    <a:pt x="794" y="338"/>
                  </a:lnTo>
                  <a:lnTo>
                    <a:pt x="795" y="343"/>
                  </a:lnTo>
                  <a:lnTo>
                    <a:pt x="796" y="350"/>
                  </a:lnTo>
                  <a:lnTo>
                    <a:pt x="795" y="356"/>
                  </a:lnTo>
                  <a:lnTo>
                    <a:pt x="793" y="363"/>
                  </a:lnTo>
                  <a:lnTo>
                    <a:pt x="791" y="368"/>
                  </a:lnTo>
                  <a:lnTo>
                    <a:pt x="786" y="373"/>
                  </a:lnTo>
                  <a:lnTo>
                    <a:pt x="546" y="621"/>
                  </a:lnTo>
                  <a:lnTo>
                    <a:pt x="546" y="621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36" y="629"/>
                  </a:lnTo>
                  <a:lnTo>
                    <a:pt x="528" y="633"/>
                  </a:lnTo>
                  <a:lnTo>
                    <a:pt x="519" y="635"/>
                  </a:lnTo>
                  <a:lnTo>
                    <a:pt x="509" y="636"/>
                  </a:lnTo>
                  <a:lnTo>
                    <a:pt x="509" y="636"/>
                  </a:lnTo>
                  <a:lnTo>
                    <a:pt x="500" y="635"/>
                  </a:lnTo>
                  <a:lnTo>
                    <a:pt x="490" y="632"/>
                  </a:lnTo>
                  <a:lnTo>
                    <a:pt x="480" y="628"/>
                  </a:lnTo>
                  <a:lnTo>
                    <a:pt x="473" y="621"/>
                  </a:lnTo>
                  <a:lnTo>
                    <a:pt x="233" y="372"/>
                  </a:lnTo>
                  <a:lnTo>
                    <a:pt x="233" y="372"/>
                  </a:lnTo>
                  <a:lnTo>
                    <a:pt x="228" y="368"/>
                  </a:lnTo>
                  <a:lnTo>
                    <a:pt x="226" y="363"/>
                  </a:lnTo>
                  <a:lnTo>
                    <a:pt x="224" y="356"/>
                  </a:lnTo>
                  <a:lnTo>
                    <a:pt x="224" y="350"/>
                  </a:lnTo>
                  <a:lnTo>
                    <a:pt x="224" y="344"/>
                  </a:lnTo>
                  <a:lnTo>
                    <a:pt x="226" y="338"/>
                  </a:lnTo>
                  <a:lnTo>
                    <a:pt x="228" y="333"/>
                  </a:lnTo>
                  <a:lnTo>
                    <a:pt x="233" y="327"/>
                  </a:lnTo>
                  <a:lnTo>
                    <a:pt x="233" y="32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5" name="Freeform 90"/>
            <p:cNvSpPr>
              <a:spLocks noEditPoints="1"/>
            </p:cNvSpPr>
            <p:nvPr/>
          </p:nvSpPr>
          <p:spPr bwMode="auto">
            <a:xfrm>
              <a:off x="5512128" y="3585471"/>
              <a:ext cx="388029" cy="389940"/>
            </a:xfrm>
            <a:custGeom>
              <a:avLst/>
              <a:gdLst>
                <a:gd name="T0" fmla="*/ 1015 w 1018"/>
                <a:gd name="T1" fmla="*/ 776 h 1018"/>
                <a:gd name="T2" fmla="*/ 794 w 1018"/>
                <a:gd name="T3" fmla="*/ 24 h 1018"/>
                <a:gd name="T4" fmla="*/ 782 w 1018"/>
                <a:gd name="T5" fmla="*/ 6 h 1018"/>
                <a:gd name="T6" fmla="*/ 763 w 1018"/>
                <a:gd name="T7" fmla="*/ 0 h 1018"/>
                <a:gd name="T8" fmla="*/ 244 w 1018"/>
                <a:gd name="T9" fmla="*/ 2 h 1018"/>
                <a:gd name="T10" fmla="*/ 228 w 1018"/>
                <a:gd name="T11" fmla="*/ 14 h 1018"/>
                <a:gd name="T12" fmla="*/ 9 w 1018"/>
                <a:gd name="T13" fmla="*/ 756 h 1018"/>
                <a:gd name="T14" fmla="*/ 0 w 1018"/>
                <a:gd name="T15" fmla="*/ 796 h 1018"/>
                <a:gd name="T16" fmla="*/ 2 w 1018"/>
                <a:gd name="T17" fmla="*/ 948 h 1018"/>
                <a:gd name="T18" fmla="*/ 16 w 1018"/>
                <a:gd name="T19" fmla="*/ 979 h 1018"/>
                <a:gd name="T20" fmla="*/ 41 w 1018"/>
                <a:gd name="T21" fmla="*/ 1003 h 1018"/>
                <a:gd name="T22" fmla="*/ 73 w 1018"/>
                <a:gd name="T23" fmla="*/ 1016 h 1018"/>
                <a:gd name="T24" fmla="*/ 926 w 1018"/>
                <a:gd name="T25" fmla="*/ 1018 h 1018"/>
                <a:gd name="T26" fmla="*/ 961 w 1018"/>
                <a:gd name="T27" fmla="*/ 1012 h 1018"/>
                <a:gd name="T28" fmla="*/ 991 w 1018"/>
                <a:gd name="T29" fmla="*/ 992 h 1018"/>
                <a:gd name="T30" fmla="*/ 1011 w 1018"/>
                <a:gd name="T31" fmla="*/ 964 h 1018"/>
                <a:gd name="T32" fmla="*/ 1018 w 1018"/>
                <a:gd name="T33" fmla="*/ 931 h 1018"/>
                <a:gd name="T34" fmla="*/ 925 w 1018"/>
                <a:gd name="T35" fmla="*/ 701 h 1018"/>
                <a:gd name="T36" fmla="*/ 698 w 1018"/>
                <a:gd name="T37" fmla="*/ 152 h 1018"/>
                <a:gd name="T38" fmla="*/ 692 w 1018"/>
                <a:gd name="T39" fmla="*/ 138 h 1018"/>
                <a:gd name="T40" fmla="*/ 673 w 1018"/>
                <a:gd name="T41" fmla="*/ 129 h 1018"/>
                <a:gd name="T42" fmla="*/ 344 w 1018"/>
                <a:gd name="T43" fmla="*/ 129 h 1018"/>
                <a:gd name="T44" fmla="*/ 326 w 1018"/>
                <a:gd name="T45" fmla="*/ 138 h 1018"/>
                <a:gd name="T46" fmla="*/ 197 w 1018"/>
                <a:gd name="T47" fmla="*/ 701 h 1018"/>
                <a:gd name="T48" fmla="*/ 278 w 1018"/>
                <a:gd name="T49" fmla="*/ 64 h 1018"/>
                <a:gd name="T50" fmla="*/ 643 w 1018"/>
                <a:gd name="T51" fmla="*/ 191 h 1018"/>
                <a:gd name="T52" fmla="*/ 693 w 1018"/>
                <a:gd name="T53" fmla="*/ 701 h 1018"/>
                <a:gd name="T54" fmla="*/ 673 w 1018"/>
                <a:gd name="T55" fmla="*/ 714 h 1018"/>
                <a:gd name="T56" fmla="*/ 667 w 1018"/>
                <a:gd name="T57" fmla="*/ 804 h 1018"/>
                <a:gd name="T58" fmla="*/ 663 w 1018"/>
                <a:gd name="T59" fmla="*/ 816 h 1018"/>
                <a:gd name="T60" fmla="*/ 646 w 1018"/>
                <a:gd name="T61" fmla="*/ 827 h 1018"/>
                <a:gd name="T62" fmla="*/ 372 w 1018"/>
                <a:gd name="T63" fmla="*/ 826 h 1018"/>
                <a:gd name="T64" fmla="*/ 355 w 1018"/>
                <a:gd name="T65" fmla="*/ 812 h 1018"/>
                <a:gd name="T66" fmla="*/ 350 w 1018"/>
                <a:gd name="T67" fmla="*/ 732 h 1018"/>
                <a:gd name="T68" fmla="*/ 344 w 1018"/>
                <a:gd name="T69" fmla="*/ 714 h 1018"/>
                <a:gd name="T70" fmla="*/ 324 w 1018"/>
                <a:gd name="T71" fmla="*/ 701 h 1018"/>
                <a:gd name="T72" fmla="*/ 91 w 1018"/>
                <a:gd name="T73" fmla="*/ 955 h 1018"/>
                <a:gd name="T74" fmla="*/ 76 w 1018"/>
                <a:gd name="T75" fmla="*/ 951 h 1018"/>
                <a:gd name="T76" fmla="*/ 64 w 1018"/>
                <a:gd name="T77" fmla="*/ 935 h 1018"/>
                <a:gd name="T78" fmla="*/ 68 w 1018"/>
                <a:gd name="T79" fmla="*/ 781 h 1018"/>
                <a:gd name="T80" fmla="*/ 91 w 1018"/>
                <a:gd name="T81" fmla="*/ 764 h 1018"/>
                <a:gd name="T82" fmla="*/ 286 w 1018"/>
                <a:gd name="T83" fmla="*/ 796 h 1018"/>
                <a:gd name="T84" fmla="*/ 294 w 1018"/>
                <a:gd name="T85" fmla="*/ 831 h 1018"/>
                <a:gd name="T86" fmla="*/ 313 w 1018"/>
                <a:gd name="T87" fmla="*/ 863 h 1018"/>
                <a:gd name="T88" fmla="*/ 342 w 1018"/>
                <a:gd name="T89" fmla="*/ 883 h 1018"/>
                <a:gd name="T90" fmla="*/ 377 w 1018"/>
                <a:gd name="T91" fmla="*/ 890 h 1018"/>
                <a:gd name="T92" fmla="*/ 659 w 1018"/>
                <a:gd name="T93" fmla="*/ 889 h 1018"/>
                <a:gd name="T94" fmla="*/ 691 w 1018"/>
                <a:gd name="T95" fmla="*/ 876 h 1018"/>
                <a:gd name="T96" fmla="*/ 715 w 1018"/>
                <a:gd name="T97" fmla="*/ 853 h 1018"/>
                <a:gd name="T98" fmla="*/ 729 w 1018"/>
                <a:gd name="T99" fmla="*/ 821 h 1018"/>
                <a:gd name="T100" fmla="*/ 923 w 1018"/>
                <a:gd name="T101" fmla="*/ 764 h 1018"/>
                <a:gd name="T102" fmla="*/ 936 w 1018"/>
                <a:gd name="T103" fmla="*/ 769 h 1018"/>
                <a:gd name="T104" fmla="*/ 954 w 1018"/>
                <a:gd name="T105" fmla="*/ 931 h 1018"/>
                <a:gd name="T106" fmla="*/ 949 w 1018"/>
                <a:gd name="T107" fmla="*/ 944 h 1018"/>
                <a:gd name="T108" fmla="*/ 932 w 1018"/>
                <a:gd name="T109" fmla="*/ 95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18" h="1018">
                  <a:moveTo>
                    <a:pt x="1017" y="796"/>
                  </a:moveTo>
                  <a:lnTo>
                    <a:pt x="1017" y="796"/>
                  </a:lnTo>
                  <a:lnTo>
                    <a:pt x="1017" y="785"/>
                  </a:lnTo>
                  <a:lnTo>
                    <a:pt x="1015" y="776"/>
                  </a:lnTo>
                  <a:lnTo>
                    <a:pt x="1012" y="766"/>
                  </a:lnTo>
                  <a:lnTo>
                    <a:pt x="1007" y="756"/>
                  </a:lnTo>
                  <a:lnTo>
                    <a:pt x="794" y="24"/>
                  </a:lnTo>
                  <a:lnTo>
                    <a:pt x="794" y="24"/>
                  </a:lnTo>
                  <a:lnTo>
                    <a:pt x="792" y="18"/>
                  </a:lnTo>
                  <a:lnTo>
                    <a:pt x="790" y="14"/>
                  </a:lnTo>
                  <a:lnTo>
                    <a:pt x="786" y="11"/>
                  </a:lnTo>
                  <a:lnTo>
                    <a:pt x="782" y="6"/>
                  </a:lnTo>
                  <a:lnTo>
                    <a:pt x="778" y="4"/>
                  </a:lnTo>
                  <a:lnTo>
                    <a:pt x="773" y="2"/>
                  </a:lnTo>
                  <a:lnTo>
                    <a:pt x="768" y="1"/>
                  </a:lnTo>
                  <a:lnTo>
                    <a:pt x="763" y="0"/>
                  </a:lnTo>
                  <a:lnTo>
                    <a:pt x="254" y="0"/>
                  </a:lnTo>
                  <a:lnTo>
                    <a:pt x="254" y="0"/>
                  </a:lnTo>
                  <a:lnTo>
                    <a:pt x="249" y="1"/>
                  </a:lnTo>
                  <a:lnTo>
                    <a:pt x="244" y="2"/>
                  </a:lnTo>
                  <a:lnTo>
                    <a:pt x="239" y="4"/>
                  </a:lnTo>
                  <a:lnTo>
                    <a:pt x="235" y="6"/>
                  </a:lnTo>
                  <a:lnTo>
                    <a:pt x="232" y="11"/>
                  </a:lnTo>
                  <a:lnTo>
                    <a:pt x="228" y="14"/>
                  </a:lnTo>
                  <a:lnTo>
                    <a:pt x="225" y="18"/>
                  </a:lnTo>
                  <a:lnTo>
                    <a:pt x="224" y="24"/>
                  </a:lnTo>
                  <a:lnTo>
                    <a:pt x="9" y="756"/>
                  </a:lnTo>
                  <a:lnTo>
                    <a:pt x="9" y="756"/>
                  </a:lnTo>
                  <a:lnTo>
                    <a:pt x="5" y="766"/>
                  </a:lnTo>
                  <a:lnTo>
                    <a:pt x="2" y="776"/>
                  </a:lnTo>
                  <a:lnTo>
                    <a:pt x="1" y="785"/>
                  </a:lnTo>
                  <a:lnTo>
                    <a:pt x="0" y="796"/>
                  </a:lnTo>
                  <a:lnTo>
                    <a:pt x="0" y="931"/>
                  </a:lnTo>
                  <a:lnTo>
                    <a:pt x="0" y="931"/>
                  </a:lnTo>
                  <a:lnTo>
                    <a:pt x="0" y="940"/>
                  </a:lnTo>
                  <a:lnTo>
                    <a:pt x="2" y="948"/>
                  </a:lnTo>
                  <a:lnTo>
                    <a:pt x="4" y="957"/>
                  </a:lnTo>
                  <a:lnTo>
                    <a:pt x="7" y="964"/>
                  </a:lnTo>
                  <a:lnTo>
                    <a:pt x="11" y="972"/>
                  </a:lnTo>
                  <a:lnTo>
                    <a:pt x="16" y="979"/>
                  </a:lnTo>
                  <a:lnTo>
                    <a:pt x="20" y="986"/>
                  </a:lnTo>
                  <a:lnTo>
                    <a:pt x="27" y="992"/>
                  </a:lnTo>
                  <a:lnTo>
                    <a:pt x="33" y="998"/>
                  </a:lnTo>
                  <a:lnTo>
                    <a:pt x="41" y="1003"/>
                  </a:lnTo>
                  <a:lnTo>
                    <a:pt x="48" y="1007"/>
                  </a:lnTo>
                  <a:lnTo>
                    <a:pt x="56" y="1012"/>
                  </a:lnTo>
                  <a:lnTo>
                    <a:pt x="64" y="1014"/>
                  </a:lnTo>
                  <a:lnTo>
                    <a:pt x="73" y="1016"/>
                  </a:lnTo>
                  <a:lnTo>
                    <a:pt x="82" y="1018"/>
                  </a:lnTo>
                  <a:lnTo>
                    <a:pt x="91" y="1018"/>
                  </a:lnTo>
                  <a:lnTo>
                    <a:pt x="926" y="1018"/>
                  </a:lnTo>
                  <a:lnTo>
                    <a:pt x="926" y="1018"/>
                  </a:lnTo>
                  <a:lnTo>
                    <a:pt x="935" y="1018"/>
                  </a:lnTo>
                  <a:lnTo>
                    <a:pt x="944" y="1016"/>
                  </a:lnTo>
                  <a:lnTo>
                    <a:pt x="954" y="1014"/>
                  </a:lnTo>
                  <a:lnTo>
                    <a:pt x="961" y="1012"/>
                  </a:lnTo>
                  <a:lnTo>
                    <a:pt x="970" y="1007"/>
                  </a:lnTo>
                  <a:lnTo>
                    <a:pt x="977" y="1003"/>
                  </a:lnTo>
                  <a:lnTo>
                    <a:pt x="985" y="998"/>
                  </a:lnTo>
                  <a:lnTo>
                    <a:pt x="991" y="992"/>
                  </a:lnTo>
                  <a:lnTo>
                    <a:pt x="997" y="986"/>
                  </a:lnTo>
                  <a:lnTo>
                    <a:pt x="1002" y="979"/>
                  </a:lnTo>
                  <a:lnTo>
                    <a:pt x="1006" y="972"/>
                  </a:lnTo>
                  <a:lnTo>
                    <a:pt x="1011" y="964"/>
                  </a:lnTo>
                  <a:lnTo>
                    <a:pt x="1014" y="957"/>
                  </a:lnTo>
                  <a:lnTo>
                    <a:pt x="1016" y="948"/>
                  </a:lnTo>
                  <a:lnTo>
                    <a:pt x="1017" y="940"/>
                  </a:lnTo>
                  <a:lnTo>
                    <a:pt x="1018" y="931"/>
                  </a:lnTo>
                  <a:lnTo>
                    <a:pt x="1017" y="796"/>
                  </a:lnTo>
                  <a:close/>
                  <a:moveTo>
                    <a:pt x="278" y="64"/>
                  </a:moveTo>
                  <a:lnTo>
                    <a:pt x="739" y="64"/>
                  </a:lnTo>
                  <a:lnTo>
                    <a:pt x="925" y="701"/>
                  </a:lnTo>
                  <a:lnTo>
                    <a:pt x="925" y="701"/>
                  </a:lnTo>
                  <a:lnTo>
                    <a:pt x="923" y="701"/>
                  </a:lnTo>
                  <a:lnTo>
                    <a:pt x="821" y="701"/>
                  </a:lnTo>
                  <a:lnTo>
                    <a:pt x="698" y="152"/>
                  </a:lnTo>
                  <a:lnTo>
                    <a:pt x="698" y="152"/>
                  </a:lnTo>
                  <a:lnTo>
                    <a:pt x="697" y="147"/>
                  </a:lnTo>
                  <a:lnTo>
                    <a:pt x="695" y="143"/>
                  </a:lnTo>
                  <a:lnTo>
                    <a:pt x="692" y="138"/>
                  </a:lnTo>
                  <a:lnTo>
                    <a:pt x="688" y="135"/>
                  </a:lnTo>
                  <a:lnTo>
                    <a:pt x="683" y="132"/>
                  </a:lnTo>
                  <a:lnTo>
                    <a:pt x="678" y="130"/>
                  </a:lnTo>
                  <a:lnTo>
                    <a:pt x="673" y="129"/>
                  </a:lnTo>
                  <a:lnTo>
                    <a:pt x="667" y="128"/>
                  </a:lnTo>
                  <a:lnTo>
                    <a:pt x="350" y="128"/>
                  </a:lnTo>
                  <a:lnTo>
                    <a:pt x="350" y="128"/>
                  </a:lnTo>
                  <a:lnTo>
                    <a:pt x="344" y="129"/>
                  </a:lnTo>
                  <a:lnTo>
                    <a:pt x="339" y="130"/>
                  </a:lnTo>
                  <a:lnTo>
                    <a:pt x="335" y="132"/>
                  </a:lnTo>
                  <a:lnTo>
                    <a:pt x="329" y="135"/>
                  </a:lnTo>
                  <a:lnTo>
                    <a:pt x="326" y="138"/>
                  </a:lnTo>
                  <a:lnTo>
                    <a:pt x="323" y="143"/>
                  </a:lnTo>
                  <a:lnTo>
                    <a:pt x="321" y="147"/>
                  </a:lnTo>
                  <a:lnTo>
                    <a:pt x="318" y="152"/>
                  </a:lnTo>
                  <a:lnTo>
                    <a:pt x="197" y="701"/>
                  </a:lnTo>
                  <a:lnTo>
                    <a:pt x="95" y="701"/>
                  </a:lnTo>
                  <a:lnTo>
                    <a:pt x="95" y="701"/>
                  </a:lnTo>
                  <a:lnTo>
                    <a:pt x="92" y="701"/>
                  </a:lnTo>
                  <a:lnTo>
                    <a:pt x="278" y="64"/>
                  </a:lnTo>
                  <a:close/>
                  <a:moveTo>
                    <a:pt x="317" y="701"/>
                  </a:moveTo>
                  <a:lnTo>
                    <a:pt x="262" y="701"/>
                  </a:lnTo>
                  <a:lnTo>
                    <a:pt x="375" y="191"/>
                  </a:lnTo>
                  <a:lnTo>
                    <a:pt x="643" y="191"/>
                  </a:lnTo>
                  <a:lnTo>
                    <a:pt x="755" y="701"/>
                  </a:lnTo>
                  <a:lnTo>
                    <a:pt x="699" y="701"/>
                  </a:lnTo>
                  <a:lnTo>
                    <a:pt x="699" y="701"/>
                  </a:lnTo>
                  <a:lnTo>
                    <a:pt x="693" y="701"/>
                  </a:lnTo>
                  <a:lnTo>
                    <a:pt x="687" y="703"/>
                  </a:lnTo>
                  <a:lnTo>
                    <a:pt x="681" y="706"/>
                  </a:lnTo>
                  <a:lnTo>
                    <a:pt x="677" y="709"/>
                  </a:lnTo>
                  <a:lnTo>
                    <a:pt x="673" y="714"/>
                  </a:lnTo>
                  <a:lnTo>
                    <a:pt x="670" y="720"/>
                  </a:lnTo>
                  <a:lnTo>
                    <a:pt x="668" y="725"/>
                  </a:lnTo>
                  <a:lnTo>
                    <a:pt x="667" y="732"/>
                  </a:lnTo>
                  <a:lnTo>
                    <a:pt x="667" y="804"/>
                  </a:lnTo>
                  <a:lnTo>
                    <a:pt x="667" y="804"/>
                  </a:lnTo>
                  <a:lnTo>
                    <a:pt x="667" y="808"/>
                  </a:lnTo>
                  <a:lnTo>
                    <a:pt x="665" y="813"/>
                  </a:lnTo>
                  <a:lnTo>
                    <a:pt x="663" y="816"/>
                  </a:lnTo>
                  <a:lnTo>
                    <a:pt x="660" y="821"/>
                  </a:lnTo>
                  <a:lnTo>
                    <a:pt x="655" y="823"/>
                  </a:lnTo>
                  <a:lnTo>
                    <a:pt x="651" y="825"/>
                  </a:lnTo>
                  <a:lnTo>
                    <a:pt x="646" y="827"/>
                  </a:lnTo>
                  <a:lnTo>
                    <a:pt x="639" y="827"/>
                  </a:lnTo>
                  <a:lnTo>
                    <a:pt x="377" y="827"/>
                  </a:lnTo>
                  <a:lnTo>
                    <a:pt x="377" y="827"/>
                  </a:lnTo>
                  <a:lnTo>
                    <a:pt x="372" y="826"/>
                  </a:lnTo>
                  <a:lnTo>
                    <a:pt x="367" y="824"/>
                  </a:lnTo>
                  <a:lnTo>
                    <a:pt x="362" y="821"/>
                  </a:lnTo>
                  <a:lnTo>
                    <a:pt x="358" y="816"/>
                  </a:lnTo>
                  <a:lnTo>
                    <a:pt x="355" y="812"/>
                  </a:lnTo>
                  <a:lnTo>
                    <a:pt x="352" y="807"/>
                  </a:lnTo>
                  <a:lnTo>
                    <a:pt x="351" y="801"/>
                  </a:lnTo>
                  <a:lnTo>
                    <a:pt x="350" y="796"/>
                  </a:lnTo>
                  <a:lnTo>
                    <a:pt x="350" y="732"/>
                  </a:lnTo>
                  <a:lnTo>
                    <a:pt x="350" y="732"/>
                  </a:lnTo>
                  <a:lnTo>
                    <a:pt x="349" y="725"/>
                  </a:lnTo>
                  <a:lnTo>
                    <a:pt x="347" y="720"/>
                  </a:lnTo>
                  <a:lnTo>
                    <a:pt x="344" y="714"/>
                  </a:lnTo>
                  <a:lnTo>
                    <a:pt x="340" y="709"/>
                  </a:lnTo>
                  <a:lnTo>
                    <a:pt x="336" y="706"/>
                  </a:lnTo>
                  <a:lnTo>
                    <a:pt x="330" y="703"/>
                  </a:lnTo>
                  <a:lnTo>
                    <a:pt x="324" y="701"/>
                  </a:lnTo>
                  <a:lnTo>
                    <a:pt x="317" y="701"/>
                  </a:lnTo>
                  <a:lnTo>
                    <a:pt x="317" y="701"/>
                  </a:lnTo>
                  <a:close/>
                  <a:moveTo>
                    <a:pt x="926" y="955"/>
                  </a:moveTo>
                  <a:lnTo>
                    <a:pt x="91" y="955"/>
                  </a:lnTo>
                  <a:lnTo>
                    <a:pt x="91" y="955"/>
                  </a:lnTo>
                  <a:lnTo>
                    <a:pt x="86" y="954"/>
                  </a:lnTo>
                  <a:lnTo>
                    <a:pt x="80" y="953"/>
                  </a:lnTo>
                  <a:lnTo>
                    <a:pt x="76" y="951"/>
                  </a:lnTo>
                  <a:lnTo>
                    <a:pt x="72" y="947"/>
                  </a:lnTo>
                  <a:lnTo>
                    <a:pt x="68" y="944"/>
                  </a:lnTo>
                  <a:lnTo>
                    <a:pt x="65" y="940"/>
                  </a:lnTo>
                  <a:lnTo>
                    <a:pt x="64" y="935"/>
                  </a:lnTo>
                  <a:lnTo>
                    <a:pt x="63" y="931"/>
                  </a:lnTo>
                  <a:lnTo>
                    <a:pt x="63" y="800"/>
                  </a:lnTo>
                  <a:lnTo>
                    <a:pt x="68" y="781"/>
                  </a:lnTo>
                  <a:lnTo>
                    <a:pt x="68" y="781"/>
                  </a:lnTo>
                  <a:lnTo>
                    <a:pt x="74" y="775"/>
                  </a:lnTo>
                  <a:lnTo>
                    <a:pt x="80" y="769"/>
                  </a:lnTo>
                  <a:lnTo>
                    <a:pt x="88" y="765"/>
                  </a:lnTo>
                  <a:lnTo>
                    <a:pt x="91" y="764"/>
                  </a:lnTo>
                  <a:lnTo>
                    <a:pt x="95" y="764"/>
                  </a:lnTo>
                  <a:lnTo>
                    <a:pt x="286" y="764"/>
                  </a:lnTo>
                  <a:lnTo>
                    <a:pt x="286" y="796"/>
                  </a:lnTo>
                  <a:lnTo>
                    <a:pt x="286" y="796"/>
                  </a:lnTo>
                  <a:lnTo>
                    <a:pt x="286" y="805"/>
                  </a:lnTo>
                  <a:lnTo>
                    <a:pt x="287" y="814"/>
                  </a:lnTo>
                  <a:lnTo>
                    <a:pt x="291" y="823"/>
                  </a:lnTo>
                  <a:lnTo>
                    <a:pt x="294" y="831"/>
                  </a:lnTo>
                  <a:lnTo>
                    <a:pt x="297" y="840"/>
                  </a:lnTo>
                  <a:lnTo>
                    <a:pt x="302" y="849"/>
                  </a:lnTo>
                  <a:lnTo>
                    <a:pt x="308" y="855"/>
                  </a:lnTo>
                  <a:lnTo>
                    <a:pt x="313" y="863"/>
                  </a:lnTo>
                  <a:lnTo>
                    <a:pt x="320" y="869"/>
                  </a:lnTo>
                  <a:lnTo>
                    <a:pt x="327" y="874"/>
                  </a:lnTo>
                  <a:lnTo>
                    <a:pt x="335" y="879"/>
                  </a:lnTo>
                  <a:lnTo>
                    <a:pt x="342" y="883"/>
                  </a:lnTo>
                  <a:lnTo>
                    <a:pt x="351" y="886"/>
                  </a:lnTo>
                  <a:lnTo>
                    <a:pt x="359" y="889"/>
                  </a:lnTo>
                  <a:lnTo>
                    <a:pt x="368" y="890"/>
                  </a:lnTo>
                  <a:lnTo>
                    <a:pt x="377" y="890"/>
                  </a:lnTo>
                  <a:lnTo>
                    <a:pt x="639" y="890"/>
                  </a:lnTo>
                  <a:lnTo>
                    <a:pt x="639" y="890"/>
                  </a:lnTo>
                  <a:lnTo>
                    <a:pt x="649" y="890"/>
                  </a:lnTo>
                  <a:lnTo>
                    <a:pt x="659" y="889"/>
                  </a:lnTo>
                  <a:lnTo>
                    <a:pt x="667" y="887"/>
                  </a:lnTo>
                  <a:lnTo>
                    <a:pt x="676" y="884"/>
                  </a:lnTo>
                  <a:lnTo>
                    <a:pt x="683" y="881"/>
                  </a:lnTo>
                  <a:lnTo>
                    <a:pt x="691" y="876"/>
                  </a:lnTo>
                  <a:lnTo>
                    <a:pt x="698" y="871"/>
                  </a:lnTo>
                  <a:lnTo>
                    <a:pt x="705" y="866"/>
                  </a:lnTo>
                  <a:lnTo>
                    <a:pt x="710" y="859"/>
                  </a:lnTo>
                  <a:lnTo>
                    <a:pt x="715" y="853"/>
                  </a:lnTo>
                  <a:lnTo>
                    <a:pt x="720" y="845"/>
                  </a:lnTo>
                  <a:lnTo>
                    <a:pt x="724" y="838"/>
                  </a:lnTo>
                  <a:lnTo>
                    <a:pt x="727" y="829"/>
                  </a:lnTo>
                  <a:lnTo>
                    <a:pt x="729" y="821"/>
                  </a:lnTo>
                  <a:lnTo>
                    <a:pt x="730" y="812"/>
                  </a:lnTo>
                  <a:lnTo>
                    <a:pt x="732" y="804"/>
                  </a:lnTo>
                  <a:lnTo>
                    <a:pt x="732" y="764"/>
                  </a:lnTo>
                  <a:lnTo>
                    <a:pt x="923" y="764"/>
                  </a:lnTo>
                  <a:lnTo>
                    <a:pt x="923" y="764"/>
                  </a:lnTo>
                  <a:lnTo>
                    <a:pt x="926" y="764"/>
                  </a:lnTo>
                  <a:lnTo>
                    <a:pt x="930" y="765"/>
                  </a:lnTo>
                  <a:lnTo>
                    <a:pt x="936" y="769"/>
                  </a:lnTo>
                  <a:lnTo>
                    <a:pt x="943" y="775"/>
                  </a:lnTo>
                  <a:lnTo>
                    <a:pt x="948" y="781"/>
                  </a:lnTo>
                  <a:lnTo>
                    <a:pt x="954" y="800"/>
                  </a:lnTo>
                  <a:lnTo>
                    <a:pt x="954" y="931"/>
                  </a:lnTo>
                  <a:lnTo>
                    <a:pt x="954" y="931"/>
                  </a:lnTo>
                  <a:lnTo>
                    <a:pt x="954" y="935"/>
                  </a:lnTo>
                  <a:lnTo>
                    <a:pt x="952" y="940"/>
                  </a:lnTo>
                  <a:lnTo>
                    <a:pt x="949" y="944"/>
                  </a:lnTo>
                  <a:lnTo>
                    <a:pt x="946" y="947"/>
                  </a:lnTo>
                  <a:lnTo>
                    <a:pt x="942" y="951"/>
                  </a:lnTo>
                  <a:lnTo>
                    <a:pt x="936" y="953"/>
                  </a:lnTo>
                  <a:lnTo>
                    <a:pt x="932" y="954"/>
                  </a:lnTo>
                  <a:lnTo>
                    <a:pt x="926" y="955"/>
                  </a:lnTo>
                  <a:lnTo>
                    <a:pt x="926" y="95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6" name="Freeform 91"/>
            <p:cNvSpPr>
              <a:spLocks noEditPoints="1"/>
            </p:cNvSpPr>
            <p:nvPr/>
          </p:nvSpPr>
          <p:spPr bwMode="auto">
            <a:xfrm>
              <a:off x="2823829" y="4363440"/>
              <a:ext cx="389940" cy="389940"/>
            </a:xfrm>
            <a:custGeom>
              <a:avLst/>
              <a:gdLst>
                <a:gd name="T0" fmla="*/ 61 w 1018"/>
                <a:gd name="T1" fmla="*/ 781 h 1017"/>
                <a:gd name="T2" fmla="*/ 36 w 1018"/>
                <a:gd name="T3" fmla="*/ 841 h 1017"/>
                <a:gd name="T4" fmla="*/ 0 w 1018"/>
                <a:gd name="T5" fmla="*/ 980 h 1017"/>
                <a:gd name="T6" fmla="*/ 4 w 1018"/>
                <a:gd name="T7" fmla="*/ 1002 h 1017"/>
                <a:gd name="T8" fmla="*/ 19 w 1018"/>
                <a:gd name="T9" fmla="*/ 1015 h 1017"/>
                <a:gd name="T10" fmla="*/ 38 w 1018"/>
                <a:gd name="T11" fmla="*/ 1017 h 1017"/>
                <a:gd name="T12" fmla="*/ 142 w 1018"/>
                <a:gd name="T13" fmla="*/ 993 h 1017"/>
                <a:gd name="T14" fmla="*/ 223 w 1018"/>
                <a:gd name="T15" fmla="*/ 963 h 1017"/>
                <a:gd name="T16" fmla="*/ 257 w 1018"/>
                <a:gd name="T17" fmla="*/ 941 h 1017"/>
                <a:gd name="T18" fmla="*/ 285 w 1018"/>
                <a:gd name="T19" fmla="*/ 899 h 1017"/>
                <a:gd name="T20" fmla="*/ 294 w 1018"/>
                <a:gd name="T21" fmla="*/ 851 h 1017"/>
                <a:gd name="T22" fmla="*/ 289 w 1018"/>
                <a:gd name="T23" fmla="*/ 814 h 1017"/>
                <a:gd name="T24" fmla="*/ 265 w 1018"/>
                <a:gd name="T25" fmla="*/ 771 h 1017"/>
                <a:gd name="T26" fmla="*/ 237 w 1018"/>
                <a:gd name="T27" fmla="*/ 745 h 1017"/>
                <a:gd name="T28" fmla="*/ 191 w 1018"/>
                <a:gd name="T29" fmla="*/ 727 h 1017"/>
                <a:gd name="T30" fmla="*/ 142 w 1018"/>
                <a:gd name="T31" fmla="*/ 727 h 1017"/>
                <a:gd name="T32" fmla="*/ 96 w 1018"/>
                <a:gd name="T33" fmla="*/ 745 h 1017"/>
                <a:gd name="T34" fmla="*/ 212 w 1018"/>
                <a:gd name="T35" fmla="*/ 896 h 1017"/>
                <a:gd name="T36" fmla="*/ 177 w 1018"/>
                <a:gd name="T37" fmla="*/ 914 h 1017"/>
                <a:gd name="T38" fmla="*/ 72 w 1018"/>
                <a:gd name="T39" fmla="*/ 944 h 1017"/>
                <a:gd name="T40" fmla="*/ 97 w 1018"/>
                <a:gd name="T41" fmla="*/ 858 h 1017"/>
                <a:gd name="T42" fmla="*/ 121 w 1018"/>
                <a:gd name="T43" fmla="*/ 806 h 1017"/>
                <a:gd name="T44" fmla="*/ 154 w 1018"/>
                <a:gd name="T45" fmla="*/ 789 h 1017"/>
                <a:gd name="T46" fmla="*/ 191 w 1018"/>
                <a:gd name="T47" fmla="*/ 792 h 1017"/>
                <a:gd name="T48" fmla="*/ 220 w 1018"/>
                <a:gd name="T49" fmla="*/ 816 h 1017"/>
                <a:gd name="T50" fmla="*/ 230 w 1018"/>
                <a:gd name="T51" fmla="*/ 851 h 1017"/>
                <a:gd name="T52" fmla="*/ 212 w 1018"/>
                <a:gd name="T53" fmla="*/ 896 h 1017"/>
                <a:gd name="T54" fmla="*/ 991 w 1018"/>
                <a:gd name="T55" fmla="*/ 11 h 1017"/>
                <a:gd name="T56" fmla="*/ 955 w 1018"/>
                <a:gd name="T57" fmla="*/ 0 h 1017"/>
                <a:gd name="T58" fmla="*/ 920 w 1018"/>
                <a:gd name="T59" fmla="*/ 10 h 1017"/>
                <a:gd name="T60" fmla="*/ 235 w 1018"/>
                <a:gd name="T61" fmla="*/ 648 h 1017"/>
                <a:gd name="T62" fmla="*/ 231 w 1018"/>
                <a:gd name="T63" fmla="*/ 654 h 1017"/>
                <a:gd name="T64" fmla="*/ 227 w 1018"/>
                <a:gd name="T65" fmla="*/ 664 h 1017"/>
                <a:gd name="T66" fmla="*/ 225 w 1018"/>
                <a:gd name="T67" fmla="*/ 676 h 1017"/>
                <a:gd name="T68" fmla="*/ 231 w 1018"/>
                <a:gd name="T69" fmla="*/ 688 h 1017"/>
                <a:gd name="T70" fmla="*/ 234 w 1018"/>
                <a:gd name="T71" fmla="*/ 693 h 1017"/>
                <a:gd name="T72" fmla="*/ 239 w 1018"/>
                <a:gd name="T73" fmla="*/ 697 h 1017"/>
                <a:gd name="T74" fmla="*/ 250 w 1018"/>
                <a:gd name="T75" fmla="*/ 701 h 1017"/>
                <a:gd name="T76" fmla="*/ 262 w 1018"/>
                <a:gd name="T77" fmla="*/ 702 h 1017"/>
                <a:gd name="T78" fmla="*/ 274 w 1018"/>
                <a:gd name="T79" fmla="*/ 698 h 1017"/>
                <a:gd name="T80" fmla="*/ 279 w 1018"/>
                <a:gd name="T81" fmla="*/ 693 h 1017"/>
                <a:gd name="T82" fmla="*/ 302 w 1018"/>
                <a:gd name="T83" fmla="*/ 684 h 1017"/>
                <a:gd name="T84" fmla="*/ 324 w 1018"/>
                <a:gd name="T85" fmla="*/ 693 h 1017"/>
                <a:gd name="T86" fmla="*/ 333 w 1018"/>
                <a:gd name="T87" fmla="*/ 709 h 1017"/>
                <a:gd name="T88" fmla="*/ 328 w 1018"/>
                <a:gd name="T89" fmla="*/ 733 h 1017"/>
                <a:gd name="T90" fmla="*/ 321 w 1018"/>
                <a:gd name="T91" fmla="*/ 744 h 1017"/>
                <a:gd name="T92" fmla="*/ 316 w 1018"/>
                <a:gd name="T93" fmla="*/ 756 h 1017"/>
                <a:gd name="T94" fmla="*/ 316 w 1018"/>
                <a:gd name="T95" fmla="*/ 767 h 1017"/>
                <a:gd name="T96" fmla="*/ 321 w 1018"/>
                <a:gd name="T97" fmla="*/ 778 h 1017"/>
                <a:gd name="T98" fmla="*/ 324 w 1018"/>
                <a:gd name="T99" fmla="*/ 784 h 1017"/>
                <a:gd name="T100" fmla="*/ 328 w 1018"/>
                <a:gd name="T101" fmla="*/ 787 h 1017"/>
                <a:gd name="T102" fmla="*/ 335 w 1018"/>
                <a:gd name="T103" fmla="*/ 790 h 1017"/>
                <a:gd name="T104" fmla="*/ 353 w 1018"/>
                <a:gd name="T105" fmla="*/ 792 h 1017"/>
                <a:gd name="T106" fmla="*/ 363 w 1018"/>
                <a:gd name="T107" fmla="*/ 788 h 1017"/>
                <a:gd name="T108" fmla="*/ 369 w 1018"/>
                <a:gd name="T109" fmla="*/ 782 h 1017"/>
                <a:gd name="T110" fmla="*/ 1000 w 1018"/>
                <a:gd name="T111" fmla="*/ 109 h 1017"/>
                <a:gd name="T112" fmla="*/ 1017 w 1018"/>
                <a:gd name="T113" fmla="*/ 75 h 1017"/>
                <a:gd name="T114" fmla="*/ 1008 w 1018"/>
                <a:gd name="T115" fmla="*/ 28 h 1017"/>
                <a:gd name="T116" fmla="*/ 386 w 1018"/>
                <a:gd name="T117" fmla="*/ 672 h 1017"/>
                <a:gd name="T118" fmla="*/ 369 w 1018"/>
                <a:gd name="T119" fmla="*/ 648 h 1017"/>
                <a:gd name="T120" fmla="*/ 346 w 1018"/>
                <a:gd name="T121" fmla="*/ 63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18" h="1017">
                  <a:moveTo>
                    <a:pt x="76" y="761"/>
                  </a:moveTo>
                  <a:lnTo>
                    <a:pt x="76" y="761"/>
                  </a:lnTo>
                  <a:lnTo>
                    <a:pt x="69" y="770"/>
                  </a:lnTo>
                  <a:lnTo>
                    <a:pt x="61" y="781"/>
                  </a:lnTo>
                  <a:lnTo>
                    <a:pt x="54" y="794"/>
                  </a:lnTo>
                  <a:lnTo>
                    <a:pt x="47" y="809"/>
                  </a:lnTo>
                  <a:lnTo>
                    <a:pt x="41" y="824"/>
                  </a:lnTo>
                  <a:lnTo>
                    <a:pt x="36" y="841"/>
                  </a:lnTo>
                  <a:lnTo>
                    <a:pt x="25" y="876"/>
                  </a:lnTo>
                  <a:lnTo>
                    <a:pt x="15" y="909"/>
                  </a:lnTo>
                  <a:lnTo>
                    <a:pt x="9" y="939"/>
                  </a:lnTo>
                  <a:lnTo>
                    <a:pt x="0" y="980"/>
                  </a:lnTo>
                  <a:lnTo>
                    <a:pt x="0" y="980"/>
                  </a:lnTo>
                  <a:lnTo>
                    <a:pt x="0" y="987"/>
                  </a:lnTo>
                  <a:lnTo>
                    <a:pt x="1" y="995"/>
                  </a:lnTo>
                  <a:lnTo>
                    <a:pt x="4" y="1002"/>
                  </a:lnTo>
                  <a:lnTo>
                    <a:pt x="9" y="1008"/>
                  </a:lnTo>
                  <a:lnTo>
                    <a:pt x="9" y="1008"/>
                  </a:lnTo>
                  <a:lnTo>
                    <a:pt x="14" y="1012"/>
                  </a:lnTo>
                  <a:lnTo>
                    <a:pt x="19" y="1015"/>
                  </a:lnTo>
                  <a:lnTo>
                    <a:pt x="25" y="1017"/>
                  </a:lnTo>
                  <a:lnTo>
                    <a:pt x="31" y="1017"/>
                  </a:lnTo>
                  <a:lnTo>
                    <a:pt x="31" y="1017"/>
                  </a:lnTo>
                  <a:lnTo>
                    <a:pt x="38" y="1017"/>
                  </a:lnTo>
                  <a:lnTo>
                    <a:pt x="38" y="1017"/>
                  </a:lnTo>
                  <a:lnTo>
                    <a:pt x="77" y="1009"/>
                  </a:lnTo>
                  <a:lnTo>
                    <a:pt x="109" y="1001"/>
                  </a:lnTo>
                  <a:lnTo>
                    <a:pt x="142" y="993"/>
                  </a:lnTo>
                  <a:lnTo>
                    <a:pt x="176" y="982"/>
                  </a:lnTo>
                  <a:lnTo>
                    <a:pt x="193" y="977"/>
                  </a:lnTo>
                  <a:lnTo>
                    <a:pt x="208" y="970"/>
                  </a:lnTo>
                  <a:lnTo>
                    <a:pt x="223" y="963"/>
                  </a:lnTo>
                  <a:lnTo>
                    <a:pt x="236" y="956"/>
                  </a:lnTo>
                  <a:lnTo>
                    <a:pt x="248" y="949"/>
                  </a:lnTo>
                  <a:lnTo>
                    <a:pt x="257" y="941"/>
                  </a:lnTo>
                  <a:lnTo>
                    <a:pt x="257" y="941"/>
                  </a:lnTo>
                  <a:lnTo>
                    <a:pt x="265" y="932"/>
                  </a:lnTo>
                  <a:lnTo>
                    <a:pt x="273" y="922"/>
                  </a:lnTo>
                  <a:lnTo>
                    <a:pt x="279" y="911"/>
                  </a:lnTo>
                  <a:lnTo>
                    <a:pt x="285" y="899"/>
                  </a:lnTo>
                  <a:lnTo>
                    <a:pt x="289" y="888"/>
                  </a:lnTo>
                  <a:lnTo>
                    <a:pt x="292" y="876"/>
                  </a:lnTo>
                  <a:lnTo>
                    <a:pt x="293" y="864"/>
                  </a:lnTo>
                  <a:lnTo>
                    <a:pt x="294" y="851"/>
                  </a:lnTo>
                  <a:lnTo>
                    <a:pt x="294" y="851"/>
                  </a:lnTo>
                  <a:lnTo>
                    <a:pt x="293" y="838"/>
                  </a:lnTo>
                  <a:lnTo>
                    <a:pt x="292" y="825"/>
                  </a:lnTo>
                  <a:lnTo>
                    <a:pt x="289" y="814"/>
                  </a:lnTo>
                  <a:lnTo>
                    <a:pt x="285" y="802"/>
                  </a:lnTo>
                  <a:lnTo>
                    <a:pt x="279" y="791"/>
                  </a:lnTo>
                  <a:lnTo>
                    <a:pt x="273" y="780"/>
                  </a:lnTo>
                  <a:lnTo>
                    <a:pt x="265" y="771"/>
                  </a:lnTo>
                  <a:lnTo>
                    <a:pt x="257" y="761"/>
                  </a:lnTo>
                  <a:lnTo>
                    <a:pt x="257" y="761"/>
                  </a:lnTo>
                  <a:lnTo>
                    <a:pt x="247" y="752"/>
                  </a:lnTo>
                  <a:lnTo>
                    <a:pt x="237" y="745"/>
                  </a:lnTo>
                  <a:lnTo>
                    <a:pt x="227" y="738"/>
                  </a:lnTo>
                  <a:lnTo>
                    <a:pt x="215" y="734"/>
                  </a:lnTo>
                  <a:lnTo>
                    <a:pt x="203" y="730"/>
                  </a:lnTo>
                  <a:lnTo>
                    <a:pt x="191" y="727"/>
                  </a:lnTo>
                  <a:lnTo>
                    <a:pt x="179" y="726"/>
                  </a:lnTo>
                  <a:lnTo>
                    <a:pt x="166" y="724"/>
                  </a:lnTo>
                  <a:lnTo>
                    <a:pt x="155" y="726"/>
                  </a:lnTo>
                  <a:lnTo>
                    <a:pt x="142" y="727"/>
                  </a:lnTo>
                  <a:lnTo>
                    <a:pt x="130" y="730"/>
                  </a:lnTo>
                  <a:lnTo>
                    <a:pt x="118" y="734"/>
                  </a:lnTo>
                  <a:lnTo>
                    <a:pt x="106" y="738"/>
                  </a:lnTo>
                  <a:lnTo>
                    <a:pt x="96" y="745"/>
                  </a:lnTo>
                  <a:lnTo>
                    <a:pt x="86" y="752"/>
                  </a:lnTo>
                  <a:lnTo>
                    <a:pt x="76" y="761"/>
                  </a:lnTo>
                  <a:lnTo>
                    <a:pt x="76" y="761"/>
                  </a:lnTo>
                  <a:close/>
                  <a:moveTo>
                    <a:pt x="212" y="896"/>
                  </a:moveTo>
                  <a:lnTo>
                    <a:pt x="212" y="896"/>
                  </a:lnTo>
                  <a:lnTo>
                    <a:pt x="204" y="902"/>
                  </a:lnTo>
                  <a:lnTo>
                    <a:pt x="192" y="908"/>
                  </a:lnTo>
                  <a:lnTo>
                    <a:pt x="177" y="914"/>
                  </a:lnTo>
                  <a:lnTo>
                    <a:pt x="160" y="921"/>
                  </a:lnTo>
                  <a:lnTo>
                    <a:pt x="140" y="927"/>
                  </a:lnTo>
                  <a:lnTo>
                    <a:pt x="118" y="934"/>
                  </a:lnTo>
                  <a:lnTo>
                    <a:pt x="72" y="944"/>
                  </a:lnTo>
                  <a:lnTo>
                    <a:pt x="72" y="944"/>
                  </a:lnTo>
                  <a:lnTo>
                    <a:pt x="84" y="899"/>
                  </a:lnTo>
                  <a:lnTo>
                    <a:pt x="90" y="878"/>
                  </a:lnTo>
                  <a:lnTo>
                    <a:pt x="97" y="858"/>
                  </a:lnTo>
                  <a:lnTo>
                    <a:pt x="103" y="840"/>
                  </a:lnTo>
                  <a:lnTo>
                    <a:pt x="110" y="825"/>
                  </a:lnTo>
                  <a:lnTo>
                    <a:pt x="116" y="814"/>
                  </a:lnTo>
                  <a:lnTo>
                    <a:pt x="121" y="806"/>
                  </a:lnTo>
                  <a:lnTo>
                    <a:pt x="121" y="806"/>
                  </a:lnTo>
                  <a:lnTo>
                    <a:pt x="131" y="797"/>
                  </a:lnTo>
                  <a:lnTo>
                    <a:pt x="142" y="792"/>
                  </a:lnTo>
                  <a:lnTo>
                    <a:pt x="154" y="789"/>
                  </a:lnTo>
                  <a:lnTo>
                    <a:pt x="166" y="787"/>
                  </a:lnTo>
                  <a:lnTo>
                    <a:pt x="166" y="787"/>
                  </a:lnTo>
                  <a:lnTo>
                    <a:pt x="179" y="789"/>
                  </a:lnTo>
                  <a:lnTo>
                    <a:pt x="191" y="792"/>
                  </a:lnTo>
                  <a:lnTo>
                    <a:pt x="202" y="797"/>
                  </a:lnTo>
                  <a:lnTo>
                    <a:pt x="212" y="806"/>
                  </a:lnTo>
                  <a:lnTo>
                    <a:pt x="212" y="806"/>
                  </a:lnTo>
                  <a:lnTo>
                    <a:pt x="220" y="816"/>
                  </a:lnTo>
                  <a:lnTo>
                    <a:pt x="225" y="826"/>
                  </a:lnTo>
                  <a:lnTo>
                    <a:pt x="229" y="838"/>
                  </a:lnTo>
                  <a:lnTo>
                    <a:pt x="230" y="851"/>
                  </a:lnTo>
                  <a:lnTo>
                    <a:pt x="230" y="851"/>
                  </a:lnTo>
                  <a:lnTo>
                    <a:pt x="229" y="863"/>
                  </a:lnTo>
                  <a:lnTo>
                    <a:pt x="225" y="875"/>
                  </a:lnTo>
                  <a:lnTo>
                    <a:pt x="220" y="887"/>
                  </a:lnTo>
                  <a:lnTo>
                    <a:pt x="212" y="896"/>
                  </a:lnTo>
                  <a:lnTo>
                    <a:pt x="212" y="896"/>
                  </a:lnTo>
                  <a:close/>
                  <a:moveTo>
                    <a:pt x="1000" y="19"/>
                  </a:moveTo>
                  <a:lnTo>
                    <a:pt x="1000" y="19"/>
                  </a:lnTo>
                  <a:lnTo>
                    <a:pt x="991" y="11"/>
                  </a:lnTo>
                  <a:lnTo>
                    <a:pt x="979" y="5"/>
                  </a:lnTo>
                  <a:lnTo>
                    <a:pt x="967" y="1"/>
                  </a:lnTo>
                  <a:lnTo>
                    <a:pt x="955" y="0"/>
                  </a:lnTo>
                  <a:lnTo>
                    <a:pt x="955" y="0"/>
                  </a:lnTo>
                  <a:lnTo>
                    <a:pt x="955" y="0"/>
                  </a:lnTo>
                  <a:lnTo>
                    <a:pt x="942" y="1"/>
                  </a:lnTo>
                  <a:lnTo>
                    <a:pt x="930" y="5"/>
                  </a:lnTo>
                  <a:lnTo>
                    <a:pt x="920" y="10"/>
                  </a:lnTo>
                  <a:lnTo>
                    <a:pt x="910" y="17"/>
                  </a:lnTo>
                  <a:lnTo>
                    <a:pt x="235" y="647"/>
                  </a:lnTo>
                  <a:lnTo>
                    <a:pt x="235" y="647"/>
                  </a:lnTo>
                  <a:lnTo>
                    <a:pt x="235" y="648"/>
                  </a:lnTo>
                  <a:lnTo>
                    <a:pt x="235" y="648"/>
                  </a:lnTo>
                  <a:lnTo>
                    <a:pt x="234" y="648"/>
                  </a:lnTo>
                  <a:lnTo>
                    <a:pt x="234" y="648"/>
                  </a:lnTo>
                  <a:lnTo>
                    <a:pt x="231" y="654"/>
                  </a:lnTo>
                  <a:lnTo>
                    <a:pt x="231" y="654"/>
                  </a:lnTo>
                  <a:lnTo>
                    <a:pt x="228" y="658"/>
                  </a:lnTo>
                  <a:lnTo>
                    <a:pt x="228" y="658"/>
                  </a:lnTo>
                  <a:lnTo>
                    <a:pt x="227" y="664"/>
                  </a:lnTo>
                  <a:lnTo>
                    <a:pt x="227" y="664"/>
                  </a:lnTo>
                  <a:lnTo>
                    <a:pt x="224" y="671"/>
                  </a:lnTo>
                  <a:lnTo>
                    <a:pt x="224" y="671"/>
                  </a:lnTo>
                  <a:lnTo>
                    <a:pt x="225" y="676"/>
                  </a:lnTo>
                  <a:lnTo>
                    <a:pt x="225" y="676"/>
                  </a:lnTo>
                  <a:lnTo>
                    <a:pt x="227" y="683"/>
                  </a:lnTo>
                  <a:lnTo>
                    <a:pt x="227" y="683"/>
                  </a:lnTo>
                  <a:lnTo>
                    <a:pt x="231" y="688"/>
                  </a:lnTo>
                  <a:lnTo>
                    <a:pt x="231" y="688"/>
                  </a:lnTo>
                  <a:lnTo>
                    <a:pt x="233" y="692"/>
                  </a:lnTo>
                  <a:lnTo>
                    <a:pt x="233" y="692"/>
                  </a:lnTo>
                  <a:lnTo>
                    <a:pt x="234" y="693"/>
                  </a:lnTo>
                  <a:lnTo>
                    <a:pt x="234" y="693"/>
                  </a:lnTo>
                  <a:lnTo>
                    <a:pt x="234" y="693"/>
                  </a:lnTo>
                  <a:lnTo>
                    <a:pt x="234" y="693"/>
                  </a:lnTo>
                  <a:lnTo>
                    <a:pt x="239" y="697"/>
                  </a:lnTo>
                  <a:lnTo>
                    <a:pt x="239" y="697"/>
                  </a:lnTo>
                  <a:lnTo>
                    <a:pt x="244" y="700"/>
                  </a:lnTo>
                  <a:lnTo>
                    <a:pt x="244" y="700"/>
                  </a:lnTo>
                  <a:lnTo>
                    <a:pt x="250" y="701"/>
                  </a:lnTo>
                  <a:lnTo>
                    <a:pt x="250" y="701"/>
                  </a:lnTo>
                  <a:lnTo>
                    <a:pt x="257" y="703"/>
                  </a:lnTo>
                  <a:lnTo>
                    <a:pt x="257" y="703"/>
                  </a:lnTo>
                  <a:lnTo>
                    <a:pt x="262" y="702"/>
                  </a:lnTo>
                  <a:lnTo>
                    <a:pt x="262" y="702"/>
                  </a:lnTo>
                  <a:lnTo>
                    <a:pt x="268" y="701"/>
                  </a:lnTo>
                  <a:lnTo>
                    <a:pt x="268" y="701"/>
                  </a:lnTo>
                  <a:lnTo>
                    <a:pt x="274" y="698"/>
                  </a:lnTo>
                  <a:lnTo>
                    <a:pt x="274" y="698"/>
                  </a:lnTo>
                  <a:lnTo>
                    <a:pt x="278" y="694"/>
                  </a:lnTo>
                  <a:lnTo>
                    <a:pt x="279" y="693"/>
                  </a:lnTo>
                  <a:lnTo>
                    <a:pt x="279" y="693"/>
                  </a:lnTo>
                  <a:lnTo>
                    <a:pt x="285" y="689"/>
                  </a:lnTo>
                  <a:lnTo>
                    <a:pt x="290" y="687"/>
                  </a:lnTo>
                  <a:lnTo>
                    <a:pt x="295" y="685"/>
                  </a:lnTo>
                  <a:lnTo>
                    <a:pt x="302" y="684"/>
                  </a:lnTo>
                  <a:lnTo>
                    <a:pt x="308" y="685"/>
                  </a:lnTo>
                  <a:lnTo>
                    <a:pt x="313" y="687"/>
                  </a:lnTo>
                  <a:lnTo>
                    <a:pt x="319" y="689"/>
                  </a:lnTo>
                  <a:lnTo>
                    <a:pt x="324" y="693"/>
                  </a:lnTo>
                  <a:lnTo>
                    <a:pt x="324" y="693"/>
                  </a:lnTo>
                  <a:lnTo>
                    <a:pt x="328" y="699"/>
                  </a:lnTo>
                  <a:lnTo>
                    <a:pt x="332" y="704"/>
                  </a:lnTo>
                  <a:lnTo>
                    <a:pt x="333" y="709"/>
                  </a:lnTo>
                  <a:lnTo>
                    <a:pt x="334" y="716"/>
                  </a:lnTo>
                  <a:lnTo>
                    <a:pt x="333" y="722"/>
                  </a:lnTo>
                  <a:lnTo>
                    <a:pt x="332" y="728"/>
                  </a:lnTo>
                  <a:lnTo>
                    <a:pt x="328" y="733"/>
                  </a:lnTo>
                  <a:lnTo>
                    <a:pt x="324" y="738"/>
                  </a:lnTo>
                  <a:lnTo>
                    <a:pt x="323" y="740"/>
                  </a:lnTo>
                  <a:lnTo>
                    <a:pt x="323" y="740"/>
                  </a:lnTo>
                  <a:lnTo>
                    <a:pt x="321" y="744"/>
                  </a:lnTo>
                  <a:lnTo>
                    <a:pt x="321" y="744"/>
                  </a:lnTo>
                  <a:lnTo>
                    <a:pt x="317" y="749"/>
                  </a:lnTo>
                  <a:lnTo>
                    <a:pt x="317" y="749"/>
                  </a:lnTo>
                  <a:lnTo>
                    <a:pt x="316" y="756"/>
                  </a:lnTo>
                  <a:lnTo>
                    <a:pt x="316" y="756"/>
                  </a:lnTo>
                  <a:lnTo>
                    <a:pt x="315" y="761"/>
                  </a:lnTo>
                  <a:lnTo>
                    <a:pt x="315" y="761"/>
                  </a:lnTo>
                  <a:lnTo>
                    <a:pt x="316" y="767"/>
                  </a:lnTo>
                  <a:lnTo>
                    <a:pt x="316" y="767"/>
                  </a:lnTo>
                  <a:lnTo>
                    <a:pt x="318" y="774"/>
                  </a:lnTo>
                  <a:lnTo>
                    <a:pt x="318" y="774"/>
                  </a:lnTo>
                  <a:lnTo>
                    <a:pt x="321" y="778"/>
                  </a:lnTo>
                  <a:lnTo>
                    <a:pt x="321" y="778"/>
                  </a:lnTo>
                  <a:lnTo>
                    <a:pt x="324" y="784"/>
                  </a:lnTo>
                  <a:lnTo>
                    <a:pt x="324" y="784"/>
                  </a:lnTo>
                  <a:lnTo>
                    <a:pt x="324" y="784"/>
                  </a:lnTo>
                  <a:lnTo>
                    <a:pt x="324" y="784"/>
                  </a:lnTo>
                  <a:lnTo>
                    <a:pt x="325" y="785"/>
                  </a:lnTo>
                  <a:lnTo>
                    <a:pt x="325" y="785"/>
                  </a:lnTo>
                  <a:lnTo>
                    <a:pt x="328" y="787"/>
                  </a:lnTo>
                  <a:lnTo>
                    <a:pt x="332" y="788"/>
                  </a:lnTo>
                  <a:lnTo>
                    <a:pt x="332" y="788"/>
                  </a:lnTo>
                  <a:lnTo>
                    <a:pt x="335" y="790"/>
                  </a:lnTo>
                  <a:lnTo>
                    <a:pt x="335" y="790"/>
                  </a:lnTo>
                  <a:lnTo>
                    <a:pt x="340" y="792"/>
                  </a:lnTo>
                  <a:lnTo>
                    <a:pt x="347" y="793"/>
                  </a:lnTo>
                  <a:lnTo>
                    <a:pt x="347" y="793"/>
                  </a:lnTo>
                  <a:lnTo>
                    <a:pt x="353" y="792"/>
                  </a:lnTo>
                  <a:lnTo>
                    <a:pt x="359" y="790"/>
                  </a:lnTo>
                  <a:lnTo>
                    <a:pt x="359" y="790"/>
                  </a:lnTo>
                  <a:lnTo>
                    <a:pt x="363" y="788"/>
                  </a:lnTo>
                  <a:lnTo>
                    <a:pt x="363" y="788"/>
                  </a:lnTo>
                  <a:lnTo>
                    <a:pt x="366" y="786"/>
                  </a:lnTo>
                  <a:lnTo>
                    <a:pt x="369" y="784"/>
                  </a:lnTo>
                  <a:lnTo>
                    <a:pt x="369" y="784"/>
                  </a:lnTo>
                  <a:lnTo>
                    <a:pt x="369" y="782"/>
                  </a:lnTo>
                  <a:lnTo>
                    <a:pt x="369" y="782"/>
                  </a:lnTo>
                  <a:lnTo>
                    <a:pt x="370" y="782"/>
                  </a:lnTo>
                  <a:lnTo>
                    <a:pt x="1000" y="109"/>
                  </a:lnTo>
                  <a:lnTo>
                    <a:pt x="1000" y="109"/>
                  </a:lnTo>
                  <a:lnTo>
                    <a:pt x="1004" y="103"/>
                  </a:lnTo>
                  <a:lnTo>
                    <a:pt x="1008" y="99"/>
                  </a:lnTo>
                  <a:lnTo>
                    <a:pt x="1014" y="87"/>
                  </a:lnTo>
                  <a:lnTo>
                    <a:pt x="1017" y="75"/>
                  </a:lnTo>
                  <a:lnTo>
                    <a:pt x="1018" y="64"/>
                  </a:lnTo>
                  <a:lnTo>
                    <a:pt x="1017" y="52"/>
                  </a:lnTo>
                  <a:lnTo>
                    <a:pt x="1014" y="40"/>
                  </a:lnTo>
                  <a:lnTo>
                    <a:pt x="1008" y="28"/>
                  </a:lnTo>
                  <a:lnTo>
                    <a:pt x="1004" y="23"/>
                  </a:lnTo>
                  <a:lnTo>
                    <a:pt x="1000" y="19"/>
                  </a:lnTo>
                  <a:lnTo>
                    <a:pt x="1000" y="19"/>
                  </a:lnTo>
                  <a:close/>
                  <a:moveTo>
                    <a:pt x="386" y="672"/>
                  </a:moveTo>
                  <a:lnTo>
                    <a:pt x="386" y="672"/>
                  </a:lnTo>
                  <a:lnTo>
                    <a:pt x="379" y="660"/>
                  </a:lnTo>
                  <a:lnTo>
                    <a:pt x="375" y="654"/>
                  </a:lnTo>
                  <a:lnTo>
                    <a:pt x="369" y="648"/>
                  </a:lnTo>
                  <a:lnTo>
                    <a:pt x="369" y="648"/>
                  </a:lnTo>
                  <a:lnTo>
                    <a:pt x="364" y="643"/>
                  </a:lnTo>
                  <a:lnTo>
                    <a:pt x="357" y="639"/>
                  </a:lnTo>
                  <a:lnTo>
                    <a:pt x="346" y="631"/>
                  </a:lnTo>
                  <a:lnTo>
                    <a:pt x="954" y="65"/>
                  </a:lnTo>
                  <a:lnTo>
                    <a:pt x="386" y="6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7" name="Freeform 92"/>
            <p:cNvSpPr>
              <a:spLocks noEditPoints="1"/>
            </p:cNvSpPr>
            <p:nvPr/>
          </p:nvSpPr>
          <p:spPr bwMode="auto">
            <a:xfrm>
              <a:off x="2823829" y="5166259"/>
              <a:ext cx="389940" cy="340243"/>
            </a:xfrm>
            <a:custGeom>
              <a:avLst/>
              <a:gdLst>
                <a:gd name="T0" fmla="*/ 359 w 1018"/>
                <a:gd name="T1" fmla="*/ 20 h 890"/>
                <a:gd name="T2" fmla="*/ 186 w 1018"/>
                <a:gd name="T3" fmla="*/ 102 h 890"/>
                <a:gd name="T4" fmla="*/ 62 w 1018"/>
                <a:gd name="T5" fmla="*/ 233 h 890"/>
                <a:gd name="T6" fmla="*/ 3 w 1018"/>
                <a:gd name="T7" fmla="*/ 400 h 890"/>
                <a:gd name="T8" fmla="*/ 16 w 1018"/>
                <a:gd name="T9" fmla="*/ 557 h 890"/>
                <a:gd name="T10" fmla="*/ 102 w 1018"/>
                <a:gd name="T11" fmla="*/ 711 h 890"/>
                <a:gd name="T12" fmla="*/ 246 w 1018"/>
                <a:gd name="T13" fmla="*/ 826 h 890"/>
                <a:gd name="T14" fmla="*/ 433 w 1018"/>
                <a:gd name="T15" fmla="*/ 885 h 890"/>
                <a:gd name="T16" fmla="*/ 612 w 1018"/>
                <a:gd name="T17" fmla="*/ 882 h 890"/>
                <a:gd name="T18" fmla="*/ 794 w 1018"/>
                <a:gd name="T19" fmla="*/ 814 h 890"/>
                <a:gd name="T20" fmla="*/ 931 w 1018"/>
                <a:gd name="T21" fmla="*/ 694 h 890"/>
                <a:gd name="T22" fmla="*/ 1008 w 1018"/>
                <a:gd name="T23" fmla="*/ 535 h 890"/>
                <a:gd name="T24" fmla="*/ 1013 w 1018"/>
                <a:gd name="T25" fmla="*/ 378 h 890"/>
                <a:gd name="T26" fmla="*/ 944 w 1018"/>
                <a:gd name="T27" fmla="*/ 214 h 890"/>
                <a:gd name="T28" fmla="*/ 813 w 1018"/>
                <a:gd name="T29" fmla="*/ 89 h 890"/>
                <a:gd name="T30" fmla="*/ 636 w 1018"/>
                <a:gd name="T31" fmla="*/ 14 h 890"/>
                <a:gd name="T32" fmla="*/ 330 w 1018"/>
                <a:gd name="T33" fmla="*/ 96 h 890"/>
                <a:gd name="T34" fmla="*/ 230 w 1018"/>
                <a:gd name="T35" fmla="*/ 149 h 890"/>
                <a:gd name="T36" fmla="*/ 195 w 1018"/>
                <a:gd name="T37" fmla="*/ 204 h 890"/>
                <a:gd name="T38" fmla="*/ 234 w 1018"/>
                <a:gd name="T39" fmla="*/ 321 h 890"/>
                <a:gd name="T40" fmla="*/ 71 w 1018"/>
                <a:gd name="T41" fmla="*/ 382 h 890"/>
                <a:gd name="T42" fmla="*/ 117 w 1018"/>
                <a:gd name="T43" fmla="*/ 266 h 890"/>
                <a:gd name="T44" fmla="*/ 224 w 1018"/>
                <a:gd name="T45" fmla="*/ 477 h 890"/>
                <a:gd name="T46" fmla="*/ 249 w 1018"/>
                <a:gd name="T47" fmla="*/ 634 h 890"/>
                <a:gd name="T48" fmla="*/ 155 w 1018"/>
                <a:gd name="T49" fmla="*/ 675 h 890"/>
                <a:gd name="T50" fmla="*/ 88 w 1018"/>
                <a:gd name="T51" fmla="*/ 569 h 890"/>
                <a:gd name="T52" fmla="*/ 230 w 1018"/>
                <a:gd name="T53" fmla="*/ 741 h 890"/>
                <a:gd name="T54" fmla="*/ 330 w 1018"/>
                <a:gd name="T55" fmla="*/ 794 h 890"/>
                <a:gd name="T56" fmla="*/ 478 w 1018"/>
                <a:gd name="T57" fmla="*/ 822 h 890"/>
                <a:gd name="T58" fmla="*/ 385 w 1018"/>
                <a:gd name="T59" fmla="*/ 760 h 890"/>
                <a:gd name="T60" fmla="*/ 478 w 1018"/>
                <a:gd name="T61" fmla="*/ 669 h 890"/>
                <a:gd name="T62" fmla="*/ 335 w 1018"/>
                <a:gd name="T63" fmla="*/ 626 h 890"/>
                <a:gd name="T64" fmla="*/ 291 w 1018"/>
                <a:gd name="T65" fmla="*/ 518 h 890"/>
                <a:gd name="T66" fmla="*/ 289 w 1018"/>
                <a:gd name="T67" fmla="*/ 393 h 890"/>
                <a:gd name="T68" fmla="*/ 317 w 1018"/>
                <a:gd name="T69" fmla="*/ 258 h 890"/>
                <a:gd name="T70" fmla="*/ 478 w 1018"/>
                <a:gd name="T71" fmla="*/ 221 h 890"/>
                <a:gd name="T72" fmla="*/ 385 w 1018"/>
                <a:gd name="T73" fmla="*/ 131 h 890"/>
                <a:gd name="T74" fmla="*/ 478 w 1018"/>
                <a:gd name="T75" fmla="*/ 69 h 890"/>
                <a:gd name="T76" fmla="*/ 785 w 1018"/>
                <a:gd name="T77" fmla="*/ 321 h 890"/>
                <a:gd name="T78" fmla="*/ 823 w 1018"/>
                <a:gd name="T79" fmla="*/ 204 h 890"/>
                <a:gd name="T80" fmla="*/ 910 w 1018"/>
                <a:gd name="T81" fmla="*/ 280 h 890"/>
                <a:gd name="T82" fmla="*/ 951 w 1018"/>
                <a:gd name="T83" fmla="*/ 398 h 890"/>
                <a:gd name="T84" fmla="*/ 728 w 1018"/>
                <a:gd name="T85" fmla="*/ 154 h 890"/>
                <a:gd name="T86" fmla="*/ 790 w 1018"/>
                <a:gd name="T87" fmla="*/ 149 h 890"/>
                <a:gd name="T88" fmla="*/ 590 w 1018"/>
                <a:gd name="T89" fmla="*/ 91 h 890"/>
                <a:gd name="T90" fmla="*/ 645 w 1018"/>
                <a:gd name="T91" fmla="*/ 207 h 890"/>
                <a:gd name="T92" fmla="*/ 625 w 1018"/>
                <a:gd name="T93" fmla="*/ 277 h 890"/>
                <a:gd name="T94" fmla="*/ 721 w 1018"/>
                <a:gd name="T95" fmla="*/ 332 h 890"/>
                <a:gd name="T96" fmla="*/ 731 w 1018"/>
                <a:gd name="T97" fmla="*/ 477 h 890"/>
                <a:gd name="T98" fmla="*/ 708 w 1018"/>
                <a:gd name="T99" fmla="*/ 615 h 890"/>
                <a:gd name="T100" fmla="*/ 541 w 1018"/>
                <a:gd name="T101" fmla="*/ 477 h 890"/>
                <a:gd name="T102" fmla="*/ 678 w 1018"/>
                <a:gd name="T103" fmla="*/ 692 h 890"/>
                <a:gd name="T104" fmla="*/ 571 w 1018"/>
                <a:gd name="T105" fmla="*/ 811 h 890"/>
                <a:gd name="T106" fmla="*/ 716 w 1018"/>
                <a:gd name="T107" fmla="*/ 756 h 890"/>
                <a:gd name="T108" fmla="*/ 742 w 1018"/>
                <a:gd name="T109" fmla="*/ 770 h 890"/>
                <a:gd name="T110" fmla="*/ 785 w 1018"/>
                <a:gd name="T111" fmla="*/ 664 h 890"/>
                <a:gd name="T112" fmla="*/ 791 w 1018"/>
                <a:gd name="T113" fmla="*/ 525 h 890"/>
                <a:gd name="T114" fmla="*/ 941 w 1018"/>
                <a:gd name="T115" fmla="*/ 538 h 890"/>
                <a:gd name="T116" fmla="*/ 884 w 1018"/>
                <a:gd name="T117" fmla="*/ 650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8" h="890">
                  <a:moveTo>
                    <a:pt x="510" y="0"/>
                  </a:moveTo>
                  <a:lnTo>
                    <a:pt x="510" y="0"/>
                  </a:lnTo>
                  <a:lnTo>
                    <a:pt x="483" y="1"/>
                  </a:lnTo>
                  <a:lnTo>
                    <a:pt x="457" y="2"/>
                  </a:lnTo>
                  <a:lnTo>
                    <a:pt x="433" y="5"/>
                  </a:lnTo>
                  <a:lnTo>
                    <a:pt x="407" y="8"/>
                  </a:lnTo>
                  <a:lnTo>
                    <a:pt x="382" y="14"/>
                  </a:lnTo>
                  <a:lnTo>
                    <a:pt x="359" y="20"/>
                  </a:lnTo>
                  <a:lnTo>
                    <a:pt x="335" y="27"/>
                  </a:lnTo>
                  <a:lnTo>
                    <a:pt x="311" y="35"/>
                  </a:lnTo>
                  <a:lnTo>
                    <a:pt x="289" y="44"/>
                  </a:lnTo>
                  <a:lnTo>
                    <a:pt x="267" y="54"/>
                  </a:lnTo>
                  <a:lnTo>
                    <a:pt x="246" y="64"/>
                  </a:lnTo>
                  <a:lnTo>
                    <a:pt x="225" y="76"/>
                  </a:lnTo>
                  <a:lnTo>
                    <a:pt x="205" y="89"/>
                  </a:lnTo>
                  <a:lnTo>
                    <a:pt x="186" y="102"/>
                  </a:lnTo>
                  <a:lnTo>
                    <a:pt x="168" y="116"/>
                  </a:lnTo>
                  <a:lnTo>
                    <a:pt x="150" y="131"/>
                  </a:lnTo>
                  <a:lnTo>
                    <a:pt x="133" y="146"/>
                  </a:lnTo>
                  <a:lnTo>
                    <a:pt x="117" y="162"/>
                  </a:lnTo>
                  <a:lnTo>
                    <a:pt x="102" y="179"/>
                  </a:lnTo>
                  <a:lnTo>
                    <a:pt x="88" y="196"/>
                  </a:lnTo>
                  <a:lnTo>
                    <a:pt x="74" y="214"/>
                  </a:lnTo>
                  <a:lnTo>
                    <a:pt x="62" y="233"/>
                  </a:lnTo>
                  <a:lnTo>
                    <a:pt x="51" y="252"/>
                  </a:lnTo>
                  <a:lnTo>
                    <a:pt x="41" y="272"/>
                  </a:lnTo>
                  <a:lnTo>
                    <a:pt x="31" y="292"/>
                  </a:lnTo>
                  <a:lnTo>
                    <a:pt x="24" y="313"/>
                  </a:lnTo>
                  <a:lnTo>
                    <a:pt x="16" y="334"/>
                  </a:lnTo>
                  <a:lnTo>
                    <a:pt x="11" y="355"/>
                  </a:lnTo>
                  <a:lnTo>
                    <a:pt x="7" y="378"/>
                  </a:lnTo>
                  <a:lnTo>
                    <a:pt x="3" y="400"/>
                  </a:lnTo>
                  <a:lnTo>
                    <a:pt x="1" y="423"/>
                  </a:lnTo>
                  <a:lnTo>
                    <a:pt x="0" y="445"/>
                  </a:lnTo>
                  <a:lnTo>
                    <a:pt x="0" y="445"/>
                  </a:lnTo>
                  <a:lnTo>
                    <a:pt x="1" y="468"/>
                  </a:lnTo>
                  <a:lnTo>
                    <a:pt x="3" y="490"/>
                  </a:lnTo>
                  <a:lnTo>
                    <a:pt x="7" y="513"/>
                  </a:lnTo>
                  <a:lnTo>
                    <a:pt x="11" y="535"/>
                  </a:lnTo>
                  <a:lnTo>
                    <a:pt x="16" y="557"/>
                  </a:lnTo>
                  <a:lnTo>
                    <a:pt x="24" y="577"/>
                  </a:lnTo>
                  <a:lnTo>
                    <a:pt x="31" y="599"/>
                  </a:lnTo>
                  <a:lnTo>
                    <a:pt x="41" y="618"/>
                  </a:lnTo>
                  <a:lnTo>
                    <a:pt x="51" y="638"/>
                  </a:lnTo>
                  <a:lnTo>
                    <a:pt x="62" y="658"/>
                  </a:lnTo>
                  <a:lnTo>
                    <a:pt x="74" y="676"/>
                  </a:lnTo>
                  <a:lnTo>
                    <a:pt x="88" y="694"/>
                  </a:lnTo>
                  <a:lnTo>
                    <a:pt x="102" y="711"/>
                  </a:lnTo>
                  <a:lnTo>
                    <a:pt x="117" y="728"/>
                  </a:lnTo>
                  <a:lnTo>
                    <a:pt x="133" y="744"/>
                  </a:lnTo>
                  <a:lnTo>
                    <a:pt x="150" y="760"/>
                  </a:lnTo>
                  <a:lnTo>
                    <a:pt x="168" y="775"/>
                  </a:lnTo>
                  <a:lnTo>
                    <a:pt x="186" y="788"/>
                  </a:lnTo>
                  <a:lnTo>
                    <a:pt x="205" y="801"/>
                  </a:lnTo>
                  <a:lnTo>
                    <a:pt x="225" y="814"/>
                  </a:lnTo>
                  <a:lnTo>
                    <a:pt x="246" y="826"/>
                  </a:lnTo>
                  <a:lnTo>
                    <a:pt x="267" y="837"/>
                  </a:lnTo>
                  <a:lnTo>
                    <a:pt x="289" y="846"/>
                  </a:lnTo>
                  <a:lnTo>
                    <a:pt x="311" y="855"/>
                  </a:lnTo>
                  <a:lnTo>
                    <a:pt x="335" y="864"/>
                  </a:lnTo>
                  <a:lnTo>
                    <a:pt x="359" y="870"/>
                  </a:lnTo>
                  <a:lnTo>
                    <a:pt x="382" y="876"/>
                  </a:lnTo>
                  <a:lnTo>
                    <a:pt x="407" y="882"/>
                  </a:lnTo>
                  <a:lnTo>
                    <a:pt x="433" y="885"/>
                  </a:lnTo>
                  <a:lnTo>
                    <a:pt x="457" y="888"/>
                  </a:lnTo>
                  <a:lnTo>
                    <a:pt x="483" y="889"/>
                  </a:lnTo>
                  <a:lnTo>
                    <a:pt x="510" y="890"/>
                  </a:lnTo>
                  <a:lnTo>
                    <a:pt x="510" y="890"/>
                  </a:lnTo>
                  <a:lnTo>
                    <a:pt x="536" y="889"/>
                  </a:lnTo>
                  <a:lnTo>
                    <a:pt x="561" y="888"/>
                  </a:lnTo>
                  <a:lnTo>
                    <a:pt x="587" y="885"/>
                  </a:lnTo>
                  <a:lnTo>
                    <a:pt x="612" y="882"/>
                  </a:lnTo>
                  <a:lnTo>
                    <a:pt x="636" y="876"/>
                  </a:lnTo>
                  <a:lnTo>
                    <a:pt x="661" y="870"/>
                  </a:lnTo>
                  <a:lnTo>
                    <a:pt x="685" y="864"/>
                  </a:lnTo>
                  <a:lnTo>
                    <a:pt x="707" y="855"/>
                  </a:lnTo>
                  <a:lnTo>
                    <a:pt x="730" y="846"/>
                  </a:lnTo>
                  <a:lnTo>
                    <a:pt x="752" y="837"/>
                  </a:lnTo>
                  <a:lnTo>
                    <a:pt x="773" y="826"/>
                  </a:lnTo>
                  <a:lnTo>
                    <a:pt x="794" y="814"/>
                  </a:lnTo>
                  <a:lnTo>
                    <a:pt x="813" y="801"/>
                  </a:lnTo>
                  <a:lnTo>
                    <a:pt x="833" y="788"/>
                  </a:lnTo>
                  <a:lnTo>
                    <a:pt x="851" y="775"/>
                  </a:lnTo>
                  <a:lnTo>
                    <a:pt x="869" y="760"/>
                  </a:lnTo>
                  <a:lnTo>
                    <a:pt x="886" y="744"/>
                  </a:lnTo>
                  <a:lnTo>
                    <a:pt x="903" y="728"/>
                  </a:lnTo>
                  <a:lnTo>
                    <a:pt x="918" y="711"/>
                  </a:lnTo>
                  <a:lnTo>
                    <a:pt x="931" y="694"/>
                  </a:lnTo>
                  <a:lnTo>
                    <a:pt x="944" y="676"/>
                  </a:lnTo>
                  <a:lnTo>
                    <a:pt x="957" y="658"/>
                  </a:lnTo>
                  <a:lnTo>
                    <a:pt x="968" y="638"/>
                  </a:lnTo>
                  <a:lnTo>
                    <a:pt x="979" y="618"/>
                  </a:lnTo>
                  <a:lnTo>
                    <a:pt x="987" y="599"/>
                  </a:lnTo>
                  <a:lnTo>
                    <a:pt x="996" y="577"/>
                  </a:lnTo>
                  <a:lnTo>
                    <a:pt x="1002" y="557"/>
                  </a:lnTo>
                  <a:lnTo>
                    <a:pt x="1008" y="535"/>
                  </a:lnTo>
                  <a:lnTo>
                    <a:pt x="1013" y="513"/>
                  </a:lnTo>
                  <a:lnTo>
                    <a:pt x="1016" y="490"/>
                  </a:lnTo>
                  <a:lnTo>
                    <a:pt x="1017" y="468"/>
                  </a:lnTo>
                  <a:lnTo>
                    <a:pt x="1018" y="445"/>
                  </a:lnTo>
                  <a:lnTo>
                    <a:pt x="1018" y="445"/>
                  </a:lnTo>
                  <a:lnTo>
                    <a:pt x="1017" y="423"/>
                  </a:lnTo>
                  <a:lnTo>
                    <a:pt x="1016" y="400"/>
                  </a:lnTo>
                  <a:lnTo>
                    <a:pt x="1013" y="378"/>
                  </a:lnTo>
                  <a:lnTo>
                    <a:pt x="1008" y="355"/>
                  </a:lnTo>
                  <a:lnTo>
                    <a:pt x="1002" y="334"/>
                  </a:lnTo>
                  <a:lnTo>
                    <a:pt x="996" y="313"/>
                  </a:lnTo>
                  <a:lnTo>
                    <a:pt x="987" y="292"/>
                  </a:lnTo>
                  <a:lnTo>
                    <a:pt x="979" y="272"/>
                  </a:lnTo>
                  <a:lnTo>
                    <a:pt x="968" y="252"/>
                  </a:lnTo>
                  <a:lnTo>
                    <a:pt x="957" y="233"/>
                  </a:lnTo>
                  <a:lnTo>
                    <a:pt x="944" y="214"/>
                  </a:lnTo>
                  <a:lnTo>
                    <a:pt x="931" y="196"/>
                  </a:lnTo>
                  <a:lnTo>
                    <a:pt x="918" y="179"/>
                  </a:lnTo>
                  <a:lnTo>
                    <a:pt x="903" y="162"/>
                  </a:lnTo>
                  <a:lnTo>
                    <a:pt x="886" y="146"/>
                  </a:lnTo>
                  <a:lnTo>
                    <a:pt x="869" y="131"/>
                  </a:lnTo>
                  <a:lnTo>
                    <a:pt x="851" y="116"/>
                  </a:lnTo>
                  <a:lnTo>
                    <a:pt x="833" y="102"/>
                  </a:lnTo>
                  <a:lnTo>
                    <a:pt x="813" y="89"/>
                  </a:lnTo>
                  <a:lnTo>
                    <a:pt x="794" y="76"/>
                  </a:lnTo>
                  <a:lnTo>
                    <a:pt x="773" y="64"/>
                  </a:lnTo>
                  <a:lnTo>
                    <a:pt x="752" y="54"/>
                  </a:lnTo>
                  <a:lnTo>
                    <a:pt x="730" y="44"/>
                  </a:lnTo>
                  <a:lnTo>
                    <a:pt x="707" y="35"/>
                  </a:lnTo>
                  <a:lnTo>
                    <a:pt x="685" y="27"/>
                  </a:lnTo>
                  <a:lnTo>
                    <a:pt x="661" y="20"/>
                  </a:lnTo>
                  <a:lnTo>
                    <a:pt x="636" y="14"/>
                  </a:lnTo>
                  <a:lnTo>
                    <a:pt x="612" y="8"/>
                  </a:lnTo>
                  <a:lnTo>
                    <a:pt x="587" y="5"/>
                  </a:lnTo>
                  <a:lnTo>
                    <a:pt x="561" y="2"/>
                  </a:lnTo>
                  <a:lnTo>
                    <a:pt x="536" y="1"/>
                  </a:lnTo>
                  <a:lnTo>
                    <a:pt x="510" y="0"/>
                  </a:lnTo>
                  <a:lnTo>
                    <a:pt x="510" y="0"/>
                  </a:lnTo>
                  <a:close/>
                  <a:moveTo>
                    <a:pt x="330" y="96"/>
                  </a:moveTo>
                  <a:lnTo>
                    <a:pt x="330" y="96"/>
                  </a:lnTo>
                  <a:lnTo>
                    <a:pt x="317" y="115"/>
                  </a:lnTo>
                  <a:lnTo>
                    <a:pt x="304" y="134"/>
                  </a:lnTo>
                  <a:lnTo>
                    <a:pt x="292" y="154"/>
                  </a:lnTo>
                  <a:lnTo>
                    <a:pt x="280" y="176"/>
                  </a:lnTo>
                  <a:lnTo>
                    <a:pt x="280" y="176"/>
                  </a:lnTo>
                  <a:lnTo>
                    <a:pt x="253" y="163"/>
                  </a:lnTo>
                  <a:lnTo>
                    <a:pt x="230" y="149"/>
                  </a:lnTo>
                  <a:lnTo>
                    <a:pt x="230" y="149"/>
                  </a:lnTo>
                  <a:lnTo>
                    <a:pt x="253" y="134"/>
                  </a:lnTo>
                  <a:lnTo>
                    <a:pt x="278" y="120"/>
                  </a:lnTo>
                  <a:lnTo>
                    <a:pt x="304" y="107"/>
                  </a:lnTo>
                  <a:lnTo>
                    <a:pt x="330" y="96"/>
                  </a:lnTo>
                  <a:lnTo>
                    <a:pt x="330" y="96"/>
                  </a:lnTo>
                  <a:close/>
                  <a:moveTo>
                    <a:pt x="177" y="192"/>
                  </a:moveTo>
                  <a:lnTo>
                    <a:pt x="177" y="192"/>
                  </a:lnTo>
                  <a:lnTo>
                    <a:pt x="195" y="204"/>
                  </a:lnTo>
                  <a:lnTo>
                    <a:pt x="215" y="216"/>
                  </a:lnTo>
                  <a:lnTo>
                    <a:pt x="235" y="226"/>
                  </a:lnTo>
                  <a:lnTo>
                    <a:pt x="256" y="236"/>
                  </a:lnTo>
                  <a:lnTo>
                    <a:pt x="256" y="236"/>
                  </a:lnTo>
                  <a:lnTo>
                    <a:pt x="249" y="256"/>
                  </a:lnTo>
                  <a:lnTo>
                    <a:pt x="244" y="278"/>
                  </a:lnTo>
                  <a:lnTo>
                    <a:pt x="238" y="299"/>
                  </a:lnTo>
                  <a:lnTo>
                    <a:pt x="234" y="321"/>
                  </a:lnTo>
                  <a:lnTo>
                    <a:pt x="231" y="343"/>
                  </a:lnTo>
                  <a:lnTo>
                    <a:pt x="228" y="366"/>
                  </a:lnTo>
                  <a:lnTo>
                    <a:pt x="225" y="389"/>
                  </a:lnTo>
                  <a:lnTo>
                    <a:pt x="224" y="413"/>
                  </a:lnTo>
                  <a:lnTo>
                    <a:pt x="66" y="413"/>
                  </a:lnTo>
                  <a:lnTo>
                    <a:pt x="66" y="413"/>
                  </a:lnTo>
                  <a:lnTo>
                    <a:pt x="68" y="398"/>
                  </a:lnTo>
                  <a:lnTo>
                    <a:pt x="71" y="382"/>
                  </a:lnTo>
                  <a:lnTo>
                    <a:pt x="74" y="367"/>
                  </a:lnTo>
                  <a:lnTo>
                    <a:pt x="78" y="352"/>
                  </a:lnTo>
                  <a:lnTo>
                    <a:pt x="83" y="337"/>
                  </a:lnTo>
                  <a:lnTo>
                    <a:pt x="88" y="322"/>
                  </a:lnTo>
                  <a:lnTo>
                    <a:pt x="95" y="308"/>
                  </a:lnTo>
                  <a:lnTo>
                    <a:pt x="101" y="294"/>
                  </a:lnTo>
                  <a:lnTo>
                    <a:pt x="109" y="280"/>
                  </a:lnTo>
                  <a:lnTo>
                    <a:pt x="117" y="266"/>
                  </a:lnTo>
                  <a:lnTo>
                    <a:pt x="126" y="253"/>
                  </a:lnTo>
                  <a:lnTo>
                    <a:pt x="134" y="240"/>
                  </a:lnTo>
                  <a:lnTo>
                    <a:pt x="145" y="227"/>
                  </a:lnTo>
                  <a:lnTo>
                    <a:pt x="155" y="216"/>
                  </a:lnTo>
                  <a:lnTo>
                    <a:pt x="177" y="192"/>
                  </a:lnTo>
                  <a:lnTo>
                    <a:pt x="177" y="192"/>
                  </a:lnTo>
                  <a:close/>
                  <a:moveTo>
                    <a:pt x="66" y="477"/>
                  </a:moveTo>
                  <a:lnTo>
                    <a:pt x="224" y="477"/>
                  </a:lnTo>
                  <a:lnTo>
                    <a:pt x="224" y="477"/>
                  </a:lnTo>
                  <a:lnTo>
                    <a:pt x="225" y="501"/>
                  </a:lnTo>
                  <a:lnTo>
                    <a:pt x="228" y="525"/>
                  </a:lnTo>
                  <a:lnTo>
                    <a:pt x="231" y="547"/>
                  </a:lnTo>
                  <a:lnTo>
                    <a:pt x="234" y="570"/>
                  </a:lnTo>
                  <a:lnTo>
                    <a:pt x="238" y="591"/>
                  </a:lnTo>
                  <a:lnTo>
                    <a:pt x="244" y="613"/>
                  </a:lnTo>
                  <a:lnTo>
                    <a:pt x="249" y="634"/>
                  </a:lnTo>
                  <a:lnTo>
                    <a:pt x="256" y="654"/>
                  </a:lnTo>
                  <a:lnTo>
                    <a:pt x="256" y="654"/>
                  </a:lnTo>
                  <a:lnTo>
                    <a:pt x="235" y="664"/>
                  </a:lnTo>
                  <a:lnTo>
                    <a:pt x="215" y="675"/>
                  </a:lnTo>
                  <a:lnTo>
                    <a:pt x="195" y="687"/>
                  </a:lnTo>
                  <a:lnTo>
                    <a:pt x="177" y="698"/>
                  </a:lnTo>
                  <a:lnTo>
                    <a:pt x="177" y="698"/>
                  </a:lnTo>
                  <a:lnTo>
                    <a:pt x="155" y="675"/>
                  </a:lnTo>
                  <a:lnTo>
                    <a:pt x="145" y="663"/>
                  </a:lnTo>
                  <a:lnTo>
                    <a:pt x="135" y="650"/>
                  </a:lnTo>
                  <a:lnTo>
                    <a:pt x="126" y="637"/>
                  </a:lnTo>
                  <a:lnTo>
                    <a:pt x="117" y="624"/>
                  </a:lnTo>
                  <a:lnTo>
                    <a:pt x="109" y="610"/>
                  </a:lnTo>
                  <a:lnTo>
                    <a:pt x="101" y="597"/>
                  </a:lnTo>
                  <a:lnTo>
                    <a:pt x="95" y="582"/>
                  </a:lnTo>
                  <a:lnTo>
                    <a:pt x="88" y="569"/>
                  </a:lnTo>
                  <a:lnTo>
                    <a:pt x="83" y="554"/>
                  </a:lnTo>
                  <a:lnTo>
                    <a:pt x="78" y="538"/>
                  </a:lnTo>
                  <a:lnTo>
                    <a:pt x="74" y="523"/>
                  </a:lnTo>
                  <a:lnTo>
                    <a:pt x="71" y="508"/>
                  </a:lnTo>
                  <a:lnTo>
                    <a:pt x="68" y="492"/>
                  </a:lnTo>
                  <a:lnTo>
                    <a:pt x="66" y="477"/>
                  </a:lnTo>
                  <a:lnTo>
                    <a:pt x="66" y="477"/>
                  </a:lnTo>
                  <a:close/>
                  <a:moveTo>
                    <a:pt x="230" y="741"/>
                  </a:moveTo>
                  <a:lnTo>
                    <a:pt x="230" y="741"/>
                  </a:lnTo>
                  <a:lnTo>
                    <a:pt x="253" y="727"/>
                  </a:lnTo>
                  <a:lnTo>
                    <a:pt x="280" y="714"/>
                  </a:lnTo>
                  <a:lnTo>
                    <a:pt x="280" y="714"/>
                  </a:lnTo>
                  <a:lnTo>
                    <a:pt x="292" y="736"/>
                  </a:lnTo>
                  <a:lnTo>
                    <a:pt x="304" y="756"/>
                  </a:lnTo>
                  <a:lnTo>
                    <a:pt x="317" y="776"/>
                  </a:lnTo>
                  <a:lnTo>
                    <a:pt x="330" y="794"/>
                  </a:lnTo>
                  <a:lnTo>
                    <a:pt x="330" y="794"/>
                  </a:lnTo>
                  <a:lnTo>
                    <a:pt x="304" y="783"/>
                  </a:lnTo>
                  <a:lnTo>
                    <a:pt x="278" y="770"/>
                  </a:lnTo>
                  <a:lnTo>
                    <a:pt x="253" y="756"/>
                  </a:lnTo>
                  <a:lnTo>
                    <a:pt x="230" y="741"/>
                  </a:lnTo>
                  <a:lnTo>
                    <a:pt x="230" y="741"/>
                  </a:lnTo>
                  <a:close/>
                  <a:moveTo>
                    <a:pt x="478" y="822"/>
                  </a:moveTo>
                  <a:lnTo>
                    <a:pt x="478" y="822"/>
                  </a:lnTo>
                  <a:lnTo>
                    <a:pt x="468" y="820"/>
                  </a:lnTo>
                  <a:lnTo>
                    <a:pt x="458" y="815"/>
                  </a:lnTo>
                  <a:lnTo>
                    <a:pt x="449" y="811"/>
                  </a:lnTo>
                  <a:lnTo>
                    <a:pt x="439" y="806"/>
                  </a:lnTo>
                  <a:lnTo>
                    <a:pt x="429" y="799"/>
                  </a:lnTo>
                  <a:lnTo>
                    <a:pt x="420" y="793"/>
                  </a:lnTo>
                  <a:lnTo>
                    <a:pt x="403" y="778"/>
                  </a:lnTo>
                  <a:lnTo>
                    <a:pt x="385" y="760"/>
                  </a:lnTo>
                  <a:lnTo>
                    <a:pt x="369" y="739"/>
                  </a:lnTo>
                  <a:lnTo>
                    <a:pt x="355" y="717"/>
                  </a:lnTo>
                  <a:lnTo>
                    <a:pt x="341" y="692"/>
                  </a:lnTo>
                  <a:lnTo>
                    <a:pt x="341" y="692"/>
                  </a:lnTo>
                  <a:lnTo>
                    <a:pt x="374" y="683"/>
                  </a:lnTo>
                  <a:lnTo>
                    <a:pt x="407" y="677"/>
                  </a:lnTo>
                  <a:lnTo>
                    <a:pt x="442" y="672"/>
                  </a:lnTo>
                  <a:lnTo>
                    <a:pt x="478" y="669"/>
                  </a:lnTo>
                  <a:lnTo>
                    <a:pt x="478" y="822"/>
                  </a:lnTo>
                  <a:close/>
                  <a:moveTo>
                    <a:pt x="478" y="605"/>
                  </a:moveTo>
                  <a:lnTo>
                    <a:pt x="478" y="605"/>
                  </a:lnTo>
                  <a:lnTo>
                    <a:pt x="435" y="608"/>
                  </a:lnTo>
                  <a:lnTo>
                    <a:pt x="394" y="614"/>
                  </a:lnTo>
                  <a:lnTo>
                    <a:pt x="374" y="618"/>
                  </a:lnTo>
                  <a:lnTo>
                    <a:pt x="354" y="622"/>
                  </a:lnTo>
                  <a:lnTo>
                    <a:pt x="335" y="626"/>
                  </a:lnTo>
                  <a:lnTo>
                    <a:pt x="317" y="632"/>
                  </a:lnTo>
                  <a:lnTo>
                    <a:pt x="317" y="632"/>
                  </a:lnTo>
                  <a:lnTo>
                    <a:pt x="311" y="615"/>
                  </a:lnTo>
                  <a:lnTo>
                    <a:pt x="306" y="595"/>
                  </a:lnTo>
                  <a:lnTo>
                    <a:pt x="302" y="577"/>
                  </a:lnTo>
                  <a:lnTo>
                    <a:pt x="297" y="558"/>
                  </a:lnTo>
                  <a:lnTo>
                    <a:pt x="294" y="538"/>
                  </a:lnTo>
                  <a:lnTo>
                    <a:pt x="291" y="518"/>
                  </a:lnTo>
                  <a:lnTo>
                    <a:pt x="289" y="498"/>
                  </a:lnTo>
                  <a:lnTo>
                    <a:pt x="288" y="477"/>
                  </a:lnTo>
                  <a:lnTo>
                    <a:pt x="478" y="477"/>
                  </a:lnTo>
                  <a:lnTo>
                    <a:pt x="478" y="605"/>
                  </a:lnTo>
                  <a:close/>
                  <a:moveTo>
                    <a:pt x="478" y="413"/>
                  </a:moveTo>
                  <a:lnTo>
                    <a:pt x="288" y="413"/>
                  </a:lnTo>
                  <a:lnTo>
                    <a:pt x="288" y="413"/>
                  </a:lnTo>
                  <a:lnTo>
                    <a:pt x="289" y="393"/>
                  </a:lnTo>
                  <a:lnTo>
                    <a:pt x="291" y="372"/>
                  </a:lnTo>
                  <a:lnTo>
                    <a:pt x="294" y="352"/>
                  </a:lnTo>
                  <a:lnTo>
                    <a:pt x="297" y="332"/>
                  </a:lnTo>
                  <a:lnTo>
                    <a:pt x="302" y="313"/>
                  </a:lnTo>
                  <a:lnTo>
                    <a:pt x="306" y="295"/>
                  </a:lnTo>
                  <a:lnTo>
                    <a:pt x="311" y="276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5" y="264"/>
                  </a:lnTo>
                  <a:lnTo>
                    <a:pt x="354" y="268"/>
                  </a:lnTo>
                  <a:lnTo>
                    <a:pt x="394" y="277"/>
                  </a:lnTo>
                  <a:lnTo>
                    <a:pt x="435" y="282"/>
                  </a:lnTo>
                  <a:lnTo>
                    <a:pt x="478" y="285"/>
                  </a:lnTo>
                  <a:lnTo>
                    <a:pt x="478" y="413"/>
                  </a:lnTo>
                  <a:close/>
                  <a:moveTo>
                    <a:pt x="478" y="221"/>
                  </a:moveTo>
                  <a:lnTo>
                    <a:pt x="478" y="221"/>
                  </a:lnTo>
                  <a:lnTo>
                    <a:pt x="442" y="219"/>
                  </a:lnTo>
                  <a:lnTo>
                    <a:pt x="407" y="213"/>
                  </a:lnTo>
                  <a:lnTo>
                    <a:pt x="374" y="207"/>
                  </a:lnTo>
                  <a:lnTo>
                    <a:pt x="341" y="198"/>
                  </a:lnTo>
                  <a:lnTo>
                    <a:pt x="341" y="198"/>
                  </a:lnTo>
                  <a:lnTo>
                    <a:pt x="355" y="174"/>
                  </a:lnTo>
                  <a:lnTo>
                    <a:pt x="369" y="151"/>
                  </a:lnTo>
                  <a:lnTo>
                    <a:pt x="385" y="131"/>
                  </a:lnTo>
                  <a:lnTo>
                    <a:pt x="403" y="113"/>
                  </a:lnTo>
                  <a:lnTo>
                    <a:pt x="420" y="98"/>
                  </a:lnTo>
                  <a:lnTo>
                    <a:pt x="429" y="91"/>
                  </a:lnTo>
                  <a:lnTo>
                    <a:pt x="439" y="85"/>
                  </a:lnTo>
                  <a:lnTo>
                    <a:pt x="449" y="79"/>
                  </a:lnTo>
                  <a:lnTo>
                    <a:pt x="458" y="75"/>
                  </a:lnTo>
                  <a:lnTo>
                    <a:pt x="468" y="71"/>
                  </a:lnTo>
                  <a:lnTo>
                    <a:pt x="478" y="69"/>
                  </a:lnTo>
                  <a:lnTo>
                    <a:pt x="478" y="221"/>
                  </a:lnTo>
                  <a:close/>
                  <a:moveTo>
                    <a:pt x="953" y="413"/>
                  </a:moveTo>
                  <a:lnTo>
                    <a:pt x="795" y="413"/>
                  </a:lnTo>
                  <a:lnTo>
                    <a:pt x="795" y="413"/>
                  </a:lnTo>
                  <a:lnTo>
                    <a:pt x="793" y="389"/>
                  </a:lnTo>
                  <a:lnTo>
                    <a:pt x="791" y="366"/>
                  </a:lnTo>
                  <a:lnTo>
                    <a:pt x="789" y="343"/>
                  </a:lnTo>
                  <a:lnTo>
                    <a:pt x="785" y="321"/>
                  </a:lnTo>
                  <a:lnTo>
                    <a:pt x="780" y="298"/>
                  </a:lnTo>
                  <a:lnTo>
                    <a:pt x="775" y="278"/>
                  </a:lnTo>
                  <a:lnTo>
                    <a:pt x="769" y="256"/>
                  </a:lnTo>
                  <a:lnTo>
                    <a:pt x="763" y="236"/>
                  </a:lnTo>
                  <a:lnTo>
                    <a:pt x="763" y="236"/>
                  </a:lnTo>
                  <a:lnTo>
                    <a:pt x="785" y="226"/>
                  </a:lnTo>
                  <a:lnTo>
                    <a:pt x="805" y="216"/>
                  </a:lnTo>
                  <a:lnTo>
                    <a:pt x="823" y="204"/>
                  </a:lnTo>
                  <a:lnTo>
                    <a:pt x="841" y="192"/>
                  </a:lnTo>
                  <a:lnTo>
                    <a:pt x="841" y="192"/>
                  </a:lnTo>
                  <a:lnTo>
                    <a:pt x="864" y="214"/>
                  </a:lnTo>
                  <a:lnTo>
                    <a:pt x="875" y="227"/>
                  </a:lnTo>
                  <a:lnTo>
                    <a:pt x="884" y="240"/>
                  </a:lnTo>
                  <a:lnTo>
                    <a:pt x="893" y="253"/>
                  </a:lnTo>
                  <a:lnTo>
                    <a:pt x="903" y="266"/>
                  </a:lnTo>
                  <a:lnTo>
                    <a:pt x="910" y="280"/>
                  </a:lnTo>
                  <a:lnTo>
                    <a:pt x="918" y="293"/>
                  </a:lnTo>
                  <a:lnTo>
                    <a:pt x="924" y="308"/>
                  </a:lnTo>
                  <a:lnTo>
                    <a:pt x="930" y="322"/>
                  </a:lnTo>
                  <a:lnTo>
                    <a:pt x="936" y="337"/>
                  </a:lnTo>
                  <a:lnTo>
                    <a:pt x="941" y="352"/>
                  </a:lnTo>
                  <a:lnTo>
                    <a:pt x="945" y="367"/>
                  </a:lnTo>
                  <a:lnTo>
                    <a:pt x="949" y="382"/>
                  </a:lnTo>
                  <a:lnTo>
                    <a:pt x="951" y="398"/>
                  </a:lnTo>
                  <a:lnTo>
                    <a:pt x="953" y="413"/>
                  </a:lnTo>
                  <a:lnTo>
                    <a:pt x="953" y="413"/>
                  </a:lnTo>
                  <a:close/>
                  <a:moveTo>
                    <a:pt x="790" y="149"/>
                  </a:moveTo>
                  <a:lnTo>
                    <a:pt x="790" y="149"/>
                  </a:lnTo>
                  <a:lnTo>
                    <a:pt x="765" y="163"/>
                  </a:lnTo>
                  <a:lnTo>
                    <a:pt x="738" y="176"/>
                  </a:lnTo>
                  <a:lnTo>
                    <a:pt x="738" y="176"/>
                  </a:lnTo>
                  <a:lnTo>
                    <a:pt x="728" y="154"/>
                  </a:lnTo>
                  <a:lnTo>
                    <a:pt x="716" y="134"/>
                  </a:lnTo>
                  <a:lnTo>
                    <a:pt x="703" y="115"/>
                  </a:lnTo>
                  <a:lnTo>
                    <a:pt x="689" y="96"/>
                  </a:lnTo>
                  <a:lnTo>
                    <a:pt x="689" y="96"/>
                  </a:lnTo>
                  <a:lnTo>
                    <a:pt x="716" y="107"/>
                  </a:lnTo>
                  <a:lnTo>
                    <a:pt x="742" y="120"/>
                  </a:lnTo>
                  <a:lnTo>
                    <a:pt x="766" y="134"/>
                  </a:lnTo>
                  <a:lnTo>
                    <a:pt x="790" y="149"/>
                  </a:lnTo>
                  <a:lnTo>
                    <a:pt x="790" y="149"/>
                  </a:lnTo>
                  <a:close/>
                  <a:moveTo>
                    <a:pt x="541" y="69"/>
                  </a:moveTo>
                  <a:lnTo>
                    <a:pt x="541" y="69"/>
                  </a:lnTo>
                  <a:lnTo>
                    <a:pt x="552" y="71"/>
                  </a:lnTo>
                  <a:lnTo>
                    <a:pt x="561" y="75"/>
                  </a:lnTo>
                  <a:lnTo>
                    <a:pt x="571" y="79"/>
                  </a:lnTo>
                  <a:lnTo>
                    <a:pt x="581" y="85"/>
                  </a:lnTo>
                  <a:lnTo>
                    <a:pt x="590" y="91"/>
                  </a:lnTo>
                  <a:lnTo>
                    <a:pt x="599" y="98"/>
                  </a:lnTo>
                  <a:lnTo>
                    <a:pt x="617" y="113"/>
                  </a:lnTo>
                  <a:lnTo>
                    <a:pt x="633" y="131"/>
                  </a:lnTo>
                  <a:lnTo>
                    <a:pt x="649" y="151"/>
                  </a:lnTo>
                  <a:lnTo>
                    <a:pt x="664" y="174"/>
                  </a:lnTo>
                  <a:lnTo>
                    <a:pt x="677" y="198"/>
                  </a:lnTo>
                  <a:lnTo>
                    <a:pt x="677" y="198"/>
                  </a:lnTo>
                  <a:lnTo>
                    <a:pt x="645" y="207"/>
                  </a:lnTo>
                  <a:lnTo>
                    <a:pt x="612" y="213"/>
                  </a:lnTo>
                  <a:lnTo>
                    <a:pt x="577" y="219"/>
                  </a:lnTo>
                  <a:lnTo>
                    <a:pt x="541" y="221"/>
                  </a:lnTo>
                  <a:lnTo>
                    <a:pt x="541" y="69"/>
                  </a:lnTo>
                  <a:close/>
                  <a:moveTo>
                    <a:pt x="541" y="285"/>
                  </a:moveTo>
                  <a:lnTo>
                    <a:pt x="541" y="285"/>
                  </a:lnTo>
                  <a:lnTo>
                    <a:pt x="584" y="282"/>
                  </a:lnTo>
                  <a:lnTo>
                    <a:pt x="625" y="277"/>
                  </a:lnTo>
                  <a:lnTo>
                    <a:pt x="664" y="268"/>
                  </a:lnTo>
                  <a:lnTo>
                    <a:pt x="684" y="264"/>
                  </a:lnTo>
                  <a:lnTo>
                    <a:pt x="703" y="258"/>
                  </a:lnTo>
                  <a:lnTo>
                    <a:pt x="703" y="258"/>
                  </a:lnTo>
                  <a:lnTo>
                    <a:pt x="708" y="276"/>
                  </a:lnTo>
                  <a:lnTo>
                    <a:pt x="714" y="295"/>
                  </a:lnTo>
                  <a:lnTo>
                    <a:pt x="718" y="313"/>
                  </a:lnTo>
                  <a:lnTo>
                    <a:pt x="721" y="332"/>
                  </a:lnTo>
                  <a:lnTo>
                    <a:pt x="725" y="352"/>
                  </a:lnTo>
                  <a:lnTo>
                    <a:pt x="728" y="372"/>
                  </a:lnTo>
                  <a:lnTo>
                    <a:pt x="730" y="393"/>
                  </a:lnTo>
                  <a:lnTo>
                    <a:pt x="731" y="413"/>
                  </a:lnTo>
                  <a:lnTo>
                    <a:pt x="541" y="413"/>
                  </a:lnTo>
                  <a:lnTo>
                    <a:pt x="541" y="285"/>
                  </a:lnTo>
                  <a:close/>
                  <a:moveTo>
                    <a:pt x="541" y="477"/>
                  </a:moveTo>
                  <a:lnTo>
                    <a:pt x="731" y="477"/>
                  </a:lnTo>
                  <a:lnTo>
                    <a:pt x="731" y="477"/>
                  </a:lnTo>
                  <a:lnTo>
                    <a:pt x="730" y="498"/>
                  </a:lnTo>
                  <a:lnTo>
                    <a:pt x="728" y="518"/>
                  </a:lnTo>
                  <a:lnTo>
                    <a:pt x="725" y="538"/>
                  </a:lnTo>
                  <a:lnTo>
                    <a:pt x="721" y="558"/>
                  </a:lnTo>
                  <a:lnTo>
                    <a:pt x="718" y="577"/>
                  </a:lnTo>
                  <a:lnTo>
                    <a:pt x="714" y="596"/>
                  </a:lnTo>
                  <a:lnTo>
                    <a:pt x="708" y="615"/>
                  </a:lnTo>
                  <a:lnTo>
                    <a:pt x="703" y="632"/>
                  </a:lnTo>
                  <a:lnTo>
                    <a:pt x="703" y="632"/>
                  </a:lnTo>
                  <a:lnTo>
                    <a:pt x="684" y="626"/>
                  </a:lnTo>
                  <a:lnTo>
                    <a:pt x="664" y="622"/>
                  </a:lnTo>
                  <a:lnTo>
                    <a:pt x="625" y="614"/>
                  </a:lnTo>
                  <a:lnTo>
                    <a:pt x="584" y="608"/>
                  </a:lnTo>
                  <a:lnTo>
                    <a:pt x="541" y="605"/>
                  </a:lnTo>
                  <a:lnTo>
                    <a:pt x="541" y="477"/>
                  </a:lnTo>
                  <a:close/>
                  <a:moveTo>
                    <a:pt x="541" y="822"/>
                  </a:moveTo>
                  <a:lnTo>
                    <a:pt x="541" y="669"/>
                  </a:lnTo>
                  <a:lnTo>
                    <a:pt x="541" y="669"/>
                  </a:lnTo>
                  <a:lnTo>
                    <a:pt x="577" y="672"/>
                  </a:lnTo>
                  <a:lnTo>
                    <a:pt x="612" y="677"/>
                  </a:lnTo>
                  <a:lnTo>
                    <a:pt x="645" y="683"/>
                  </a:lnTo>
                  <a:lnTo>
                    <a:pt x="678" y="692"/>
                  </a:lnTo>
                  <a:lnTo>
                    <a:pt x="678" y="692"/>
                  </a:lnTo>
                  <a:lnTo>
                    <a:pt x="664" y="717"/>
                  </a:lnTo>
                  <a:lnTo>
                    <a:pt x="649" y="739"/>
                  </a:lnTo>
                  <a:lnTo>
                    <a:pt x="633" y="760"/>
                  </a:lnTo>
                  <a:lnTo>
                    <a:pt x="617" y="778"/>
                  </a:lnTo>
                  <a:lnTo>
                    <a:pt x="599" y="793"/>
                  </a:lnTo>
                  <a:lnTo>
                    <a:pt x="590" y="799"/>
                  </a:lnTo>
                  <a:lnTo>
                    <a:pt x="581" y="806"/>
                  </a:lnTo>
                  <a:lnTo>
                    <a:pt x="571" y="811"/>
                  </a:lnTo>
                  <a:lnTo>
                    <a:pt x="561" y="815"/>
                  </a:lnTo>
                  <a:lnTo>
                    <a:pt x="552" y="820"/>
                  </a:lnTo>
                  <a:lnTo>
                    <a:pt x="541" y="822"/>
                  </a:lnTo>
                  <a:lnTo>
                    <a:pt x="541" y="822"/>
                  </a:lnTo>
                  <a:close/>
                  <a:moveTo>
                    <a:pt x="689" y="794"/>
                  </a:moveTo>
                  <a:lnTo>
                    <a:pt x="689" y="794"/>
                  </a:lnTo>
                  <a:lnTo>
                    <a:pt x="703" y="777"/>
                  </a:lnTo>
                  <a:lnTo>
                    <a:pt x="716" y="756"/>
                  </a:lnTo>
                  <a:lnTo>
                    <a:pt x="728" y="736"/>
                  </a:lnTo>
                  <a:lnTo>
                    <a:pt x="738" y="714"/>
                  </a:lnTo>
                  <a:lnTo>
                    <a:pt x="738" y="714"/>
                  </a:lnTo>
                  <a:lnTo>
                    <a:pt x="765" y="727"/>
                  </a:lnTo>
                  <a:lnTo>
                    <a:pt x="790" y="741"/>
                  </a:lnTo>
                  <a:lnTo>
                    <a:pt x="790" y="741"/>
                  </a:lnTo>
                  <a:lnTo>
                    <a:pt x="766" y="756"/>
                  </a:lnTo>
                  <a:lnTo>
                    <a:pt x="742" y="770"/>
                  </a:lnTo>
                  <a:lnTo>
                    <a:pt x="716" y="783"/>
                  </a:lnTo>
                  <a:lnTo>
                    <a:pt x="689" y="794"/>
                  </a:lnTo>
                  <a:lnTo>
                    <a:pt x="689" y="794"/>
                  </a:lnTo>
                  <a:close/>
                  <a:moveTo>
                    <a:pt x="841" y="698"/>
                  </a:moveTo>
                  <a:lnTo>
                    <a:pt x="841" y="698"/>
                  </a:lnTo>
                  <a:lnTo>
                    <a:pt x="824" y="687"/>
                  </a:lnTo>
                  <a:lnTo>
                    <a:pt x="805" y="675"/>
                  </a:lnTo>
                  <a:lnTo>
                    <a:pt x="785" y="664"/>
                  </a:lnTo>
                  <a:lnTo>
                    <a:pt x="763" y="654"/>
                  </a:lnTo>
                  <a:lnTo>
                    <a:pt x="763" y="654"/>
                  </a:lnTo>
                  <a:lnTo>
                    <a:pt x="769" y="634"/>
                  </a:lnTo>
                  <a:lnTo>
                    <a:pt x="775" y="613"/>
                  </a:lnTo>
                  <a:lnTo>
                    <a:pt x="780" y="591"/>
                  </a:lnTo>
                  <a:lnTo>
                    <a:pt x="785" y="570"/>
                  </a:lnTo>
                  <a:lnTo>
                    <a:pt x="789" y="547"/>
                  </a:lnTo>
                  <a:lnTo>
                    <a:pt x="791" y="525"/>
                  </a:lnTo>
                  <a:lnTo>
                    <a:pt x="793" y="501"/>
                  </a:lnTo>
                  <a:lnTo>
                    <a:pt x="795" y="477"/>
                  </a:lnTo>
                  <a:lnTo>
                    <a:pt x="953" y="477"/>
                  </a:lnTo>
                  <a:lnTo>
                    <a:pt x="953" y="477"/>
                  </a:lnTo>
                  <a:lnTo>
                    <a:pt x="951" y="492"/>
                  </a:lnTo>
                  <a:lnTo>
                    <a:pt x="949" y="508"/>
                  </a:lnTo>
                  <a:lnTo>
                    <a:pt x="945" y="523"/>
                  </a:lnTo>
                  <a:lnTo>
                    <a:pt x="941" y="538"/>
                  </a:lnTo>
                  <a:lnTo>
                    <a:pt x="936" y="554"/>
                  </a:lnTo>
                  <a:lnTo>
                    <a:pt x="930" y="569"/>
                  </a:lnTo>
                  <a:lnTo>
                    <a:pt x="924" y="582"/>
                  </a:lnTo>
                  <a:lnTo>
                    <a:pt x="918" y="596"/>
                  </a:lnTo>
                  <a:lnTo>
                    <a:pt x="910" y="610"/>
                  </a:lnTo>
                  <a:lnTo>
                    <a:pt x="903" y="624"/>
                  </a:lnTo>
                  <a:lnTo>
                    <a:pt x="894" y="637"/>
                  </a:lnTo>
                  <a:lnTo>
                    <a:pt x="884" y="650"/>
                  </a:lnTo>
                  <a:lnTo>
                    <a:pt x="875" y="663"/>
                  </a:lnTo>
                  <a:lnTo>
                    <a:pt x="864" y="675"/>
                  </a:lnTo>
                  <a:lnTo>
                    <a:pt x="841" y="698"/>
                  </a:lnTo>
                  <a:lnTo>
                    <a:pt x="841" y="69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8" name="Freeform 93"/>
            <p:cNvSpPr>
              <a:spLocks noEditPoints="1"/>
            </p:cNvSpPr>
            <p:nvPr/>
          </p:nvSpPr>
          <p:spPr bwMode="auto">
            <a:xfrm>
              <a:off x="4169889" y="1251563"/>
              <a:ext cx="388029" cy="389940"/>
            </a:xfrm>
            <a:custGeom>
              <a:avLst/>
              <a:gdLst>
                <a:gd name="T0" fmla="*/ 11 w 1017"/>
                <a:gd name="T1" fmla="*/ 50 h 1018"/>
                <a:gd name="T2" fmla="*/ 28 w 1017"/>
                <a:gd name="T3" fmla="*/ 450 h 1018"/>
                <a:gd name="T4" fmla="*/ 148 w 1017"/>
                <a:gd name="T5" fmla="*/ 461 h 1018"/>
                <a:gd name="T6" fmla="*/ 328 w 1017"/>
                <a:gd name="T7" fmla="*/ 461 h 1018"/>
                <a:gd name="T8" fmla="*/ 449 w 1017"/>
                <a:gd name="T9" fmla="*/ 450 h 1018"/>
                <a:gd name="T10" fmla="*/ 456 w 1017"/>
                <a:gd name="T11" fmla="*/ 322 h 1018"/>
                <a:gd name="T12" fmla="*/ 466 w 1017"/>
                <a:gd name="T13" fmla="*/ 141 h 1018"/>
                <a:gd name="T14" fmla="*/ 442 w 1017"/>
                <a:gd name="T15" fmla="*/ 21 h 1018"/>
                <a:gd name="T16" fmla="*/ 236 w 1017"/>
                <a:gd name="T17" fmla="*/ 133 h 1018"/>
                <a:gd name="T18" fmla="*/ 403 w 1017"/>
                <a:gd name="T19" fmla="*/ 359 h 1018"/>
                <a:gd name="T20" fmla="*/ 369 w 1017"/>
                <a:gd name="T21" fmla="*/ 411 h 1018"/>
                <a:gd name="T22" fmla="*/ 138 w 1017"/>
                <a:gd name="T23" fmla="*/ 231 h 1018"/>
                <a:gd name="T24" fmla="*/ 102 w 1017"/>
                <a:gd name="T25" fmla="*/ 413 h 1018"/>
                <a:gd name="T26" fmla="*/ 69 w 1017"/>
                <a:gd name="T27" fmla="*/ 78 h 1018"/>
                <a:gd name="T28" fmla="*/ 412 w 1017"/>
                <a:gd name="T29" fmla="*/ 89 h 1018"/>
                <a:gd name="T30" fmla="*/ 975 w 1017"/>
                <a:gd name="T31" fmla="*/ 16 h 1018"/>
                <a:gd name="T32" fmla="*/ 575 w 1017"/>
                <a:gd name="T33" fmla="*/ 21 h 1018"/>
                <a:gd name="T34" fmla="*/ 552 w 1017"/>
                <a:gd name="T35" fmla="*/ 141 h 1018"/>
                <a:gd name="T36" fmla="*/ 562 w 1017"/>
                <a:gd name="T37" fmla="*/ 322 h 1018"/>
                <a:gd name="T38" fmla="*/ 569 w 1017"/>
                <a:gd name="T39" fmla="*/ 450 h 1018"/>
                <a:gd name="T40" fmla="*/ 689 w 1017"/>
                <a:gd name="T41" fmla="*/ 461 h 1018"/>
                <a:gd name="T42" fmla="*/ 869 w 1017"/>
                <a:gd name="T43" fmla="*/ 461 h 1018"/>
                <a:gd name="T44" fmla="*/ 989 w 1017"/>
                <a:gd name="T45" fmla="*/ 450 h 1018"/>
                <a:gd name="T46" fmla="*/ 1006 w 1017"/>
                <a:gd name="T47" fmla="*/ 50 h 1018"/>
                <a:gd name="T48" fmla="*/ 922 w 1017"/>
                <a:gd name="T49" fmla="*/ 413 h 1018"/>
                <a:gd name="T50" fmla="*/ 882 w 1017"/>
                <a:gd name="T51" fmla="*/ 234 h 1018"/>
                <a:gd name="T52" fmla="*/ 648 w 1017"/>
                <a:gd name="T53" fmla="*/ 411 h 1018"/>
                <a:gd name="T54" fmla="*/ 614 w 1017"/>
                <a:gd name="T55" fmla="*/ 359 h 1018"/>
                <a:gd name="T56" fmla="*/ 780 w 1017"/>
                <a:gd name="T57" fmla="*/ 133 h 1018"/>
                <a:gd name="T58" fmla="*/ 604 w 1017"/>
                <a:gd name="T59" fmla="*/ 95 h 1018"/>
                <a:gd name="T60" fmla="*/ 944 w 1017"/>
                <a:gd name="T61" fmla="*/ 73 h 1018"/>
                <a:gd name="T62" fmla="*/ 854 w 1017"/>
                <a:gd name="T63" fmla="*/ 569 h 1018"/>
                <a:gd name="T64" fmla="*/ 672 w 1017"/>
                <a:gd name="T65" fmla="*/ 548 h 1018"/>
                <a:gd name="T66" fmla="*/ 556 w 1017"/>
                <a:gd name="T67" fmla="*/ 584 h 1018"/>
                <a:gd name="T68" fmla="*/ 688 w 1017"/>
                <a:gd name="T69" fmla="*/ 827 h 1018"/>
                <a:gd name="T70" fmla="*/ 545 w 1017"/>
                <a:gd name="T71" fmla="*/ 894 h 1018"/>
                <a:gd name="T72" fmla="*/ 590 w 1017"/>
                <a:gd name="T73" fmla="*/ 1006 h 1018"/>
                <a:gd name="T74" fmla="*/ 989 w 1017"/>
                <a:gd name="T75" fmla="*/ 990 h 1018"/>
                <a:gd name="T76" fmla="*/ 1010 w 1017"/>
                <a:gd name="T77" fmla="*/ 599 h 1018"/>
                <a:gd name="T78" fmla="*/ 954 w 1017"/>
                <a:gd name="T79" fmla="*/ 923 h 1018"/>
                <a:gd name="T80" fmla="*/ 614 w 1017"/>
                <a:gd name="T81" fmla="*/ 945 h 1018"/>
                <a:gd name="T82" fmla="*/ 763 w 1017"/>
                <a:gd name="T83" fmla="*/ 891 h 1018"/>
                <a:gd name="T84" fmla="*/ 791 w 1017"/>
                <a:gd name="T85" fmla="*/ 844 h 1018"/>
                <a:gd name="T86" fmla="*/ 623 w 1017"/>
                <a:gd name="T87" fmla="*/ 607 h 1018"/>
                <a:gd name="T88" fmla="*/ 866 w 1017"/>
                <a:gd name="T89" fmla="*/ 794 h 1018"/>
                <a:gd name="T90" fmla="*/ 896 w 1017"/>
                <a:gd name="T91" fmla="*/ 618 h 1018"/>
                <a:gd name="T92" fmla="*/ 954 w 1017"/>
                <a:gd name="T93" fmla="*/ 923 h 1018"/>
                <a:gd name="T94" fmla="*/ 473 w 1017"/>
                <a:gd name="T95" fmla="*/ 609 h 1018"/>
                <a:gd name="T96" fmla="*/ 372 w 1017"/>
                <a:gd name="T97" fmla="*/ 542 h 1018"/>
                <a:gd name="T98" fmla="*/ 179 w 1017"/>
                <a:gd name="T99" fmla="*/ 591 h 1018"/>
                <a:gd name="T100" fmla="*/ 67 w 1017"/>
                <a:gd name="T101" fmla="*/ 545 h 1018"/>
                <a:gd name="T102" fmla="*/ 0 w 1017"/>
                <a:gd name="T103" fmla="*/ 923 h 1018"/>
                <a:gd name="T104" fmla="*/ 76 w 1017"/>
                <a:gd name="T105" fmla="*/ 1016 h 1018"/>
                <a:gd name="T106" fmla="*/ 466 w 1017"/>
                <a:gd name="T107" fmla="*/ 968 h 1018"/>
                <a:gd name="T108" fmla="*/ 442 w 1017"/>
                <a:gd name="T109" fmla="*/ 849 h 1018"/>
                <a:gd name="T110" fmla="*/ 73 w 1017"/>
                <a:gd name="T111" fmla="*/ 945 h 1018"/>
                <a:gd name="T112" fmla="*/ 96 w 1017"/>
                <a:gd name="T113" fmla="*/ 604 h 1018"/>
                <a:gd name="T114" fmla="*/ 132 w 1017"/>
                <a:gd name="T115" fmla="*/ 781 h 1018"/>
                <a:gd name="T116" fmla="*/ 358 w 1017"/>
                <a:gd name="T117" fmla="*/ 614 h 1018"/>
                <a:gd name="T118" fmla="*/ 411 w 1017"/>
                <a:gd name="T119" fmla="*/ 648 h 1018"/>
                <a:gd name="T120" fmla="*/ 230 w 1017"/>
                <a:gd name="T121" fmla="*/ 879 h 1018"/>
                <a:gd name="T122" fmla="*/ 412 w 1017"/>
                <a:gd name="T123" fmla="*/ 916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17" h="1018">
                  <a:moveTo>
                    <a:pt x="381" y="0"/>
                  </a:moveTo>
                  <a:lnTo>
                    <a:pt x="96" y="0"/>
                  </a:lnTo>
                  <a:lnTo>
                    <a:pt x="96" y="0"/>
                  </a:lnTo>
                  <a:lnTo>
                    <a:pt x="86" y="1"/>
                  </a:lnTo>
                  <a:lnTo>
                    <a:pt x="76" y="2"/>
                  </a:lnTo>
                  <a:lnTo>
                    <a:pt x="68" y="4"/>
                  </a:lnTo>
                  <a:lnTo>
                    <a:pt x="59" y="8"/>
                  </a:lnTo>
                  <a:lnTo>
                    <a:pt x="50" y="12"/>
                  </a:lnTo>
                  <a:lnTo>
                    <a:pt x="42" y="16"/>
                  </a:lnTo>
                  <a:lnTo>
                    <a:pt x="34" y="21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21" y="35"/>
                  </a:lnTo>
                  <a:lnTo>
                    <a:pt x="16" y="43"/>
                  </a:lnTo>
                  <a:lnTo>
                    <a:pt x="11" y="50"/>
                  </a:lnTo>
                  <a:lnTo>
                    <a:pt x="6" y="59"/>
                  </a:lnTo>
                  <a:lnTo>
                    <a:pt x="4" y="68"/>
                  </a:lnTo>
                  <a:lnTo>
                    <a:pt x="1" y="77"/>
                  </a:lnTo>
                  <a:lnTo>
                    <a:pt x="0" y="86"/>
                  </a:lnTo>
                  <a:lnTo>
                    <a:pt x="0" y="95"/>
                  </a:lnTo>
                  <a:lnTo>
                    <a:pt x="0" y="382"/>
                  </a:lnTo>
                  <a:lnTo>
                    <a:pt x="0" y="382"/>
                  </a:lnTo>
                  <a:lnTo>
                    <a:pt x="0" y="392"/>
                  </a:lnTo>
                  <a:lnTo>
                    <a:pt x="2" y="401"/>
                  </a:lnTo>
                  <a:lnTo>
                    <a:pt x="4" y="410"/>
                  </a:lnTo>
                  <a:lnTo>
                    <a:pt x="8" y="418"/>
                  </a:lnTo>
                  <a:lnTo>
                    <a:pt x="11" y="427"/>
                  </a:lnTo>
                  <a:lnTo>
                    <a:pt x="16" y="436"/>
                  </a:lnTo>
                  <a:lnTo>
                    <a:pt x="21" y="442"/>
                  </a:lnTo>
                  <a:lnTo>
                    <a:pt x="28" y="450"/>
                  </a:lnTo>
                  <a:lnTo>
                    <a:pt x="34" y="455"/>
                  </a:lnTo>
                  <a:lnTo>
                    <a:pt x="42" y="461"/>
                  </a:lnTo>
                  <a:lnTo>
                    <a:pt x="49" y="466"/>
                  </a:lnTo>
                  <a:lnTo>
                    <a:pt x="58" y="470"/>
                  </a:lnTo>
                  <a:lnTo>
                    <a:pt x="67" y="473"/>
                  </a:lnTo>
                  <a:lnTo>
                    <a:pt x="76" y="475"/>
                  </a:lnTo>
                  <a:lnTo>
                    <a:pt x="86" y="476"/>
                  </a:lnTo>
                  <a:lnTo>
                    <a:pt x="96" y="477"/>
                  </a:lnTo>
                  <a:lnTo>
                    <a:pt x="96" y="477"/>
                  </a:lnTo>
                  <a:lnTo>
                    <a:pt x="105" y="476"/>
                  </a:lnTo>
                  <a:lnTo>
                    <a:pt x="115" y="475"/>
                  </a:lnTo>
                  <a:lnTo>
                    <a:pt x="123" y="473"/>
                  </a:lnTo>
                  <a:lnTo>
                    <a:pt x="132" y="470"/>
                  </a:lnTo>
                  <a:lnTo>
                    <a:pt x="141" y="466"/>
                  </a:lnTo>
                  <a:lnTo>
                    <a:pt x="148" y="461"/>
                  </a:lnTo>
                  <a:lnTo>
                    <a:pt x="156" y="455"/>
                  </a:lnTo>
                  <a:lnTo>
                    <a:pt x="162" y="450"/>
                  </a:lnTo>
                  <a:lnTo>
                    <a:pt x="168" y="442"/>
                  </a:lnTo>
                  <a:lnTo>
                    <a:pt x="174" y="436"/>
                  </a:lnTo>
                  <a:lnTo>
                    <a:pt x="179" y="427"/>
                  </a:lnTo>
                  <a:lnTo>
                    <a:pt x="184" y="418"/>
                  </a:lnTo>
                  <a:lnTo>
                    <a:pt x="187" y="410"/>
                  </a:lnTo>
                  <a:lnTo>
                    <a:pt x="189" y="401"/>
                  </a:lnTo>
                  <a:lnTo>
                    <a:pt x="190" y="392"/>
                  </a:lnTo>
                  <a:lnTo>
                    <a:pt x="191" y="382"/>
                  </a:lnTo>
                  <a:lnTo>
                    <a:pt x="191" y="329"/>
                  </a:lnTo>
                  <a:lnTo>
                    <a:pt x="314" y="450"/>
                  </a:lnTo>
                  <a:lnTo>
                    <a:pt x="314" y="450"/>
                  </a:lnTo>
                  <a:lnTo>
                    <a:pt x="321" y="456"/>
                  </a:lnTo>
                  <a:lnTo>
                    <a:pt x="328" y="461"/>
                  </a:lnTo>
                  <a:lnTo>
                    <a:pt x="337" y="466"/>
                  </a:lnTo>
                  <a:lnTo>
                    <a:pt x="346" y="470"/>
                  </a:lnTo>
                  <a:lnTo>
                    <a:pt x="354" y="472"/>
                  </a:lnTo>
                  <a:lnTo>
                    <a:pt x="363" y="474"/>
                  </a:lnTo>
                  <a:lnTo>
                    <a:pt x="372" y="475"/>
                  </a:lnTo>
                  <a:lnTo>
                    <a:pt x="381" y="476"/>
                  </a:lnTo>
                  <a:lnTo>
                    <a:pt x="391" y="475"/>
                  </a:lnTo>
                  <a:lnTo>
                    <a:pt x="400" y="474"/>
                  </a:lnTo>
                  <a:lnTo>
                    <a:pt x="409" y="472"/>
                  </a:lnTo>
                  <a:lnTo>
                    <a:pt x="417" y="470"/>
                  </a:lnTo>
                  <a:lnTo>
                    <a:pt x="426" y="466"/>
                  </a:lnTo>
                  <a:lnTo>
                    <a:pt x="435" y="461"/>
                  </a:lnTo>
                  <a:lnTo>
                    <a:pt x="442" y="456"/>
                  </a:lnTo>
                  <a:lnTo>
                    <a:pt x="449" y="450"/>
                  </a:lnTo>
                  <a:lnTo>
                    <a:pt x="449" y="450"/>
                  </a:lnTo>
                  <a:lnTo>
                    <a:pt x="455" y="442"/>
                  </a:lnTo>
                  <a:lnTo>
                    <a:pt x="461" y="435"/>
                  </a:lnTo>
                  <a:lnTo>
                    <a:pt x="466" y="426"/>
                  </a:lnTo>
                  <a:lnTo>
                    <a:pt x="470" y="417"/>
                  </a:lnTo>
                  <a:lnTo>
                    <a:pt x="473" y="409"/>
                  </a:lnTo>
                  <a:lnTo>
                    <a:pt x="475" y="400"/>
                  </a:lnTo>
                  <a:lnTo>
                    <a:pt x="476" y="391"/>
                  </a:lnTo>
                  <a:lnTo>
                    <a:pt x="476" y="382"/>
                  </a:lnTo>
                  <a:lnTo>
                    <a:pt x="476" y="372"/>
                  </a:lnTo>
                  <a:lnTo>
                    <a:pt x="475" y="364"/>
                  </a:lnTo>
                  <a:lnTo>
                    <a:pt x="473" y="355"/>
                  </a:lnTo>
                  <a:lnTo>
                    <a:pt x="470" y="345"/>
                  </a:lnTo>
                  <a:lnTo>
                    <a:pt x="466" y="338"/>
                  </a:lnTo>
                  <a:lnTo>
                    <a:pt x="461" y="329"/>
                  </a:lnTo>
                  <a:lnTo>
                    <a:pt x="456" y="322"/>
                  </a:lnTo>
                  <a:lnTo>
                    <a:pt x="450" y="314"/>
                  </a:lnTo>
                  <a:lnTo>
                    <a:pt x="329" y="191"/>
                  </a:lnTo>
                  <a:lnTo>
                    <a:pt x="381" y="191"/>
                  </a:lnTo>
                  <a:lnTo>
                    <a:pt x="381" y="191"/>
                  </a:lnTo>
                  <a:lnTo>
                    <a:pt x="391" y="191"/>
                  </a:lnTo>
                  <a:lnTo>
                    <a:pt x="400" y="189"/>
                  </a:lnTo>
                  <a:lnTo>
                    <a:pt x="410" y="187"/>
                  </a:lnTo>
                  <a:lnTo>
                    <a:pt x="418" y="183"/>
                  </a:lnTo>
                  <a:lnTo>
                    <a:pt x="427" y="179"/>
                  </a:lnTo>
                  <a:lnTo>
                    <a:pt x="435" y="175"/>
                  </a:lnTo>
                  <a:lnTo>
                    <a:pt x="442" y="170"/>
                  </a:lnTo>
                  <a:lnTo>
                    <a:pt x="449" y="163"/>
                  </a:lnTo>
                  <a:lnTo>
                    <a:pt x="455" y="157"/>
                  </a:lnTo>
                  <a:lnTo>
                    <a:pt x="460" y="149"/>
                  </a:lnTo>
                  <a:lnTo>
                    <a:pt x="466" y="141"/>
                  </a:lnTo>
                  <a:lnTo>
                    <a:pt x="469" y="133"/>
                  </a:lnTo>
                  <a:lnTo>
                    <a:pt x="472" y="123"/>
                  </a:lnTo>
                  <a:lnTo>
                    <a:pt x="475" y="115"/>
                  </a:lnTo>
                  <a:lnTo>
                    <a:pt x="476" y="105"/>
                  </a:lnTo>
                  <a:lnTo>
                    <a:pt x="476" y="95"/>
                  </a:lnTo>
                  <a:lnTo>
                    <a:pt x="476" y="95"/>
                  </a:lnTo>
                  <a:lnTo>
                    <a:pt x="476" y="86"/>
                  </a:lnTo>
                  <a:lnTo>
                    <a:pt x="475" y="76"/>
                  </a:lnTo>
                  <a:lnTo>
                    <a:pt x="472" y="68"/>
                  </a:lnTo>
                  <a:lnTo>
                    <a:pt x="469" y="58"/>
                  </a:lnTo>
                  <a:lnTo>
                    <a:pt x="466" y="50"/>
                  </a:lnTo>
                  <a:lnTo>
                    <a:pt x="460" y="42"/>
                  </a:lnTo>
                  <a:lnTo>
                    <a:pt x="455" y="35"/>
                  </a:lnTo>
                  <a:lnTo>
                    <a:pt x="449" y="28"/>
                  </a:lnTo>
                  <a:lnTo>
                    <a:pt x="442" y="21"/>
                  </a:lnTo>
                  <a:lnTo>
                    <a:pt x="435" y="16"/>
                  </a:lnTo>
                  <a:lnTo>
                    <a:pt x="427" y="12"/>
                  </a:lnTo>
                  <a:lnTo>
                    <a:pt x="418" y="8"/>
                  </a:lnTo>
                  <a:lnTo>
                    <a:pt x="410" y="4"/>
                  </a:lnTo>
                  <a:lnTo>
                    <a:pt x="400" y="2"/>
                  </a:lnTo>
                  <a:lnTo>
                    <a:pt x="391" y="1"/>
                  </a:lnTo>
                  <a:lnTo>
                    <a:pt x="381" y="0"/>
                  </a:lnTo>
                  <a:lnTo>
                    <a:pt x="381" y="0"/>
                  </a:lnTo>
                  <a:close/>
                  <a:moveTo>
                    <a:pt x="381" y="128"/>
                  </a:moveTo>
                  <a:lnTo>
                    <a:pt x="254" y="128"/>
                  </a:lnTo>
                  <a:lnTo>
                    <a:pt x="254" y="128"/>
                  </a:lnTo>
                  <a:lnTo>
                    <a:pt x="249" y="128"/>
                  </a:lnTo>
                  <a:lnTo>
                    <a:pt x="245" y="129"/>
                  </a:lnTo>
                  <a:lnTo>
                    <a:pt x="240" y="131"/>
                  </a:lnTo>
                  <a:lnTo>
                    <a:pt x="236" y="133"/>
                  </a:lnTo>
                  <a:lnTo>
                    <a:pt x="233" y="135"/>
                  </a:lnTo>
                  <a:lnTo>
                    <a:pt x="230" y="138"/>
                  </a:lnTo>
                  <a:lnTo>
                    <a:pt x="227" y="143"/>
                  </a:lnTo>
                  <a:lnTo>
                    <a:pt x="225" y="147"/>
                  </a:lnTo>
                  <a:lnTo>
                    <a:pt x="225" y="147"/>
                  </a:lnTo>
                  <a:lnTo>
                    <a:pt x="223" y="151"/>
                  </a:lnTo>
                  <a:lnTo>
                    <a:pt x="222" y="156"/>
                  </a:lnTo>
                  <a:lnTo>
                    <a:pt x="222" y="161"/>
                  </a:lnTo>
                  <a:lnTo>
                    <a:pt x="223" y="165"/>
                  </a:lnTo>
                  <a:lnTo>
                    <a:pt x="224" y="170"/>
                  </a:lnTo>
                  <a:lnTo>
                    <a:pt x="225" y="174"/>
                  </a:lnTo>
                  <a:lnTo>
                    <a:pt x="229" y="178"/>
                  </a:lnTo>
                  <a:lnTo>
                    <a:pt x="232" y="181"/>
                  </a:lnTo>
                  <a:lnTo>
                    <a:pt x="403" y="359"/>
                  </a:lnTo>
                  <a:lnTo>
                    <a:pt x="403" y="359"/>
                  </a:lnTo>
                  <a:lnTo>
                    <a:pt x="408" y="365"/>
                  </a:lnTo>
                  <a:lnTo>
                    <a:pt x="411" y="370"/>
                  </a:lnTo>
                  <a:lnTo>
                    <a:pt x="412" y="376"/>
                  </a:lnTo>
                  <a:lnTo>
                    <a:pt x="413" y="382"/>
                  </a:lnTo>
                  <a:lnTo>
                    <a:pt x="412" y="387"/>
                  </a:lnTo>
                  <a:lnTo>
                    <a:pt x="411" y="394"/>
                  </a:lnTo>
                  <a:lnTo>
                    <a:pt x="408" y="399"/>
                  </a:lnTo>
                  <a:lnTo>
                    <a:pt x="403" y="404"/>
                  </a:lnTo>
                  <a:lnTo>
                    <a:pt x="403" y="404"/>
                  </a:lnTo>
                  <a:lnTo>
                    <a:pt x="399" y="408"/>
                  </a:lnTo>
                  <a:lnTo>
                    <a:pt x="394" y="411"/>
                  </a:lnTo>
                  <a:lnTo>
                    <a:pt x="387" y="413"/>
                  </a:lnTo>
                  <a:lnTo>
                    <a:pt x="381" y="413"/>
                  </a:lnTo>
                  <a:lnTo>
                    <a:pt x="376" y="413"/>
                  </a:lnTo>
                  <a:lnTo>
                    <a:pt x="369" y="411"/>
                  </a:lnTo>
                  <a:lnTo>
                    <a:pt x="364" y="408"/>
                  </a:lnTo>
                  <a:lnTo>
                    <a:pt x="358" y="403"/>
                  </a:lnTo>
                  <a:lnTo>
                    <a:pt x="181" y="232"/>
                  </a:lnTo>
                  <a:lnTo>
                    <a:pt x="181" y="232"/>
                  </a:lnTo>
                  <a:lnTo>
                    <a:pt x="177" y="229"/>
                  </a:lnTo>
                  <a:lnTo>
                    <a:pt x="173" y="226"/>
                  </a:lnTo>
                  <a:lnTo>
                    <a:pt x="168" y="224"/>
                  </a:lnTo>
                  <a:lnTo>
                    <a:pt x="164" y="223"/>
                  </a:lnTo>
                  <a:lnTo>
                    <a:pt x="160" y="223"/>
                  </a:lnTo>
                  <a:lnTo>
                    <a:pt x="156" y="223"/>
                  </a:lnTo>
                  <a:lnTo>
                    <a:pt x="151" y="224"/>
                  </a:lnTo>
                  <a:lnTo>
                    <a:pt x="146" y="225"/>
                  </a:lnTo>
                  <a:lnTo>
                    <a:pt x="146" y="225"/>
                  </a:lnTo>
                  <a:lnTo>
                    <a:pt x="142" y="227"/>
                  </a:lnTo>
                  <a:lnTo>
                    <a:pt x="138" y="231"/>
                  </a:lnTo>
                  <a:lnTo>
                    <a:pt x="135" y="234"/>
                  </a:lnTo>
                  <a:lnTo>
                    <a:pt x="132" y="237"/>
                  </a:lnTo>
                  <a:lnTo>
                    <a:pt x="130" y="241"/>
                  </a:lnTo>
                  <a:lnTo>
                    <a:pt x="129" y="246"/>
                  </a:lnTo>
                  <a:lnTo>
                    <a:pt x="128" y="250"/>
                  </a:lnTo>
                  <a:lnTo>
                    <a:pt x="127" y="254"/>
                  </a:lnTo>
                  <a:lnTo>
                    <a:pt x="127" y="382"/>
                  </a:lnTo>
                  <a:lnTo>
                    <a:pt x="127" y="382"/>
                  </a:lnTo>
                  <a:lnTo>
                    <a:pt x="127" y="388"/>
                  </a:lnTo>
                  <a:lnTo>
                    <a:pt x="124" y="394"/>
                  </a:lnTo>
                  <a:lnTo>
                    <a:pt x="121" y="399"/>
                  </a:lnTo>
                  <a:lnTo>
                    <a:pt x="118" y="404"/>
                  </a:lnTo>
                  <a:lnTo>
                    <a:pt x="113" y="408"/>
                  </a:lnTo>
                  <a:lnTo>
                    <a:pt x="107" y="411"/>
                  </a:lnTo>
                  <a:lnTo>
                    <a:pt x="102" y="413"/>
                  </a:lnTo>
                  <a:lnTo>
                    <a:pt x="96" y="413"/>
                  </a:lnTo>
                  <a:lnTo>
                    <a:pt x="96" y="413"/>
                  </a:lnTo>
                  <a:lnTo>
                    <a:pt x="89" y="413"/>
                  </a:lnTo>
                  <a:lnTo>
                    <a:pt x="83" y="411"/>
                  </a:lnTo>
                  <a:lnTo>
                    <a:pt x="77" y="408"/>
                  </a:lnTo>
                  <a:lnTo>
                    <a:pt x="73" y="404"/>
                  </a:lnTo>
                  <a:lnTo>
                    <a:pt x="69" y="399"/>
                  </a:lnTo>
                  <a:lnTo>
                    <a:pt x="65" y="394"/>
                  </a:lnTo>
                  <a:lnTo>
                    <a:pt x="64" y="388"/>
                  </a:lnTo>
                  <a:lnTo>
                    <a:pt x="63" y="382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64" y="89"/>
                  </a:lnTo>
                  <a:lnTo>
                    <a:pt x="65" y="84"/>
                  </a:lnTo>
                  <a:lnTo>
                    <a:pt x="69" y="78"/>
                  </a:lnTo>
                  <a:lnTo>
                    <a:pt x="73" y="73"/>
                  </a:lnTo>
                  <a:lnTo>
                    <a:pt x="73" y="73"/>
                  </a:lnTo>
                  <a:lnTo>
                    <a:pt x="77" y="69"/>
                  </a:lnTo>
                  <a:lnTo>
                    <a:pt x="83" y="67"/>
                  </a:lnTo>
                  <a:lnTo>
                    <a:pt x="89" y="64"/>
                  </a:lnTo>
                  <a:lnTo>
                    <a:pt x="96" y="63"/>
                  </a:lnTo>
                  <a:lnTo>
                    <a:pt x="381" y="63"/>
                  </a:lnTo>
                  <a:lnTo>
                    <a:pt x="381" y="63"/>
                  </a:lnTo>
                  <a:lnTo>
                    <a:pt x="387" y="64"/>
                  </a:lnTo>
                  <a:lnTo>
                    <a:pt x="394" y="67"/>
                  </a:lnTo>
                  <a:lnTo>
                    <a:pt x="399" y="69"/>
                  </a:lnTo>
                  <a:lnTo>
                    <a:pt x="403" y="73"/>
                  </a:lnTo>
                  <a:lnTo>
                    <a:pt x="408" y="78"/>
                  </a:lnTo>
                  <a:lnTo>
                    <a:pt x="411" y="84"/>
                  </a:lnTo>
                  <a:lnTo>
                    <a:pt x="412" y="89"/>
                  </a:lnTo>
                  <a:lnTo>
                    <a:pt x="413" y="95"/>
                  </a:lnTo>
                  <a:lnTo>
                    <a:pt x="413" y="95"/>
                  </a:lnTo>
                  <a:lnTo>
                    <a:pt x="412" y="102"/>
                  </a:lnTo>
                  <a:lnTo>
                    <a:pt x="411" y="108"/>
                  </a:lnTo>
                  <a:lnTo>
                    <a:pt x="408" y="114"/>
                  </a:lnTo>
                  <a:lnTo>
                    <a:pt x="403" y="118"/>
                  </a:lnTo>
                  <a:lnTo>
                    <a:pt x="399" y="122"/>
                  </a:lnTo>
                  <a:lnTo>
                    <a:pt x="394" y="124"/>
                  </a:lnTo>
                  <a:lnTo>
                    <a:pt x="387" y="127"/>
                  </a:lnTo>
                  <a:lnTo>
                    <a:pt x="381" y="128"/>
                  </a:lnTo>
                  <a:lnTo>
                    <a:pt x="381" y="128"/>
                  </a:lnTo>
                  <a:close/>
                  <a:moveTo>
                    <a:pt x="989" y="28"/>
                  </a:moveTo>
                  <a:lnTo>
                    <a:pt x="989" y="28"/>
                  </a:lnTo>
                  <a:lnTo>
                    <a:pt x="983" y="21"/>
                  </a:lnTo>
                  <a:lnTo>
                    <a:pt x="975" y="16"/>
                  </a:lnTo>
                  <a:lnTo>
                    <a:pt x="967" y="12"/>
                  </a:lnTo>
                  <a:lnTo>
                    <a:pt x="958" y="8"/>
                  </a:lnTo>
                  <a:lnTo>
                    <a:pt x="950" y="4"/>
                  </a:lnTo>
                  <a:lnTo>
                    <a:pt x="941" y="2"/>
                  </a:lnTo>
                  <a:lnTo>
                    <a:pt x="931" y="1"/>
                  </a:lnTo>
                  <a:lnTo>
                    <a:pt x="922" y="0"/>
                  </a:lnTo>
                  <a:lnTo>
                    <a:pt x="636" y="0"/>
                  </a:lnTo>
                  <a:lnTo>
                    <a:pt x="636" y="0"/>
                  </a:lnTo>
                  <a:lnTo>
                    <a:pt x="626" y="1"/>
                  </a:lnTo>
                  <a:lnTo>
                    <a:pt x="617" y="2"/>
                  </a:lnTo>
                  <a:lnTo>
                    <a:pt x="607" y="4"/>
                  </a:lnTo>
                  <a:lnTo>
                    <a:pt x="599" y="8"/>
                  </a:lnTo>
                  <a:lnTo>
                    <a:pt x="590" y="12"/>
                  </a:lnTo>
                  <a:lnTo>
                    <a:pt x="583" y="16"/>
                  </a:lnTo>
                  <a:lnTo>
                    <a:pt x="575" y="21"/>
                  </a:lnTo>
                  <a:lnTo>
                    <a:pt x="569" y="28"/>
                  </a:lnTo>
                  <a:lnTo>
                    <a:pt x="562" y="35"/>
                  </a:lnTo>
                  <a:lnTo>
                    <a:pt x="557" y="42"/>
                  </a:lnTo>
                  <a:lnTo>
                    <a:pt x="552" y="50"/>
                  </a:lnTo>
                  <a:lnTo>
                    <a:pt x="548" y="58"/>
                  </a:lnTo>
                  <a:lnTo>
                    <a:pt x="545" y="68"/>
                  </a:lnTo>
                  <a:lnTo>
                    <a:pt x="542" y="76"/>
                  </a:lnTo>
                  <a:lnTo>
                    <a:pt x="541" y="86"/>
                  </a:lnTo>
                  <a:lnTo>
                    <a:pt x="541" y="95"/>
                  </a:lnTo>
                  <a:lnTo>
                    <a:pt x="541" y="95"/>
                  </a:lnTo>
                  <a:lnTo>
                    <a:pt x="541" y="105"/>
                  </a:lnTo>
                  <a:lnTo>
                    <a:pt x="542" y="115"/>
                  </a:lnTo>
                  <a:lnTo>
                    <a:pt x="545" y="123"/>
                  </a:lnTo>
                  <a:lnTo>
                    <a:pt x="548" y="133"/>
                  </a:lnTo>
                  <a:lnTo>
                    <a:pt x="552" y="141"/>
                  </a:lnTo>
                  <a:lnTo>
                    <a:pt x="557" y="149"/>
                  </a:lnTo>
                  <a:lnTo>
                    <a:pt x="562" y="157"/>
                  </a:lnTo>
                  <a:lnTo>
                    <a:pt x="569" y="163"/>
                  </a:lnTo>
                  <a:lnTo>
                    <a:pt x="575" y="170"/>
                  </a:lnTo>
                  <a:lnTo>
                    <a:pt x="583" y="175"/>
                  </a:lnTo>
                  <a:lnTo>
                    <a:pt x="590" y="179"/>
                  </a:lnTo>
                  <a:lnTo>
                    <a:pt x="599" y="183"/>
                  </a:lnTo>
                  <a:lnTo>
                    <a:pt x="607" y="187"/>
                  </a:lnTo>
                  <a:lnTo>
                    <a:pt x="617" y="189"/>
                  </a:lnTo>
                  <a:lnTo>
                    <a:pt x="626" y="191"/>
                  </a:lnTo>
                  <a:lnTo>
                    <a:pt x="636" y="191"/>
                  </a:lnTo>
                  <a:lnTo>
                    <a:pt x="688" y="191"/>
                  </a:lnTo>
                  <a:lnTo>
                    <a:pt x="569" y="314"/>
                  </a:lnTo>
                  <a:lnTo>
                    <a:pt x="569" y="314"/>
                  </a:lnTo>
                  <a:lnTo>
                    <a:pt x="562" y="322"/>
                  </a:lnTo>
                  <a:lnTo>
                    <a:pt x="556" y="329"/>
                  </a:lnTo>
                  <a:lnTo>
                    <a:pt x="552" y="337"/>
                  </a:lnTo>
                  <a:lnTo>
                    <a:pt x="547" y="345"/>
                  </a:lnTo>
                  <a:lnTo>
                    <a:pt x="544" y="354"/>
                  </a:lnTo>
                  <a:lnTo>
                    <a:pt x="542" y="364"/>
                  </a:lnTo>
                  <a:lnTo>
                    <a:pt x="541" y="372"/>
                  </a:lnTo>
                  <a:lnTo>
                    <a:pt x="541" y="382"/>
                  </a:lnTo>
                  <a:lnTo>
                    <a:pt x="541" y="391"/>
                  </a:lnTo>
                  <a:lnTo>
                    <a:pt x="542" y="400"/>
                  </a:lnTo>
                  <a:lnTo>
                    <a:pt x="544" y="409"/>
                  </a:lnTo>
                  <a:lnTo>
                    <a:pt x="547" y="417"/>
                  </a:lnTo>
                  <a:lnTo>
                    <a:pt x="552" y="426"/>
                  </a:lnTo>
                  <a:lnTo>
                    <a:pt x="556" y="435"/>
                  </a:lnTo>
                  <a:lnTo>
                    <a:pt x="562" y="442"/>
                  </a:lnTo>
                  <a:lnTo>
                    <a:pt x="569" y="450"/>
                  </a:lnTo>
                  <a:lnTo>
                    <a:pt x="569" y="450"/>
                  </a:lnTo>
                  <a:lnTo>
                    <a:pt x="575" y="456"/>
                  </a:lnTo>
                  <a:lnTo>
                    <a:pt x="583" y="461"/>
                  </a:lnTo>
                  <a:lnTo>
                    <a:pt x="591" y="466"/>
                  </a:lnTo>
                  <a:lnTo>
                    <a:pt x="600" y="470"/>
                  </a:lnTo>
                  <a:lnTo>
                    <a:pt x="608" y="472"/>
                  </a:lnTo>
                  <a:lnTo>
                    <a:pt x="617" y="474"/>
                  </a:lnTo>
                  <a:lnTo>
                    <a:pt x="627" y="475"/>
                  </a:lnTo>
                  <a:lnTo>
                    <a:pt x="636" y="476"/>
                  </a:lnTo>
                  <a:lnTo>
                    <a:pt x="645" y="475"/>
                  </a:lnTo>
                  <a:lnTo>
                    <a:pt x="655" y="474"/>
                  </a:lnTo>
                  <a:lnTo>
                    <a:pt x="663" y="472"/>
                  </a:lnTo>
                  <a:lnTo>
                    <a:pt x="672" y="470"/>
                  </a:lnTo>
                  <a:lnTo>
                    <a:pt x="680" y="466"/>
                  </a:lnTo>
                  <a:lnTo>
                    <a:pt x="689" y="461"/>
                  </a:lnTo>
                  <a:lnTo>
                    <a:pt x="696" y="456"/>
                  </a:lnTo>
                  <a:lnTo>
                    <a:pt x="703" y="450"/>
                  </a:lnTo>
                  <a:lnTo>
                    <a:pt x="826" y="329"/>
                  </a:lnTo>
                  <a:lnTo>
                    <a:pt x="826" y="382"/>
                  </a:lnTo>
                  <a:lnTo>
                    <a:pt x="826" y="382"/>
                  </a:lnTo>
                  <a:lnTo>
                    <a:pt x="827" y="392"/>
                  </a:lnTo>
                  <a:lnTo>
                    <a:pt x="828" y="401"/>
                  </a:lnTo>
                  <a:lnTo>
                    <a:pt x="830" y="410"/>
                  </a:lnTo>
                  <a:lnTo>
                    <a:pt x="834" y="418"/>
                  </a:lnTo>
                  <a:lnTo>
                    <a:pt x="838" y="427"/>
                  </a:lnTo>
                  <a:lnTo>
                    <a:pt x="843" y="436"/>
                  </a:lnTo>
                  <a:lnTo>
                    <a:pt x="849" y="442"/>
                  </a:lnTo>
                  <a:lnTo>
                    <a:pt x="854" y="450"/>
                  </a:lnTo>
                  <a:lnTo>
                    <a:pt x="862" y="455"/>
                  </a:lnTo>
                  <a:lnTo>
                    <a:pt x="869" y="461"/>
                  </a:lnTo>
                  <a:lnTo>
                    <a:pt x="877" y="466"/>
                  </a:lnTo>
                  <a:lnTo>
                    <a:pt x="885" y="470"/>
                  </a:lnTo>
                  <a:lnTo>
                    <a:pt x="894" y="473"/>
                  </a:lnTo>
                  <a:lnTo>
                    <a:pt x="902" y="475"/>
                  </a:lnTo>
                  <a:lnTo>
                    <a:pt x="912" y="476"/>
                  </a:lnTo>
                  <a:lnTo>
                    <a:pt x="922" y="477"/>
                  </a:lnTo>
                  <a:lnTo>
                    <a:pt x="922" y="477"/>
                  </a:lnTo>
                  <a:lnTo>
                    <a:pt x="931" y="476"/>
                  </a:lnTo>
                  <a:lnTo>
                    <a:pt x="941" y="475"/>
                  </a:lnTo>
                  <a:lnTo>
                    <a:pt x="951" y="473"/>
                  </a:lnTo>
                  <a:lnTo>
                    <a:pt x="959" y="470"/>
                  </a:lnTo>
                  <a:lnTo>
                    <a:pt x="968" y="466"/>
                  </a:lnTo>
                  <a:lnTo>
                    <a:pt x="975" y="461"/>
                  </a:lnTo>
                  <a:lnTo>
                    <a:pt x="983" y="455"/>
                  </a:lnTo>
                  <a:lnTo>
                    <a:pt x="989" y="450"/>
                  </a:lnTo>
                  <a:lnTo>
                    <a:pt x="996" y="442"/>
                  </a:lnTo>
                  <a:lnTo>
                    <a:pt x="1001" y="436"/>
                  </a:lnTo>
                  <a:lnTo>
                    <a:pt x="1006" y="427"/>
                  </a:lnTo>
                  <a:lnTo>
                    <a:pt x="1010" y="418"/>
                  </a:lnTo>
                  <a:lnTo>
                    <a:pt x="1013" y="410"/>
                  </a:lnTo>
                  <a:lnTo>
                    <a:pt x="1015" y="401"/>
                  </a:lnTo>
                  <a:lnTo>
                    <a:pt x="1017" y="392"/>
                  </a:lnTo>
                  <a:lnTo>
                    <a:pt x="1017" y="382"/>
                  </a:lnTo>
                  <a:lnTo>
                    <a:pt x="1017" y="95"/>
                  </a:lnTo>
                  <a:lnTo>
                    <a:pt x="1017" y="95"/>
                  </a:lnTo>
                  <a:lnTo>
                    <a:pt x="1017" y="86"/>
                  </a:lnTo>
                  <a:lnTo>
                    <a:pt x="1016" y="77"/>
                  </a:lnTo>
                  <a:lnTo>
                    <a:pt x="1013" y="68"/>
                  </a:lnTo>
                  <a:lnTo>
                    <a:pt x="1011" y="59"/>
                  </a:lnTo>
                  <a:lnTo>
                    <a:pt x="1006" y="50"/>
                  </a:lnTo>
                  <a:lnTo>
                    <a:pt x="1001" y="43"/>
                  </a:lnTo>
                  <a:lnTo>
                    <a:pt x="996" y="35"/>
                  </a:lnTo>
                  <a:lnTo>
                    <a:pt x="989" y="28"/>
                  </a:lnTo>
                  <a:lnTo>
                    <a:pt x="989" y="28"/>
                  </a:lnTo>
                  <a:close/>
                  <a:moveTo>
                    <a:pt x="954" y="382"/>
                  </a:moveTo>
                  <a:lnTo>
                    <a:pt x="954" y="382"/>
                  </a:lnTo>
                  <a:lnTo>
                    <a:pt x="953" y="388"/>
                  </a:lnTo>
                  <a:lnTo>
                    <a:pt x="952" y="394"/>
                  </a:lnTo>
                  <a:lnTo>
                    <a:pt x="949" y="399"/>
                  </a:lnTo>
                  <a:lnTo>
                    <a:pt x="944" y="404"/>
                  </a:lnTo>
                  <a:lnTo>
                    <a:pt x="940" y="408"/>
                  </a:lnTo>
                  <a:lnTo>
                    <a:pt x="935" y="411"/>
                  </a:lnTo>
                  <a:lnTo>
                    <a:pt x="928" y="413"/>
                  </a:lnTo>
                  <a:lnTo>
                    <a:pt x="922" y="413"/>
                  </a:lnTo>
                  <a:lnTo>
                    <a:pt x="922" y="413"/>
                  </a:lnTo>
                  <a:lnTo>
                    <a:pt x="915" y="413"/>
                  </a:lnTo>
                  <a:lnTo>
                    <a:pt x="910" y="411"/>
                  </a:lnTo>
                  <a:lnTo>
                    <a:pt x="905" y="408"/>
                  </a:lnTo>
                  <a:lnTo>
                    <a:pt x="899" y="404"/>
                  </a:lnTo>
                  <a:lnTo>
                    <a:pt x="896" y="399"/>
                  </a:lnTo>
                  <a:lnTo>
                    <a:pt x="893" y="394"/>
                  </a:lnTo>
                  <a:lnTo>
                    <a:pt x="891" y="388"/>
                  </a:lnTo>
                  <a:lnTo>
                    <a:pt x="891" y="382"/>
                  </a:lnTo>
                  <a:lnTo>
                    <a:pt x="891" y="254"/>
                  </a:lnTo>
                  <a:lnTo>
                    <a:pt x="891" y="254"/>
                  </a:lnTo>
                  <a:lnTo>
                    <a:pt x="890" y="250"/>
                  </a:lnTo>
                  <a:lnTo>
                    <a:pt x="888" y="246"/>
                  </a:lnTo>
                  <a:lnTo>
                    <a:pt x="887" y="241"/>
                  </a:lnTo>
                  <a:lnTo>
                    <a:pt x="885" y="237"/>
                  </a:lnTo>
                  <a:lnTo>
                    <a:pt x="882" y="234"/>
                  </a:lnTo>
                  <a:lnTo>
                    <a:pt x="879" y="231"/>
                  </a:lnTo>
                  <a:lnTo>
                    <a:pt x="876" y="227"/>
                  </a:lnTo>
                  <a:lnTo>
                    <a:pt x="871" y="225"/>
                  </a:lnTo>
                  <a:lnTo>
                    <a:pt x="871" y="225"/>
                  </a:lnTo>
                  <a:lnTo>
                    <a:pt x="865" y="223"/>
                  </a:lnTo>
                  <a:lnTo>
                    <a:pt x="858" y="223"/>
                  </a:lnTo>
                  <a:lnTo>
                    <a:pt x="858" y="223"/>
                  </a:lnTo>
                  <a:lnTo>
                    <a:pt x="852" y="223"/>
                  </a:lnTo>
                  <a:lnTo>
                    <a:pt x="847" y="225"/>
                  </a:lnTo>
                  <a:lnTo>
                    <a:pt x="841" y="227"/>
                  </a:lnTo>
                  <a:lnTo>
                    <a:pt x="836" y="232"/>
                  </a:lnTo>
                  <a:lnTo>
                    <a:pt x="659" y="404"/>
                  </a:lnTo>
                  <a:lnTo>
                    <a:pt x="659" y="404"/>
                  </a:lnTo>
                  <a:lnTo>
                    <a:pt x="653" y="408"/>
                  </a:lnTo>
                  <a:lnTo>
                    <a:pt x="648" y="411"/>
                  </a:lnTo>
                  <a:lnTo>
                    <a:pt x="642" y="413"/>
                  </a:lnTo>
                  <a:lnTo>
                    <a:pt x="636" y="413"/>
                  </a:lnTo>
                  <a:lnTo>
                    <a:pt x="630" y="413"/>
                  </a:lnTo>
                  <a:lnTo>
                    <a:pt x="623" y="411"/>
                  </a:lnTo>
                  <a:lnTo>
                    <a:pt x="618" y="408"/>
                  </a:lnTo>
                  <a:lnTo>
                    <a:pt x="614" y="404"/>
                  </a:lnTo>
                  <a:lnTo>
                    <a:pt x="614" y="404"/>
                  </a:lnTo>
                  <a:lnTo>
                    <a:pt x="609" y="399"/>
                  </a:lnTo>
                  <a:lnTo>
                    <a:pt x="606" y="394"/>
                  </a:lnTo>
                  <a:lnTo>
                    <a:pt x="604" y="387"/>
                  </a:lnTo>
                  <a:lnTo>
                    <a:pt x="604" y="382"/>
                  </a:lnTo>
                  <a:lnTo>
                    <a:pt x="605" y="376"/>
                  </a:lnTo>
                  <a:lnTo>
                    <a:pt x="606" y="370"/>
                  </a:lnTo>
                  <a:lnTo>
                    <a:pt x="609" y="364"/>
                  </a:lnTo>
                  <a:lnTo>
                    <a:pt x="614" y="359"/>
                  </a:lnTo>
                  <a:lnTo>
                    <a:pt x="785" y="181"/>
                  </a:lnTo>
                  <a:lnTo>
                    <a:pt x="785" y="181"/>
                  </a:lnTo>
                  <a:lnTo>
                    <a:pt x="789" y="178"/>
                  </a:lnTo>
                  <a:lnTo>
                    <a:pt x="791" y="174"/>
                  </a:lnTo>
                  <a:lnTo>
                    <a:pt x="793" y="170"/>
                  </a:lnTo>
                  <a:lnTo>
                    <a:pt x="794" y="165"/>
                  </a:lnTo>
                  <a:lnTo>
                    <a:pt x="795" y="161"/>
                  </a:lnTo>
                  <a:lnTo>
                    <a:pt x="795" y="156"/>
                  </a:lnTo>
                  <a:lnTo>
                    <a:pt x="794" y="151"/>
                  </a:lnTo>
                  <a:lnTo>
                    <a:pt x="792" y="147"/>
                  </a:lnTo>
                  <a:lnTo>
                    <a:pt x="792" y="147"/>
                  </a:lnTo>
                  <a:lnTo>
                    <a:pt x="790" y="143"/>
                  </a:lnTo>
                  <a:lnTo>
                    <a:pt x="788" y="138"/>
                  </a:lnTo>
                  <a:lnTo>
                    <a:pt x="784" y="135"/>
                  </a:lnTo>
                  <a:lnTo>
                    <a:pt x="780" y="133"/>
                  </a:lnTo>
                  <a:lnTo>
                    <a:pt x="777" y="131"/>
                  </a:lnTo>
                  <a:lnTo>
                    <a:pt x="773" y="129"/>
                  </a:lnTo>
                  <a:lnTo>
                    <a:pt x="768" y="128"/>
                  </a:lnTo>
                  <a:lnTo>
                    <a:pt x="763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0" y="127"/>
                  </a:lnTo>
                  <a:lnTo>
                    <a:pt x="623" y="124"/>
                  </a:lnTo>
                  <a:lnTo>
                    <a:pt x="618" y="122"/>
                  </a:lnTo>
                  <a:lnTo>
                    <a:pt x="614" y="118"/>
                  </a:lnTo>
                  <a:lnTo>
                    <a:pt x="609" y="114"/>
                  </a:lnTo>
                  <a:lnTo>
                    <a:pt x="606" y="108"/>
                  </a:lnTo>
                  <a:lnTo>
                    <a:pt x="605" y="102"/>
                  </a:lnTo>
                  <a:lnTo>
                    <a:pt x="604" y="95"/>
                  </a:lnTo>
                  <a:lnTo>
                    <a:pt x="604" y="95"/>
                  </a:lnTo>
                  <a:lnTo>
                    <a:pt x="605" y="89"/>
                  </a:lnTo>
                  <a:lnTo>
                    <a:pt x="606" y="84"/>
                  </a:lnTo>
                  <a:lnTo>
                    <a:pt x="609" y="78"/>
                  </a:lnTo>
                  <a:lnTo>
                    <a:pt x="614" y="73"/>
                  </a:lnTo>
                  <a:lnTo>
                    <a:pt x="618" y="69"/>
                  </a:lnTo>
                  <a:lnTo>
                    <a:pt x="623" y="67"/>
                  </a:lnTo>
                  <a:lnTo>
                    <a:pt x="630" y="64"/>
                  </a:lnTo>
                  <a:lnTo>
                    <a:pt x="636" y="63"/>
                  </a:lnTo>
                  <a:lnTo>
                    <a:pt x="922" y="63"/>
                  </a:lnTo>
                  <a:lnTo>
                    <a:pt x="922" y="63"/>
                  </a:lnTo>
                  <a:lnTo>
                    <a:pt x="928" y="64"/>
                  </a:lnTo>
                  <a:lnTo>
                    <a:pt x="935" y="67"/>
                  </a:lnTo>
                  <a:lnTo>
                    <a:pt x="940" y="69"/>
                  </a:lnTo>
                  <a:lnTo>
                    <a:pt x="944" y="73"/>
                  </a:lnTo>
                  <a:lnTo>
                    <a:pt x="944" y="73"/>
                  </a:lnTo>
                  <a:lnTo>
                    <a:pt x="949" y="78"/>
                  </a:lnTo>
                  <a:lnTo>
                    <a:pt x="952" y="84"/>
                  </a:lnTo>
                  <a:lnTo>
                    <a:pt x="953" y="89"/>
                  </a:lnTo>
                  <a:lnTo>
                    <a:pt x="954" y="95"/>
                  </a:lnTo>
                  <a:lnTo>
                    <a:pt x="954" y="382"/>
                  </a:lnTo>
                  <a:close/>
                  <a:moveTo>
                    <a:pt x="922" y="541"/>
                  </a:moveTo>
                  <a:lnTo>
                    <a:pt x="922" y="541"/>
                  </a:lnTo>
                  <a:lnTo>
                    <a:pt x="912" y="542"/>
                  </a:lnTo>
                  <a:lnTo>
                    <a:pt x="902" y="543"/>
                  </a:lnTo>
                  <a:lnTo>
                    <a:pt x="894" y="545"/>
                  </a:lnTo>
                  <a:lnTo>
                    <a:pt x="885" y="548"/>
                  </a:lnTo>
                  <a:lnTo>
                    <a:pt x="877" y="553"/>
                  </a:lnTo>
                  <a:lnTo>
                    <a:pt x="869" y="557"/>
                  </a:lnTo>
                  <a:lnTo>
                    <a:pt x="862" y="562"/>
                  </a:lnTo>
                  <a:lnTo>
                    <a:pt x="854" y="569"/>
                  </a:lnTo>
                  <a:lnTo>
                    <a:pt x="849" y="575"/>
                  </a:lnTo>
                  <a:lnTo>
                    <a:pt x="843" y="583"/>
                  </a:lnTo>
                  <a:lnTo>
                    <a:pt x="838" y="591"/>
                  </a:lnTo>
                  <a:lnTo>
                    <a:pt x="834" y="599"/>
                  </a:lnTo>
                  <a:lnTo>
                    <a:pt x="830" y="608"/>
                  </a:lnTo>
                  <a:lnTo>
                    <a:pt x="828" y="617"/>
                  </a:lnTo>
                  <a:lnTo>
                    <a:pt x="827" y="627"/>
                  </a:lnTo>
                  <a:lnTo>
                    <a:pt x="826" y="636"/>
                  </a:lnTo>
                  <a:lnTo>
                    <a:pt x="826" y="689"/>
                  </a:lnTo>
                  <a:lnTo>
                    <a:pt x="703" y="569"/>
                  </a:lnTo>
                  <a:lnTo>
                    <a:pt x="703" y="569"/>
                  </a:lnTo>
                  <a:lnTo>
                    <a:pt x="696" y="562"/>
                  </a:lnTo>
                  <a:lnTo>
                    <a:pt x="689" y="557"/>
                  </a:lnTo>
                  <a:lnTo>
                    <a:pt x="680" y="553"/>
                  </a:lnTo>
                  <a:lnTo>
                    <a:pt x="672" y="548"/>
                  </a:lnTo>
                  <a:lnTo>
                    <a:pt x="663" y="545"/>
                  </a:lnTo>
                  <a:lnTo>
                    <a:pt x="655" y="544"/>
                  </a:lnTo>
                  <a:lnTo>
                    <a:pt x="645" y="542"/>
                  </a:lnTo>
                  <a:lnTo>
                    <a:pt x="636" y="542"/>
                  </a:lnTo>
                  <a:lnTo>
                    <a:pt x="627" y="542"/>
                  </a:lnTo>
                  <a:lnTo>
                    <a:pt x="617" y="544"/>
                  </a:lnTo>
                  <a:lnTo>
                    <a:pt x="608" y="545"/>
                  </a:lnTo>
                  <a:lnTo>
                    <a:pt x="600" y="548"/>
                  </a:lnTo>
                  <a:lnTo>
                    <a:pt x="591" y="553"/>
                  </a:lnTo>
                  <a:lnTo>
                    <a:pt x="583" y="557"/>
                  </a:lnTo>
                  <a:lnTo>
                    <a:pt x="575" y="562"/>
                  </a:lnTo>
                  <a:lnTo>
                    <a:pt x="569" y="569"/>
                  </a:lnTo>
                  <a:lnTo>
                    <a:pt x="569" y="569"/>
                  </a:lnTo>
                  <a:lnTo>
                    <a:pt x="562" y="576"/>
                  </a:lnTo>
                  <a:lnTo>
                    <a:pt x="556" y="584"/>
                  </a:lnTo>
                  <a:lnTo>
                    <a:pt x="552" y="592"/>
                  </a:lnTo>
                  <a:lnTo>
                    <a:pt x="547" y="601"/>
                  </a:lnTo>
                  <a:lnTo>
                    <a:pt x="544" y="609"/>
                  </a:lnTo>
                  <a:lnTo>
                    <a:pt x="542" y="618"/>
                  </a:lnTo>
                  <a:lnTo>
                    <a:pt x="541" y="627"/>
                  </a:lnTo>
                  <a:lnTo>
                    <a:pt x="541" y="636"/>
                  </a:lnTo>
                  <a:lnTo>
                    <a:pt x="541" y="646"/>
                  </a:lnTo>
                  <a:lnTo>
                    <a:pt x="542" y="654"/>
                  </a:lnTo>
                  <a:lnTo>
                    <a:pt x="544" y="663"/>
                  </a:lnTo>
                  <a:lnTo>
                    <a:pt x="547" y="672"/>
                  </a:lnTo>
                  <a:lnTo>
                    <a:pt x="552" y="680"/>
                  </a:lnTo>
                  <a:lnTo>
                    <a:pt x="556" y="689"/>
                  </a:lnTo>
                  <a:lnTo>
                    <a:pt x="561" y="696"/>
                  </a:lnTo>
                  <a:lnTo>
                    <a:pt x="568" y="704"/>
                  </a:lnTo>
                  <a:lnTo>
                    <a:pt x="688" y="827"/>
                  </a:lnTo>
                  <a:lnTo>
                    <a:pt x="636" y="827"/>
                  </a:lnTo>
                  <a:lnTo>
                    <a:pt x="636" y="827"/>
                  </a:lnTo>
                  <a:lnTo>
                    <a:pt x="626" y="827"/>
                  </a:lnTo>
                  <a:lnTo>
                    <a:pt x="617" y="829"/>
                  </a:lnTo>
                  <a:lnTo>
                    <a:pt x="607" y="832"/>
                  </a:lnTo>
                  <a:lnTo>
                    <a:pt x="599" y="835"/>
                  </a:lnTo>
                  <a:lnTo>
                    <a:pt x="590" y="839"/>
                  </a:lnTo>
                  <a:lnTo>
                    <a:pt x="583" y="843"/>
                  </a:lnTo>
                  <a:lnTo>
                    <a:pt x="575" y="849"/>
                  </a:lnTo>
                  <a:lnTo>
                    <a:pt x="569" y="855"/>
                  </a:lnTo>
                  <a:lnTo>
                    <a:pt x="562" y="862"/>
                  </a:lnTo>
                  <a:lnTo>
                    <a:pt x="557" y="869"/>
                  </a:lnTo>
                  <a:lnTo>
                    <a:pt x="552" y="877"/>
                  </a:lnTo>
                  <a:lnTo>
                    <a:pt x="548" y="885"/>
                  </a:lnTo>
                  <a:lnTo>
                    <a:pt x="545" y="894"/>
                  </a:lnTo>
                  <a:lnTo>
                    <a:pt x="542" y="903"/>
                  </a:lnTo>
                  <a:lnTo>
                    <a:pt x="541" y="913"/>
                  </a:lnTo>
                  <a:lnTo>
                    <a:pt x="541" y="923"/>
                  </a:lnTo>
                  <a:lnTo>
                    <a:pt x="541" y="923"/>
                  </a:lnTo>
                  <a:lnTo>
                    <a:pt x="541" y="932"/>
                  </a:lnTo>
                  <a:lnTo>
                    <a:pt x="542" y="942"/>
                  </a:lnTo>
                  <a:lnTo>
                    <a:pt x="545" y="951"/>
                  </a:lnTo>
                  <a:lnTo>
                    <a:pt x="548" y="959"/>
                  </a:lnTo>
                  <a:lnTo>
                    <a:pt x="552" y="968"/>
                  </a:lnTo>
                  <a:lnTo>
                    <a:pt x="557" y="975"/>
                  </a:lnTo>
                  <a:lnTo>
                    <a:pt x="562" y="983"/>
                  </a:lnTo>
                  <a:lnTo>
                    <a:pt x="569" y="990"/>
                  </a:lnTo>
                  <a:lnTo>
                    <a:pt x="575" y="996"/>
                  </a:lnTo>
                  <a:lnTo>
                    <a:pt x="583" y="1001"/>
                  </a:lnTo>
                  <a:lnTo>
                    <a:pt x="590" y="1006"/>
                  </a:lnTo>
                  <a:lnTo>
                    <a:pt x="599" y="1011"/>
                  </a:lnTo>
                  <a:lnTo>
                    <a:pt x="607" y="1014"/>
                  </a:lnTo>
                  <a:lnTo>
                    <a:pt x="617" y="1016"/>
                  </a:lnTo>
                  <a:lnTo>
                    <a:pt x="626" y="1017"/>
                  </a:lnTo>
                  <a:lnTo>
                    <a:pt x="636" y="1018"/>
                  </a:lnTo>
                  <a:lnTo>
                    <a:pt x="922" y="1018"/>
                  </a:lnTo>
                  <a:lnTo>
                    <a:pt x="922" y="1018"/>
                  </a:lnTo>
                  <a:lnTo>
                    <a:pt x="931" y="1017"/>
                  </a:lnTo>
                  <a:lnTo>
                    <a:pt x="941" y="1016"/>
                  </a:lnTo>
                  <a:lnTo>
                    <a:pt x="950" y="1014"/>
                  </a:lnTo>
                  <a:lnTo>
                    <a:pt x="958" y="1011"/>
                  </a:lnTo>
                  <a:lnTo>
                    <a:pt x="967" y="1006"/>
                  </a:lnTo>
                  <a:lnTo>
                    <a:pt x="975" y="1002"/>
                  </a:lnTo>
                  <a:lnTo>
                    <a:pt x="983" y="997"/>
                  </a:lnTo>
                  <a:lnTo>
                    <a:pt x="989" y="990"/>
                  </a:lnTo>
                  <a:lnTo>
                    <a:pt x="989" y="990"/>
                  </a:lnTo>
                  <a:lnTo>
                    <a:pt x="996" y="983"/>
                  </a:lnTo>
                  <a:lnTo>
                    <a:pt x="1001" y="975"/>
                  </a:lnTo>
                  <a:lnTo>
                    <a:pt x="1006" y="968"/>
                  </a:lnTo>
                  <a:lnTo>
                    <a:pt x="1011" y="959"/>
                  </a:lnTo>
                  <a:lnTo>
                    <a:pt x="1013" y="951"/>
                  </a:lnTo>
                  <a:lnTo>
                    <a:pt x="1016" y="941"/>
                  </a:lnTo>
                  <a:lnTo>
                    <a:pt x="1017" y="932"/>
                  </a:lnTo>
                  <a:lnTo>
                    <a:pt x="1017" y="923"/>
                  </a:lnTo>
                  <a:lnTo>
                    <a:pt x="1017" y="636"/>
                  </a:lnTo>
                  <a:lnTo>
                    <a:pt x="1017" y="636"/>
                  </a:lnTo>
                  <a:lnTo>
                    <a:pt x="1017" y="627"/>
                  </a:lnTo>
                  <a:lnTo>
                    <a:pt x="1015" y="617"/>
                  </a:lnTo>
                  <a:lnTo>
                    <a:pt x="1013" y="608"/>
                  </a:lnTo>
                  <a:lnTo>
                    <a:pt x="1010" y="599"/>
                  </a:lnTo>
                  <a:lnTo>
                    <a:pt x="1006" y="591"/>
                  </a:lnTo>
                  <a:lnTo>
                    <a:pt x="1001" y="583"/>
                  </a:lnTo>
                  <a:lnTo>
                    <a:pt x="996" y="575"/>
                  </a:lnTo>
                  <a:lnTo>
                    <a:pt x="989" y="569"/>
                  </a:lnTo>
                  <a:lnTo>
                    <a:pt x="983" y="562"/>
                  </a:lnTo>
                  <a:lnTo>
                    <a:pt x="975" y="557"/>
                  </a:lnTo>
                  <a:lnTo>
                    <a:pt x="968" y="553"/>
                  </a:lnTo>
                  <a:lnTo>
                    <a:pt x="959" y="548"/>
                  </a:lnTo>
                  <a:lnTo>
                    <a:pt x="951" y="545"/>
                  </a:lnTo>
                  <a:lnTo>
                    <a:pt x="941" y="543"/>
                  </a:lnTo>
                  <a:lnTo>
                    <a:pt x="931" y="542"/>
                  </a:lnTo>
                  <a:lnTo>
                    <a:pt x="922" y="541"/>
                  </a:lnTo>
                  <a:lnTo>
                    <a:pt x="922" y="541"/>
                  </a:lnTo>
                  <a:close/>
                  <a:moveTo>
                    <a:pt x="954" y="923"/>
                  </a:moveTo>
                  <a:lnTo>
                    <a:pt x="954" y="923"/>
                  </a:lnTo>
                  <a:lnTo>
                    <a:pt x="953" y="929"/>
                  </a:lnTo>
                  <a:lnTo>
                    <a:pt x="952" y="935"/>
                  </a:lnTo>
                  <a:lnTo>
                    <a:pt x="949" y="940"/>
                  </a:lnTo>
                  <a:lnTo>
                    <a:pt x="944" y="945"/>
                  </a:lnTo>
                  <a:lnTo>
                    <a:pt x="944" y="945"/>
                  </a:lnTo>
                  <a:lnTo>
                    <a:pt x="940" y="948"/>
                  </a:lnTo>
                  <a:lnTo>
                    <a:pt x="935" y="952"/>
                  </a:lnTo>
                  <a:lnTo>
                    <a:pt x="928" y="954"/>
                  </a:lnTo>
                  <a:lnTo>
                    <a:pt x="922" y="954"/>
                  </a:lnTo>
                  <a:lnTo>
                    <a:pt x="636" y="954"/>
                  </a:lnTo>
                  <a:lnTo>
                    <a:pt x="636" y="954"/>
                  </a:lnTo>
                  <a:lnTo>
                    <a:pt x="630" y="954"/>
                  </a:lnTo>
                  <a:lnTo>
                    <a:pt x="623" y="952"/>
                  </a:lnTo>
                  <a:lnTo>
                    <a:pt x="618" y="948"/>
                  </a:lnTo>
                  <a:lnTo>
                    <a:pt x="614" y="945"/>
                  </a:lnTo>
                  <a:lnTo>
                    <a:pt x="609" y="940"/>
                  </a:lnTo>
                  <a:lnTo>
                    <a:pt x="606" y="935"/>
                  </a:lnTo>
                  <a:lnTo>
                    <a:pt x="605" y="929"/>
                  </a:lnTo>
                  <a:lnTo>
                    <a:pt x="604" y="923"/>
                  </a:lnTo>
                  <a:lnTo>
                    <a:pt x="604" y="923"/>
                  </a:lnTo>
                  <a:lnTo>
                    <a:pt x="605" y="916"/>
                  </a:lnTo>
                  <a:lnTo>
                    <a:pt x="606" y="910"/>
                  </a:lnTo>
                  <a:lnTo>
                    <a:pt x="609" y="904"/>
                  </a:lnTo>
                  <a:lnTo>
                    <a:pt x="614" y="900"/>
                  </a:lnTo>
                  <a:lnTo>
                    <a:pt x="618" y="896"/>
                  </a:lnTo>
                  <a:lnTo>
                    <a:pt x="623" y="893"/>
                  </a:lnTo>
                  <a:lnTo>
                    <a:pt x="630" y="892"/>
                  </a:lnTo>
                  <a:lnTo>
                    <a:pt x="636" y="891"/>
                  </a:lnTo>
                  <a:lnTo>
                    <a:pt x="763" y="891"/>
                  </a:lnTo>
                  <a:lnTo>
                    <a:pt x="763" y="891"/>
                  </a:lnTo>
                  <a:lnTo>
                    <a:pt x="768" y="891"/>
                  </a:lnTo>
                  <a:lnTo>
                    <a:pt x="773" y="889"/>
                  </a:lnTo>
                  <a:lnTo>
                    <a:pt x="777" y="887"/>
                  </a:lnTo>
                  <a:lnTo>
                    <a:pt x="780" y="885"/>
                  </a:lnTo>
                  <a:lnTo>
                    <a:pt x="784" y="883"/>
                  </a:lnTo>
                  <a:lnTo>
                    <a:pt x="788" y="879"/>
                  </a:lnTo>
                  <a:lnTo>
                    <a:pt x="790" y="875"/>
                  </a:lnTo>
                  <a:lnTo>
                    <a:pt x="792" y="871"/>
                  </a:lnTo>
                  <a:lnTo>
                    <a:pt x="792" y="871"/>
                  </a:lnTo>
                  <a:lnTo>
                    <a:pt x="794" y="867"/>
                  </a:lnTo>
                  <a:lnTo>
                    <a:pt x="795" y="863"/>
                  </a:lnTo>
                  <a:lnTo>
                    <a:pt x="795" y="857"/>
                  </a:lnTo>
                  <a:lnTo>
                    <a:pt x="794" y="853"/>
                  </a:lnTo>
                  <a:lnTo>
                    <a:pt x="793" y="849"/>
                  </a:lnTo>
                  <a:lnTo>
                    <a:pt x="791" y="844"/>
                  </a:lnTo>
                  <a:lnTo>
                    <a:pt x="789" y="840"/>
                  </a:lnTo>
                  <a:lnTo>
                    <a:pt x="785" y="837"/>
                  </a:lnTo>
                  <a:lnTo>
                    <a:pt x="614" y="659"/>
                  </a:lnTo>
                  <a:lnTo>
                    <a:pt x="614" y="659"/>
                  </a:lnTo>
                  <a:lnTo>
                    <a:pt x="609" y="653"/>
                  </a:lnTo>
                  <a:lnTo>
                    <a:pt x="606" y="648"/>
                  </a:lnTo>
                  <a:lnTo>
                    <a:pt x="604" y="643"/>
                  </a:lnTo>
                  <a:lnTo>
                    <a:pt x="604" y="636"/>
                  </a:lnTo>
                  <a:lnTo>
                    <a:pt x="604" y="630"/>
                  </a:lnTo>
                  <a:lnTo>
                    <a:pt x="606" y="624"/>
                  </a:lnTo>
                  <a:lnTo>
                    <a:pt x="609" y="619"/>
                  </a:lnTo>
                  <a:lnTo>
                    <a:pt x="614" y="614"/>
                  </a:lnTo>
                  <a:lnTo>
                    <a:pt x="614" y="614"/>
                  </a:lnTo>
                  <a:lnTo>
                    <a:pt x="618" y="609"/>
                  </a:lnTo>
                  <a:lnTo>
                    <a:pt x="623" y="607"/>
                  </a:lnTo>
                  <a:lnTo>
                    <a:pt x="630" y="605"/>
                  </a:lnTo>
                  <a:lnTo>
                    <a:pt x="635" y="605"/>
                  </a:lnTo>
                  <a:lnTo>
                    <a:pt x="642" y="605"/>
                  </a:lnTo>
                  <a:lnTo>
                    <a:pt x="648" y="607"/>
                  </a:lnTo>
                  <a:lnTo>
                    <a:pt x="653" y="609"/>
                  </a:lnTo>
                  <a:lnTo>
                    <a:pt x="659" y="614"/>
                  </a:lnTo>
                  <a:lnTo>
                    <a:pt x="836" y="786"/>
                  </a:lnTo>
                  <a:lnTo>
                    <a:pt x="836" y="786"/>
                  </a:lnTo>
                  <a:lnTo>
                    <a:pt x="840" y="790"/>
                  </a:lnTo>
                  <a:lnTo>
                    <a:pt x="844" y="792"/>
                  </a:lnTo>
                  <a:lnTo>
                    <a:pt x="848" y="794"/>
                  </a:lnTo>
                  <a:lnTo>
                    <a:pt x="853" y="795"/>
                  </a:lnTo>
                  <a:lnTo>
                    <a:pt x="857" y="795"/>
                  </a:lnTo>
                  <a:lnTo>
                    <a:pt x="862" y="795"/>
                  </a:lnTo>
                  <a:lnTo>
                    <a:pt x="866" y="794"/>
                  </a:lnTo>
                  <a:lnTo>
                    <a:pt x="871" y="793"/>
                  </a:lnTo>
                  <a:lnTo>
                    <a:pt x="871" y="793"/>
                  </a:lnTo>
                  <a:lnTo>
                    <a:pt x="876" y="791"/>
                  </a:lnTo>
                  <a:lnTo>
                    <a:pt x="879" y="788"/>
                  </a:lnTo>
                  <a:lnTo>
                    <a:pt x="882" y="784"/>
                  </a:lnTo>
                  <a:lnTo>
                    <a:pt x="885" y="781"/>
                  </a:lnTo>
                  <a:lnTo>
                    <a:pt x="887" y="777"/>
                  </a:lnTo>
                  <a:lnTo>
                    <a:pt x="888" y="772"/>
                  </a:lnTo>
                  <a:lnTo>
                    <a:pt x="890" y="768"/>
                  </a:lnTo>
                  <a:lnTo>
                    <a:pt x="891" y="764"/>
                  </a:lnTo>
                  <a:lnTo>
                    <a:pt x="891" y="636"/>
                  </a:lnTo>
                  <a:lnTo>
                    <a:pt x="891" y="636"/>
                  </a:lnTo>
                  <a:lnTo>
                    <a:pt x="891" y="630"/>
                  </a:lnTo>
                  <a:lnTo>
                    <a:pt x="893" y="623"/>
                  </a:lnTo>
                  <a:lnTo>
                    <a:pt x="896" y="618"/>
                  </a:lnTo>
                  <a:lnTo>
                    <a:pt x="899" y="614"/>
                  </a:lnTo>
                  <a:lnTo>
                    <a:pt x="905" y="609"/>
                  </a:lnTo>
                  <a:lnTo>
                    <a:pt x="910" y="607"/>
                  </a:lnTo>
                  <a:lnTo>
                    <a:pt x="915" y="605"/>
                  </a:lnTo>
                  <a:lnTo>
                    <a:pt x="922" y="604"/>
                  </a:lnTo>
                  <a:lnTo>
                    <a:pt x="922" y="604"/>
                  </a:lnTo>
                  <a:lnTo>
                    <a:pt x="928" y="605"/>
                  </a:lnTo>
                  <a:lnTo>
                    <a:pt x="935" y="607"/>
                  </a:lnTo>
                  <a:lnTo>
                    <a:pt x="940" y="609"/>
                  </a:lnTo>
                  <a:lnTo>
                    <a:pt x="944" y="614"/>
                  </a:lnTo>
                  <a:lnTo>
                    <a:pt x="949" y="618"/>
                  </a:lnTo>
                  <a:lnTo>
                    <a:pt x="952" y="623"/>
                  </a:lnTo>
                  <a:lnTo>
                    <a:pt x="953" y="630"/>
                  </a:lnTo>
                  <a:lnTo>
                    <a:pt x="954" y="636"/>
                  </a:lnTo>
                  <a:lnTo>
                    <a:pt x="954" y="923"/>
                  </a:lnTo>
                  <a:close/>
                  <a:moveTo>
                    <a:pt x="381" y="827"/>
                  </a:moveTo>
                  <a:lnTo>
                    <a:pt x="329" y="827"/>
                  </a:lnTo>
                  <a:lnTo>
                    <a:pt x="449" y="704"/>
                  </a:lnTo>
                  <a:lnTo>
                    <a:pt x="449" y="704"/>
                  </a:lnTo>
                  <a:lnTo>
                    <a:pt x="455" y="696"/>
                  </a:lnTo>
                  <a:lnTo>
                    <a:pt x="461" y="689"/>
                  </a:lnTo>
                  <a:lnTo>
                    <a:pt x="466" y="680"/>
                  </a:lnTo>
                  <a:lnTo>
                    <a:pt x="470" y="673"/>
                  </a:lnTo>
                  <a:lnTo>
                    <a:pt x="473" y="663"/>
                  </a:lnTo>
                  <a:lnTo>
                    <a:pt x="475" y="654"/>
                  </a:lnTo>
                  <a:lnTo>
                    <a:pt x="476" y="646"/>
                  </a:lnTo>
                  <a:lnTo>
                    <a:pt x="476" y="636"/>
                  </a:lnTo>
                  <a:lnTo>
                    <a:pt x="476" y="627"/>
                  </a:lnTo>
                  <a:lnTo>
                    <a:pt x="475" y="618"/>
                  </a:lnTo>
                  <a:lnTo>
                    <a:pt x="473" y="609"/>
                  </a:lnTo>
                  <a:lnTo>
                    <a:pt x="470" y="601"/>
                  </a:lnTo>
                  <a:lnTo>
                    <a:pt x="466" y="592"/>
                  </a:lnTo>
                  <a:lnTo>
                    <a:pt x="461" y="584"/>
                  </a:lnTo>
                  <a:lnTo>
                    <a:pt x="455" y="576"/>
                  </a:lnTo>
                  <a:lnTo>
                    <a:pt x="449" y="569"/>
                  </a:lnTo>
                  <a:lnTo>
                    <a:pt x="449" y="569"/>
                  </a:lnTo>
                  <a:lnTo>
                    <a:pt x="442" y="562"/>
                  </a:lnTo>
                  <a:lnTo>
                    <a:pt x="435" y="557"/>
                  </a:lnTo>
                  <a:lnTo>
                    <a:pt x="426" y="553"/>
                  </a:lnTo>
                  <a:lnTo>
                    <a:pt x="417" y="548"/>
                  </a:lnTo>
                  <a:lnTo>
                    <a:pt x="409" y="546"/>
                  </a:lnTo>
                  <a:lnTo>
                    <a:pt x="400" y="544"/>
                  </a:lnTo>
                  <a:lnTo>
                    <a:pt x="391" y="542"/>
                  </a:lnTo>
                  <a:lnTo>
                    <a:pt x="381" y="542"/>
                  </a:lnTo>
                  <a:lnTo>
                    <a:pt x="372" y="542"/>
                  </a:lnTo>
                  <a:lnTo>
                    <a:pt x="363" y="544"/>
                  </a:lnTo>
                  <a:lnTo>
                    <a:pt x="354" y="546"/>
                  </a:lnTo>
                  <a:lnTo>
                    <a:pt x="346" y="548"/>
                  </a:lnTo>
                  <a:lnTo>
                    <a:pt x="337" y="553"/>
                  </a:lnTo>
                  <a:lnTo>
                    <a:pt x="328" y="557"/>
                  </a:lnTo>
                  <a:lnTo>
                    <a:pt x="321" y="562"/>
                  </a:lnTo>
                  <a:lnTo>
                    <a:pt x="314" y="569"/>
                  </a:lnTo>
                  <a:lnTo>
                    <a:pt x="191" y="689"/>
                  </a:lnTo>
                  <a:lnTo>
                    <a:pt x="191" y="636"/>
                  </a:lnTo>
                  <a:lnTo>
                    <a:pt x="191" y="636"/>
                  </a:lnTo>
                  <a:lnTo>
                    <a:pt x="190" y="627"/>
                  </a:lnTo>
                  <a:lnTo>
                    <a:pt x="189" y="617"/>
                  </a:lnTo>
                  <a:lnTo>
                    <a:pt x="187" y="608"/>
                  </a:lnTo>
                  <a:lnTo>
                    <a:pt x="184" y="599"/>
                  </a:lnTo>
                  <a:lnTo>
                    <a:pt x="179" y="591"/>
                  </a:lnTo>
                  <a:lnTo>
                    <a:pt x="174" y="583"/>
                  </a:lnTo>
                  <a:lnTo>
                    <a:pt x="168" y="575"/>
                  </a:lnTo>
                  <a:lnTo>
                    <a:pt x="162" y="569"/>
                  </a:lnTo>
                  <a:lnTo>
                    <a:pt x="156" y="562"/>
                  </a:lnTo>
                  <a:lnTo>
                    <a:pt x="148" y="557"/>
                  </a:lnTo>
                  <a:lnTo>
                    <a:pt x="141" y="553"/>
                  </a:lnTo>
                  <a:lnTo>
                    <a:pt x="132" y="548"/>
                  </a:lnTo>
                  <a:lnTo>
                    <a:pt x="123" y="545"/>
                  </a:lnTo>
                  <a:lnTo>
                    <a:pt x="115" y="543"/>
                  </a:lnTo>
                  <a:lnTo>
                    <a:pt x="105" y="542"/>
                  </a:lnTo>
                  <a:lnTo>
                    <a:pt x="96" y="541"/>
                  </a:lnTo>
                  <a:lnTo>
                    <a:pt x="96" y="541"/>
                  </a:lnTo>
                  <a:lnTo>
                    <a:pt x="86" y="542"/>
                  </a:lnTo>
                  <a:lnTo>
                    <a:pt x="76" y="543"/>
                  </a:lnTo>
                  <a:lnTo>
                    <a:pt x="67" y="545"/>
                  </a:lnTo>
                  <a:lnTo>
                    <a:pt x="58" y="548"/>
                  </a:lnTo>
                  <a:lnTo>
                    <a:pt x="49" y="553"/>
                  </a:lnTo>
                  <a:lnTo>
                    <a:pt x="42" y="557"/>
                  </a:lnTo>
                  <a:lnTo>
                    <a:pt x="34" y="562"/>
                  </a:lnTo>
                  <a:lnTo>
                    <a:pt x="28" y="569"/>
                  </a:lnTo>
                  <a:lnTo>
                    <a:pt x="21" y="575"/>
                  </a:lnTo>
                  <a:lnTo>
                    <a:pt x="16" y="583"/>
                  </a:lnTo>
                  <a:lnTo>
                    <a:pt x="11" y="591"/>
                  </a:lnTo>
                  <a:lnTo>
                    <a:pt x="8" y="599"/>
                  </a:lnTo>
                  <a:lnTo>
                    <a:pt x="4" y="608"/>
                  </a:lnTo>
                  <a:lnTo>
                    <a:pt x="2" y="617"/>
                  </a:lnTo>
                  <a:lnTo>
                    <a:pt x="0" y="627"/>
                  </a:lnTo>
                  <a:lnTo>
                    <a:pt x="0" y="636"/>
                  </a:lnTo>
                  <a:lnTo>
                    <a:pt x="0" y="923"/>
                  </a:lnTo>
                  <a:lnTo>
                    <a:pt x="0" y="923"/>
                  </a:lnTo>
                  <a:lnTo>
                    <a:pt x="0" y="932"/>
                  </a:lnTo>
                  <a:lnTo>
                    <a:pt x="1" y="941"/>
                  </a:lnTo>
                  <a:lnTo>
                    <a:pt x="4" y="951"/>
                  </a:lnTo>
                  <a:lnTo>
                    <a:pt x="6" y="959"/>
                  </a:lnTo>
                  <a:lnTo>
                    <a:pt x="11" y="968"/>
                  </a:lnTo>
                  <a:lnTo>
                    <a:pt x="16" y="975"/>
                  </a:lnTo>
                  <a:lnTo>
                    <a:pt x="21" y="983"/>
                  </a:lnTo>
                  <a:lnTo>
                    <a:pt x="28" y="990"/>
                  </a:lnTo>
                  <a:lnTo>
                    <a:pt x="28" y="990"/>
                  </a:lnTo>
                  <a:lnTo>
                    <a:pt x="34" y="997"/>
                  </a:lnTo>
                  <a:lnTo>
                    <a:pt x="42" y="1002"/>
                  </a:lnTo>
                  <a:lnTo>
                    <a:pt x="50" y="1006"/>
                  </a:lnTo>
                  <a:lnTo>
                    <a:pt x="59" y="1011"/>
                  </a:lnTo>
                  <a:lnTo>
                    <a:pt x="68" y="1014"/>
                  </a:lnTo>
                  <a:lnTo>
                    <a:pt x="76" y="1016"/>
                  </a:lnTo>
                  <a:lnTo>
                    <a:pt x="86" y="1017"/>
                  </a:lnTo>
                  <a:lnTo>
                    <a:pt x="96" y="1018"/>
                  </a:lnTo>
                  <a:lnTo>
                    <a:pt x="381" y="1018"/>
                  </a:lnTo>
                  <a:lnTo>
                    <a:pt x="381" y="1018"/>
                  </a:lnTo>
                  <a:lnTo>
                    <a:pt x="391" y="1017"/>
                  </a:lnTo>
                  <a:lnTo>
                    <a:pt x="400" y="1016"/>
                  </a:lnTo>
                  <a:lnTo>
                    <a:pt x="410" y="1014"/>
                  </a:lnTo>
                  <a:lnTo>
                    <a:pt x="418" y="1011"/>
                  </a:lnTo>
                  <a:lnTo>
                    <a:pt x="427" y="1006"/>
                  </a:lnTo>
                  <a:lnTo>
                    <a:pt x="435" y="1001"/>
                  </a:lnTo>
                  <a:lnTo>
                    <a:pt x="442" y="996"/>
                  </a:lnTo>
                  <a:lnTo>
                    <a:pt x="449" y="990"/>
                  </a:lnTo>
                  <a:lnTo>
                    <a:pt x="455" y="983"/>
                  </a:lnTo>
                  <a:lnTo>
                    <a:pt x="460" y="975"/>
                  </a:lnTo>
                  <a:lnTo>
                    <a:pt x="466" y="968"/>
                  </a:lnTo>
                  <a:lnTo>
                    <a:pt x="469" y="959"/>
                  </a:lnTo>
                  <a:lnTo>
                    <a:pt x="472" y="951"/>
                  </a:lnTo>
                  <a:lnTo>
                    <a:pt x="475" y="942"/>
                  </a:lnTo>
                  <a:lnTo>
                    <a:pt x="476" y="932"/>
                  </a:lnTo>
                  <a:lnTo>
                    <a:pt x="476" y="923"/>
                  </a:lnTo>
                  <a:lnTo>
                    <a:pt x="476" y="923"/>
                  </a:lnTo>
                  <a:lnTo>
                    <a:pt x="476" y="913"/>
                  </a:lnTo>
                  <a:lnTo>
                    <a:pt x="475" y="903"/>
                  </a:lnTo>
                  <a:lnTo>
                    <a:pt x="472" y="894"/>
                  </a:lnTo>
                  <a:lnTo>
                    <a:pt x="469" y="885"/>
                  </a:lnTo>
                  <a:lnTo>
                    <a:pt x="466" y="877"/>
                  </a:lnTo>
                  <a:lnTo>
                    <a:pt x="460" y="869"/>
                  </a:lnTo>
                  <a:lnTo>
                    <a:pt x="455" y="862"/>
                  </a:lnTo>
                  <a:lnTo>
                    <a:pt x="449" y="855"/>
                  </a:lnTo>
                  <a:lnTo>
                    <a:pt x="442" y="849"/>
                  </a:lnTo>
                  <a:lnTo>
                    <a:pt x="435" y="843"/>
                  </a:lnTo>
                  <a:lnTo>
                    <a:pt x="427" y="839"/>
                  </a:lnTo>
                  <a:lnTo>
                    <a:pt x="418" y="835"/>
                  </a:lnTo>
                  <a:lnTo>
                    <a:pt x="410" y="832"/>
                  </a:lnTo>
                  <a:lnTo>
                    <a:pt x="400" y="829"/>
                  </a:lnTo>
                  <a:lnTo>
                    <a:pt x="391" y="827"/>
                  </a:lnTo>
                  <a:lnTo>
                    <a:pt x="381" y="827"/>
                  </a:lnTo>
                  <a:lnTo>
                    <a:pt x="381" y="827"/>
                  </a:lnTo>
                  <a:close/>
                  <a:moveTo>
                    <a:pt x="381" y="954"/>
                  </a:moveTo>
                  <a:lnTo>
                    <a:pt x="96" y="954"/>
                  </a:lnTo>
                  <a:lnTo>
                    <a:pt x="96" y="954"/>
                  </a:lnTo>
                  <a:lnTo>
                    <a:pt x="89" y="954"/>
                  </a:lnTo>
                  <a:lnTo>
                    <a:pt x="83" y="952"/>
                  </a:lnTo>
                  <a:lnTo>
                    <a:pt x="77" y="948"/>
                  </a:lnTo>
                  <a:lnTo>
                    <a:pt x="73" y="945"/>
                  </a:lnTo>
                  <a:lnTo>
                    <a:pt x="73" y="945"/>
                  </a:lnTo>
                  <a:lnTo>
                    <a:pt x="69" y="940"/>
                  </a:lnTo>
                  <a:lnTo>
                    <a:pt x="65" y="935"/>
                  </a:lnTo>
                  <a:lnTo>
                    <a:pt x="64" y="929"/>
                  </a:lnTo>
                  <a:lnTo>
                    <a:pt x="63" y="923"/>
                  </a:lnTo>
                  <a:lnTo>
                    <a:pt x="63" y="636"/>
                  </a:lnTo>
                  <a:lnTo>
                    <a:pt x="63" y="636"/>
                  </a:lnTo>
                  <a:lnTo>
                    <a:pt x="64" y="630"/>
                  </a:lnTo>
                  <a:lnTo>
                    <a:pt x="65" y="623"/>
                  </a:lnTo>
                  <a:lnTo>
                    <a:pt x="69" y="618"/>
                  </a:lnTo>
                  <a:lnTo>
                    <a:pt x="73" y="614"/>
                  </a:lnTo>
                  <a:lnTo>
                    <a:pt x="77" y="609"/>
                  </a:lnTo>
                  <a:lnTo>
                    <a:pt x="83" y="607"/>
                  </a:lnTo>
                  <a:lnTo>
                    <a:pt x="89" y="605"/>
                  </a:lnTo>
                  <a:lnTo>
                    <a:pt x="96" y="604"/>
                  </a:lnTo>
                  <a:lnTo>
                    <a:pt x="96" y="604"/>
                  </a:lnTo>
                  <a:lnTo>
                    <a:pt x="102" y="605"/>
                  </a:lnTo>
                  <a:lnTo>
                    <a:pt x="107" y="607"/>
                  </a:lnTo>
                  <a:lnTo>
                    <a:pt x="113" y="609"/>
                  </a:lnTo>
                  <a:lnTo>
                    <a:pt x="118" y="614"/>
                  </a:lnTo>
                  <a:lnTo>
                    <a:pt x="121" y="618"/>
                  </a:lnTo>
                  <a:lnTo>
                    <a:pt x="124" y="623"/>
                  </a:lnTo>
                  <a:lnTo>
                    <a:pt x="127" y="630"/>
                  </a:lnTo>
                  <a:lnTo>
                    <a:pt x="127" y="636"/>
                  </a:lnTo>
                  <a:lnTo>
                    <a:pt x="127" y="764"/>
                  </a:lnTo>
                  <a:lnTo>
                    <a:pt x="127" y="764"/>
                  </a:lnTo>
                  <a:lnTo>
                    <a:pt x="128" y="768"/>
                  </a:lnTo>
                  <a:lnTo>
                    <a:pt x="129" y="772"/>
                  </a:lnTo>
                  <a:lnTo>
                    <a:pt x="130" y="777"/>
                  </a:lnTo>
                  <a:lnTo>
                    <a:pt x="132" y="781"/>
                  </a:lnTo>
                  <a:lnTo>
                    <a:pt x="135" y="784"/>
                  </a:lnTo>
                  <a:lnTo>
                    <a:pt x="138" y="788"/>
                  </a:lnTo>
                  <a:lnTo>
                    <a:pt x="142" y="791"/>
                  </a:lnTo>
                  <a:lnTo>
                    <a:pt x="146" y="793"/>
                  </a:lnTo>
                  <a:lnTo>
                    <a:pt x="146" y="793"/>
                  </a:lnTo>
                  <a:lnTo>
                    <a:pt x="151" y="794"/>
                  </a:lnTo>
                  <a:lnTo>
                    <a:pt x="156" y="795"/>
                  </a:lnTo>
                  <a:lnTo>
                    <a:pt x="160" y="795"/>
                  </a:lnTo>
                  <a:lnTo>
                    <a:pt x="164" y="795"/>
                  </a:lnTo>
                  <a:lnTo>
                    <a:pt x="168" y="794"/>
                  </a:lnTo>
                  <a:lnTo>
                    <a:pt x="173" y="792"/>
                  </a:lnTo>
                  <a:lnTo>
                    <a:pt x="177" y="790"/>
                  </a:lnTo>
                  <a:lnTo>
                    <a:pt x="181" y="786"/>
                  </a:lnTo>
                  <a:lnTo>
                    <a:pt x="358" y="614"/>
                  </a:lnTo>
                  <a:lnTo>
                    <a:pt x="358" y="614"/>
                  </a:lnTo>
                  <a:lnTo>
                    <a:pt x="364" y="609"/>
                  </a:lnTo>
                  <a:lnTo>
                    <a:pt x="369" y="607"/>
                  </a:lnTo>
                  <a:lnTo>
                    <a:pt x="376" y="605"/>
                  </a:lnTo>
                  <a:lnTo>
                    <a:pt x="381" y="605"/>
                  </a:lnTo>
                  <a:lnTo>
                    <a:pt x="387" y="605"/>
                  </a:lnTo>
                  <a:lnTo>
                    <a:pt x="394" y="607"/>
                  </a:lnTo>
                  <a:lnTo>
                    <a:pt x="399" y="609"/>
                  </a:lnTo>
                  <a:lnTo>
                    <a:pt x="403" y="614"/>
                  </a:lnTo>
                  <a:lnTo>
                    <a:pt x="403" y="614"/>
                  </a:lnTo>
                  <a:lnTo>
                    <a:pt x="408" y="619"/>
                  </a:lnTo>
                  <a:lnTo>
                    <a:pt x="411" y="624"/>
                  </a:lnTo>
                  <a:lnTo>
                    <a:pt x="412" y="630"/>
                  </a:lnTo>
                  <a:lnTo>
                    <a:pt x="413" y="636"/>
                  </a:lnTo>
                  <a:lnTo>
                    <a:pt x="412" y="643"/>
                  </a:lnTo>
                  <a:lnTo>
                    <a:pt x="411" y="648"/>
                  </a:lnTo>
                  <a:lnTo>
                    <a:pt x="408" y="654"/>
                  </a:lnTo>
                  <a:lnTo>
                    <a:pt x="403" y="659"/>
                  </a:lnTo>
                  <a:lnTo>
                    <a:pt x="232" y="837"/>
                  </a:lnTo>
                  <a:lnTo>
                    <a:pt x="232" y="837"/>
                  </a:lnTo>
                  <a:lnTo>
                    <a:pt x="229" y="840"/>
                  </a:lnTo>
                  <a:lnTo>
                    <a:pt x="225" y="844"/>
                  </a:lnTo>
                  <a:lnTo>
                    <a:pt x="224" y="849"/>
                  </a:lnTo>
                  <a:lnTo>
                    <a:pt x="223" y="853"/>
                  </a:lnTo>
                  <a:lnTo>
                    <a:pt x="222" y="857"/>
                  </a:lnTo>
                  <a:lnTo>
                    <a:pt x="222" y="863"/>
                  </a:lnTo>
                  <a:lnTo>
                    <a:pt x="223" y="867"/>
                  </a:lnTo>
                  <a:lnTo>
                    <a:pt x="225" y="871"/>
                  </a:lnTo>
                  <a:lnTo>
                    <a:pt x="225" y="871"/>
                  </a:lnTo>
                  <a:lnTo>
                    <a:pt x="227" y="875"/>
                  </a:lnTo>
                  <a:lnTo>
                    <a:pt x="230" y="879"/>
                  </a:lnTo>
                  <a:lnTo>
                    <a:pt x="233" y="883"/>
                  </a:lnTo>
                  <a:lnTo>
                    <a:pt x="236" y="885"/>
                  </a:lnTo>
                  <a:lnTo>
                    <a:pt x="240" y="887"/>
                  </a:lnTo>
                  <a:lnTo>
                    <a:pt x="245" y="889"/>
                  </a:lnTo>
                  <a:lnTo>
                    <a:pt x="249" y="891"/>
                  </a:lnTo>
                  <a:lnTo>
                    <a:pt x="254" y="891"/>
                  </a:lnTo>
                  <a:lnTo>
                    <a:pt x="381" y="891"/>
                  </a:lnTo>
                  <a:lnTo>
                    <a:pt x="381" y="891"/>
                  </a:lnTo>
                  <a:lnTo>
                    <a:pt x="387" y="892"/>
                  </a:lnTo>
                  <a:lnTo>
                    <a:pt x="394" y="893"/>
                  </a:lnTo>
                  <a:lnTo>
                    <a:pt x="399" y="896"/>
                  </a:lnTo>
                  <a:lnTo>
                    <a:pt x="403" y="900"/>
                  </a:lnTo>
                  <a:lnTo>
                    <a:pt x="408" y="904"/>
                  </a:lnTo>
                  <a:lnTo>
                    <a:pt x="411" y="910"/>
                  </a:lnTo>
                  <a:lnTo>
                    <a:pt x="412" y="916"/>
                  </a:lnTo>
                  <a:lnTo>
                    <a:pt x="413" y="923"/>
                  </a:lnTo>
                  <a:lnTo>
                    <a:pt x="413" y="923"/>
                  </a:lnTo>
                  <a:lnTo>
                    <a:pt x="412" y="929"/>
                  </a:lnTo>
                  <a:lnTo>
                    <a:pt x="411" y="935"/>
                  </a:lnTo>
                  <a:lnTo>
                    <a:pt x="408" y="940"/>
                  </a:lnTo>
                  <a:lnTo>
                    <a:pt x="403" y="945"/>
                  </a:lnTo>
                  <a:lnTo>
                    <a:pt x="399" y="948"/>
                  </a:lnTo>
                  <a:lnTo>
                    <a:pt x="394" y="952"/>
                  </a:lnTo>
                  <a:lnTo>
                    <a:pt x="387" y="954"/>
                  </a:lnTo>
                  <a:lnTo>
                    <a:pt x="381" y="954"/>
                  </a:lnTo>
                  <a:lnTo>
                    <a:pt x="381" y="95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09" name="Freeform 94"/>
            <p:cNvSpPr>
              <a:spLocks noEditPoints="1"/>
            </p:cNvSpPr>
            <p:nvPr/>
          </p:nvSpPr>
          <p:spPr bwMode="auto">
            <a:xfrm>
              <a:off x="2823829" y="2807502"/>
              <a:ext cx="389940" cy="389940"/>
            </a:xfrm>
            <a:custGeom>
              <a:avLst/>
              <a:gdLst>
                <a:gd name="T0" fmla="*/ 233 w 1018"/>
                <a:gd name="T1" fmla="*/ 35 h 1018"/>
                <a:gd name="T2" fmla="*/ 160 w 1018"/>
                <a:gd name="T3" fmla="*/ 0 h 1018"/>
                <a:gd name="T4" fmla="*/ 81 w 1018"/>
                <a:gd name="T5" fmla="*/ 43 h 1018"/>
                <a:gd name="T6" fmla="*/ 39 w 1018"/>
                <a:gd name="T7" fmla="*/ 529 h 1018"/>
                <a:gd name="T8" fmla="*/ 6 w 1018"/>
                <a:gd name="T9" fmla="*/ 761 h 1018"/>
                <a:gd name="T10" fmla="*/ 67 w 1018"/>
                <a:gd name="T11" fmla="*/ 942 h 1018"/>
                <a:gd name="T12" fmla="*/ 122 w 1018"/>
                <a:gd name="T13" fmla="*/ 1010 h 1018"/>
                <a:gd name="T14" fmla="*/ 205 w 1018"/>
                <a:gd name="T15" fmla="*/ 1006 h 1018"/>
                <a:gd name="T16" fmla="*/ 254 w 1018"/>
                <a:gd name="T17" fmla="*/ 932 h 1018"/>
                <a:gd name="T18" fmla="*/ 318 w 1018"/>
                <a:gd name="T19" fmla="*/ 746 h 1018"/>
                <a:gd name="T20" fmla="*/ 268 w 1018"/>
                <a:gd name="T21" fmla="*/ 521 h 1018"/>
                <a:gd name="T22" fmla="*/ 147 w 1018"/>
                <a:gd name="T23" fmla="*/ 66 h 1018"/>
                <a:gd name="T24" fmla="*/ 191 w 1018"/>
                <a:gd name="T25" fmla="*/ 89 h 1018"/>
                <a:gd name="T26" fmla="*/ 183 w 1018"/>
                <a:gd name="T27" fmla="*/ 945 h 1018"/>
                <a:gd name="T28" fmla="*/ 133 w 1018"/>
                <a:gd name="T29" fmla="*/ 941 h 1018"/>
                <a:gd name="T30" fmla="*/ 252 w 1018"/>
                <a:gd name="T31" fmla="*/ 744 h 1018"/>
                <a:gd name="T32" fmla="*/ 84 w 1018"/>
                <a:gd name="T33" fmla="*/ 760 h 1018"/>
                <a:gd name="T34" fmla="*/ 67 w 1018"/>
                <a:gd name="T35" fmla="*/ 592 h 1018"/>
                <a:gd name="T36" fmla="*/ 235 w 1018"/>
                <a:gd name="T37" fmla="*/ 575 h 1018"/>
                <a:gd name="T38" fmla="*/ 955 w 1018"/>
                <a:gd name="T39" fmla="*/ 95 h 1018"/>
                <a:gd name="T40" fmla="*/ 913 w 1018"/>
                <a:gd name="T41" fmla="*/ 17 h 1018"/>
                <a:gd name="T42" fmla="*/ 831 w 1018"/>
                <a:gd name="T43" fmla="*/ 4 h 1018"/>
                <a:gd name="T44" fmla="*/ 768 w 1018"/>
                <a:gd name="T45" fmla="*/ 67 h 1018"/>
                <a:gd name="T46" fmla="*/ 710 w 1018"/>
                <a:gd name="T47" fmla="*/ 434 h 1018"/>
                <a:gd name="T48" fmla="*/ 728 w 1018"/>
                <a:gd name="T49" fmla="*/ 670 h 1018"/>
                <a:gd name="T50" fmla="*/ 776 w 1018"/>
                <a:gd name="T51" fmla="*/ 967 h 1018"/>
                <a:gd name="T52" fmla="*/ 850 w 1018"/>
                <a:gd name="T53" fmla="*/ 1017 h 1018"/>
                <a:gd name="T54" fmla="*/ 927 w 1018"/>
                <a:gd name="T55" fmla="*/ 990 h 1018"/>
                <a:gd name="T56" fmla="*/ 955 w 1018"/>
                <a:gd name="T57" fmla="*/ 694 h 1018"/>
                <a:gd name="T58" fmla="*/ 1018 w 1018"/>
                <a:gd name="T59" fmla="*/ 477 h 1018"/>
                <a:gd name="T60" fmla="*/ 827 w 1018"/>
                <a:gd name="T61" fmla="*/ 95 h 1018"/>
                <a:gd name="T62" fmla="*/ 860 w 1018"/>
                <a:gd name="T63" fmla="*/ 64 h 1018"/>
                <a:gd name="T64" fmla="*/ 827 w 1018"/>
                <a:gd name="T65" fmla="*/ 382 h 1018"/>
                <a:gd name="T66" fmla="*/ 866 w 1018"/>
                <a:gd name="T67" fmla="*/ 953 h 1018"/>
                <a:gd name="T68" fmla="*/ 827 w 1018"/>
                <a:gd name="T69" fmla="*/ 922 h 1018"/>
                <a:gd name="T70" fmla="*/ 941 w 1018"/>
                <a:gd name="T71" fmla="*/ 630 h 1018"/>
                <a:gd name="T72" fmla="*/ 769 w 1018"/>
                <a:gd name="T73" fmla="*/ 622 h 1018"/>
                <a:gd name="T74" fmla="*/ 778 w 1018"/>
                <a:gd name="T75" fmla="*/ 450 h 1018"/>
                <a:gd name="T76" fmla="*/ 950 w 1018"/>
                <a:gd name="T77" fmla="*/ 459 h 1018"/>
                <a:gd name="T78" fmla="*/ 601 w 1018"/>
                <a:gd name="T79" fmla="*/ 67 h 1018"/>
                <a:gd name="T80" fmla="*/ 538 w 1018"/>
                <a:gd name="T81" fmla="*/ 4 h 1018"/>
                <a:gd name="T82" fmla="*/ 456 w 1018"/>
                <a:gd name="T83" fmla="*/ 17 h 1018"/>
                <a:gd name="T84" fmla="*/ 414 w 1018"/>
                <a:gd name="T85" fmla="*/ 95 h 1018"/>
                <a:gd name="T86" fmla="*/ 351 w 1018"/>
                <a:gd name="T87" fmla="*/ 223 h 1018"/>
                <a:gd name="T88" fmla="*/ 414 w 1018"/>
                <a:gd name="T89" fmla="*/ 439 h 1018"/>
                <a:gd name="T90" fmla="*/ 442 w 1018"/>
                <a:gd name="T91" fmla="*/ 990 h 1018"/>
                <a:gd name="T92" fmla="*/ 519 w 1018"/>
                <a:gd name="T93" fmla="*/ 1017 h 1018"/>
                <a:gd name="T94" fmla="*/ 594 w 1018"/>
                <a:gd name="T95" fmla="*/ 967 h 1018"/>
                <a:gd name="T96" fmla="*/ 642 w 1018"/>
                <a:gd name="T97" fmla="*/ 416 h 1018"/>
                <a:gd name="T98" fmla="*/ 658 w 1018"/>
                <a:gd name="T99" fmla="*/ 180 h 1018"/>
                <a:gd name="T100" fmla="*/ 480 w 1018"/>
                <a:gd name="T101" fmla="*/ 83 h 1018"/>
                <a:gd name="T102" fmla="*/ 527 w 1018"/>
                <a:gd name="T103" fmla="*/ 69 h 1018"/>
                <a:gd name="T104" fmla="*/ 541 w 1018"/>
                <a:gd name="T105" fmla="*/ 922 h 1018"/>
                <a:gd name="T106" fmla="*/ 503 w 1018"/>
                <a:gd name="T107" fmla="*/ 953 h 1018"/>
                <a:gd name="T108" fmla="*/ 541 w 1018"/>
                <a:gd name="T109" fmla="*/ 922 h 1018"/>
                <a:gd name="T110" fmla="*/ 573 w 1018"/>
                <a:gd name="T111" fmla="*/ 382 h 1018"/>
                <a:gd name="T112" fmla="*/ 414 w 1018"/>
                <a:gd name="T113" fmla="*/ 349 h 1018"/>
                <a:gd name="T114" fmla="*/ 445 w 1018"/>
                <a:gd name="T115" fmla="*/ 191 h 1018"/>
                <a:gd name="T116" fmla="*/ 605 w 1018"/>
                <a:gd name="T117" fmla="*/ 22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8" h="1018">
                  <a:moveTo>
                    <a:pt x="256" y="515"/>
                  </a:moveTo>
                  <a:lnTo>
                    <a:pt x="256" y="95"/>
                  </a:lnTo>
                  <a:lnTo>
                    <a:pt x="256" y="95"/>
                  </a:lnTo>
                  <a:lnTo>
                    <a:pt x="254" y="85"/>
                  </a:lnTo>
                  <a:lnTo>
                    <a:pt x="253" y="76"/>
                  </a:lnTo>
                  <a:lnTo>
                    <a:pt x="251" y="67"/>
                  </a:lnTo>
                  <a:lnTo>
                    <a:pt x="248" y="59"/>
                  </a:lnTo>
                  <a:lnTo>
                    <a:pt x="244" y="50"/>
                  </a:lnTo>
                  <a:lnTo>
                    <a:pt x="238" y="43"/>
                  </a:lnTo>
                  <a:lnTo>
                    <a:pt x="233" y="35"/>
                  </a:lnTo>
                  <a:lnTo>
                    <a:pt x="228" y="27"/>
                  </a:lnTo>
                  <a:lnTo>
                    <a:pt x="220" y="22"/>
                  </a:lnTo>
                  <a:lnTo>
                    <a:pt x="213" y="17"/>
                  </a:lnTo>
                  <a:lnTo>
                    <a:pt x="205" y="11"/>
                  </a:lnTo>
                  <a:lnTo>
                    <a:pt x="197" y="7"/>
                  </a:lnTo>
                  <a:lnTo>
                    <a:pt x="188" y="4"/>
                  </a:lnTo>
                  <a:lnTo>
                    <a:pt x="179" y="2"/>
                  </a:lnTo>
                  <a:lnTo>
                    <a:pt x="170" y="1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50" y="1"/>
                  </a:lnTo>
                  <a:lnTo>
                    <a:pt x="141" y="2"/>
                  </a:lnTo>
                  <a:lnTo>
                    <a:pt x="131" y="4"/>
                  </a:lnTo>
                  <a:lnTo>
                    <a:pt x="122" y="7"/>
                  </a:lnTo>
                  <a:lnTo>
                    <a:pt x="114" y="11"/>
                  </a:lnTo>
                  <a:lnTo>
                    <a:pt x="106" y="17"/>
                  </a:lnTo>
                  <a:lnTo>
                    <a:pt x="99" y="22"/>
                  </a:lnTo>
                  <a:lnTo>
                    <a:pt x="92" y="27"/>
                  </a:lnTo>
                  <a:lnTo>
                    <a:pt x="86" y="35"/>
                  </a:lnTo>
                  <a:lnTo>
                    <a:pt x="81" y="43"/>
                  </a:lnTo>
                  <a:lnTo>
                    <a:pt x="76" y="50"/>
                  </a:lnTo>
                  <a:lnTo>
                    <a:pt x="72" y="59"/>
                  </a:lnTo>
                  <a:lnTo>
                    <a:pt x="69" y="67"/>
                  </a:lnTo>
                  <a:lnTo>
                    <a:pt x="67" y="76"/>
                  </a:lnTo>
                  <a:lnTo>
                    <a:pt x="65" y="85"/>
                  </a:lnTo>
                  <a:lnTo>
                    <a:pt x="65" y="95"/>
                  </a:lnTo>
                  <a:lnTo>
                    <a:pt x="65" y="515"/>
                  </a:lnTo>
                  <a:lnTo>
                    <a:pt x="65" y="515"/>
                  </a:lnTo>
                  <a:lnTo>
                    <a:pt x="51" y="521"/>
                  </a:lnTo>
                  <a:lnTo>
                    <a:pt x="39" y="529"/>
                  </a:lnTo>
                  <a:lnTo>
                    <a:pt x="28" y="538"/>
                  </a:lnTo>
                  <a:lnTo>
                    <a:pt x="18" y="549"/>
                  </a:lnTo>
                  <a:lnTo>
                    <a:pt x="11" y="561"/>
                  </a:lnTo>
                  <a:lnTo>
                    <a:pt x="6" y="575"/>
                  </a:lnTo>
                  <a:lnTo>
                    <a:pt x="2" y="589"/>
                  </a:lnTo>
                  <a:lnTo>
                    <a:pt x="0" y="605"/>
                  </a:lnTo>
                  <a:lnTo>
                    <a:pt x="0" y="731"/>
                  </a:lnTo>
                  <a:lnTo>
                    <a:pt x="0" y="731"/>
                  </a:lnTo>
                  <a:lnTo>
                    <a:pt x="2" y="746"/>
                  </a:lnTo>
                  <a:lnTo>
                    <a:pt x="6" y="761"/>
                  </a:lnTo>
                  <a:lnTo>
                    <a:pt x="11" y="774"/>
                  </a:lnTo>
                  <a:lnTo>
                    <a:pt x="18" y="787"/>
                  </a:lnTo>
                  <a:lnTo>
                    <a:pt x="28" y="798"/>
                  </a:lnTo>
                  <a:lnTo>
                    <a:pt x="39" y="808"/>
                  </a:lnTo>
                  <a:lnTo>
                    <a:pt x="51" y="815"/>
                  </a:lnTo>
                  <a:lnTo>
                    <a:pt x="65" y="821"/>
                  </a:lnTo>
                  <a:lnTo>
                    <a:pt x="65" y="922"/>
                  </a:lnTo>
                  <a:lnTo>
                    <a:pt x="65" y="922"/>
                  </a:lnTo>
                  <a:lnTo>
                    <a:pt x="65" y="932"/>
                  </a:lnTo>
                  <a:lnTo>
                    <a:pt x="67" y="942"/>
                  </a:lnTo>
                  <a:lnTo>
                    <a:pt x="69" y="950"/>
                  </a:lnTo>
                  <a:lnTo>
                    <a:pt x="72" y="960"/>
                  </a:lnTo>
                  <a:lnTo>
                    <a:pt x="76" y="967"/>
                  </a:lnTo>
                  <a:lnTo>
                    <a:pt x="81" y="976"/>
                  </a:lnTo>
                  <a:lnTo>
                    <a:pt x="86" y="983"/>
                  </a:lnTo>
                  <a:lnTo>
                    <a:pt x="92" y="990"/>
                  </a:lnTo>
                  <a:lnTo>
                    <a:pt x="99" y="996"/>
                  </a:lnTo>
                  <a:lnTo>
                    <a:pt x="106" y="1002"/>
                  </a:lnTo>
                  <a:lnTo>
                    <a:pt x="114" y="1006"/>
                  </a:lnTo>
                  <a:lnTo>
                    <a:pt x="122" y="1010"/>
                  </a:lnTo>
                  <a:lnTo>
                    <a:pt x="131" y="1014"/>
                  </a:lnTo>
                  <a:lnTo>
                    <a:pt x="141" y="1016"/>
                  </a:lnTo>
                  <a:lnTo>
                    <a:pt x="150" y="1017"/>
                  </a:lnTo>
                  <a:lnTo>
                    <a:pt x="160" y="1018"/>
                  </a:lnTo>
                  <a:lnTo>
                    <a:pt x="160" y="1018"/>
                  </a:lnTo>
                  <a:lnTo>
                    <a:pt x="170" y="1017"/>
                  </a:lnTo>
                  <a:lnTo>
                    <a:pt x="179" y="1016"/>
                  </a:lnTo>
                  <a:lnTo>
                    <a:pt x="188" y="1014"/>
                  </a:lnTo>
                  <a:lnTo>
                    <a:pt x="197" y="1010"/>
                  </a:lnTo>
                  <a:lnTo>
                    <a:pt x="205" y="1006"/>
                  </a:lnTo>
                  <a:lnTo>
                    <a:pt x="213" y="1002"/>
                  </a:lnTo>
                  <a:lnTo>
                    <a:pt x="220" y="996"/>
                  </a:lnTo>
                  <a:lnTo>
                    <a:pt x="228" y="990"/>
                  </a:lnTo>
                  <a:lnTo>
                    <a:pt x="233" y="983"/>
                  </a:lnTo>
                  <a:lnTo>
                    <a:pt x="238" y="976"/>
                  </a:lnTo>
                  <a:lnTo>
                    <a:pt x="244" y="967"/>
                  </a:lnTo>
                  <a:lnTo>
                    <a:pt x="248" y="960"/>
                  </a:lnTo>
                  <a:lnTo>
                    <a:pt x="251" y="950"/>
                  </a:lnTo>
                  <a:lnTo>
                    <a:pt x="253" y="942"/>
                  </a:lnTo>
                  <a:lnTo>
                    <a:pt x="254" y="932"/>
                  </a:lnTo>
                  <a:lnTo>
                    <a:pt x="256" y="922"/>
                  </a:lnTo>
                  <a:lnTo>
                    <a:pt x="256" y="821"/>
                  </a:lnTo>
                  <a:lnTo>
                    <a:pt x="256" y="821"/>
                  </a:lnTo>
                  <a:lnTo>
                    <a:pt x="268" y="815"/>
                  </a:lnTo>
                  <a:lnTo>
                    <a:pt x="280" y="808"/>
                  </a:lnTo>
                  <a:lnTo>
                    <a:pt x="291" y="798"/>
                  </a:lnTo>
                  <a:lnTo>
                    <a:pt x="301" y="787"/>
                  </a:lnTo>
                  <a:lnTo>
                    <a:pt x="308" y="774"/>
                  </a:lnTo>
                  <a:lnTo>
                    <a:pt x="313" y="761"/>
                  </a:lnTo>
                  <a:lnTo>
                    <a:pt x="318" y="746"/>
                  </a:lnTo>
                  <a:lnTo>
                    <a:pt x="319" y="731"/>
                  </a:lnTo>
                  <a:lnTo>
                    <a:pt x="319" y="605"/>
                  </a:lnTo>
                  <a:lnTo>
                    <a:pt x="319" y="605"/>
                  </a:lnTo>
                  <a:lnTo>
                    <a:pt x="318" y="589"/>
                  </a:lnTo>
                  <a:lnTo>
                    <a:pt x="313" y="575"/>
                  </a:lnTo>
                  <a:lnTo>
                    <a:pt x="308" y="561"/>
                  </a:lnTo>
                  <a:lnTo>
                    <a:pt x="301" y="549"/>
                  </a:lnTo>
                  <a:lnTo>
                    <a:pt x="291" y="538"/>
                  </a:lnTo>
                  <a:lnTo>
                    <a:pt x="280" y="529"/>
                  </a:lnTo>
                  <a:lnTo>
                    <a:pt x="268" y="521"/>
                  </a:lnTo>
                  <a:lnTo>
                    <a:pt x="256" y="515"/>
                  </a:lnTo>
                  <a:lnTo>
                    <a:pt x="256" y="515"/>
                  </a:lnTo>
                  <a:close/>
                  <a:moveTo>
                    <a:pt x="128" y="95"/>
                  </a:moveTo>
                  <a:lnTo>
                    <a:pt x="128" y="95"/>
                  </a:lnTo>
                  <a:lnTo>
                    <a:pt x="129" y="89"/>
                  </a:lnTo>
                  <a:lnTo>
                    <a:pt x="130" y="83"/>
                  </a:lnTo>
                  <a:lnTo>
                    <a:pt x="133" y="78"/>
                  </a:lnTo>
                  <a:lnTo>
                    <a:pt x="138" y="73"/>
                  </a:lnTo>
                  <a:lnTo>
                    <a:pt x="142" y="69"/>
                  </a:lnTo>
                  <a:lnTo>
                    <a:pt x="147" y="66"/>
                  </a:lnTo>
                  <a:lnTo>
                    <a:pt x="154" y="64"/>
                  </a:lnTo>
                  <a:lnTo>
                    <a:pt x="160" y="64"/>
                  </a:lnTo>
                  <a:lnTo>
                    <a:pt x="160" y="64"/>
                  </a:lnTo>
                  <a:lnTo>
                    <a:pt x="166" y="64"/>
                  </a:lnTo>
                  <a:lnTo>
                    <a:pt x="172" y="66"/>
                  </a:lnTo>
                  <a:lnTo>
                    <a:pt x="177" y="69"/>
                  </a:lnTo>
                  <a:lnTo>
                    <a:pt x="183" y="73"/>
                  </a:lnTo>
                  <a:lnTo>
                    <a:pt x="186" y="78"/>
                  </a:lnTo>
                  <a:lnTo>
                    <a:pt x="189" y="83"/>
                  </a:lnTo>
                  <a:lnTo>
                    <a:pt x="191" y="89"/>
                  </a:lnTo>
                  <a:lnTo>
                    <a:pt x="191" y="95"/>
                  </a:lnTo>
                  <a:lnTo>
                    <a:pt x="191" y="509"/>
                  </a:lnTo>
                  <a:lnTo>
                    <a:pt x="128" y="509"/>
                  </a:lnTo>
                  <a:lnTo>
                    <a:pt x="128" y="95"/>
                  </a:lnTo>
                  <a:close/>
                  <a:moveTo>
                    <a:pt x="191" y="922"/>
                  </a:moveTo>
                  <a:lnTo>
                    <a:pt x="191" y="922"/>
                  </a:lnTo>
                  <a:lnTo>
                    <a:pt x="191" y="929"/>
                  </a:lnTo>
                  <a:lnTo>
                    <a:pt x="189" y="935"/>
                  </a:lnTo>
                  <a:lnTo>
                    <a:pt x="186" y="941"/>
                  </a:lnTo>
                  <a:lnTo>
                    <a:pt x="183" y="945"/>
                  </a:lnTo>
                  <a:lnTo>
                    <a:pt x="177" y="949"/>
                  </a:lnTo>
                  <a:lnTo>
                    <a:pt x="172" y="951"/>
                  </a:lnTo>
                  <a:lnTo>
                    <a:pt x="166" y="953"/>
                  </a:lnTo>
                  <a:lnTo>
                    <a:pt x="160" y="954"/>
                  </a:lnTo>
                  <a:lnTo>
                    <a:pt x="160" y="954"/>
                  </a:lnTo>
                  <a:lnTo>
                    <a:pt x="154" y="953"/>
                  </a:lnTo>
                  <a:lnTo>
                    <a:pt x="147" y="951"/>
                  </a:lnTo>
                  <a:lnTo>
                    <a:pt x="142" y="949"/>
                  </a:lnTo>
                  <a:lnTo>
                    <a:pt x="138" y="945"/>
                  </a:lnTo>
                  <a:lnTo>
                    <a:pt x="133" y="941"/>
                  </a:lnTo>
                  <a:lnTo>
                    <a:pt x="130" y="935"/>
                  </a:lnTo>
                  <a:lnTo>
                    <a:pt x="129" y="929"/>
                  </a:lnTo>
                  <a:lnTo>
                    <a:pt x="128" y="922"/>
                  </a:lnTo>
                  <a:lnTo>
                    <a:pt x="128" y="827"/>
                  </a:lnTo>
                  <a:lnTo>
                    <a:pt x="191" y="827"/>
                  </a:lnTo>
                  <a:lnTo>
                    <a:pt x="191" y="922"/>
                  </a:lnTo>
                  <a:close/>
                  <a:moveTo>
                    <a:pt x="256" y="731"/>
                  </a:moveTo>
                  <a:lnTo>
                    <a:pt x="256" y="731"/>
                  </a:lnTo>
                  <a:lnTo>
                    <a:pt x="254" y="738"/>
                  </a:lnTo>
                  <a:lnTo>
                    <a:pt x="252" y="744"/>
                  </a:lnTo>
                  <a:lnTo>
                    <a:pt x="250" y="750"/>
                  </a:lnTo>
                  <a:lnTo>
                    <a:pt x="246" y="754"/>
                  </a:lnTo>
                  <a:lnTo>
                    <a:pt x="242" y="758"/>
                  </a:lnTo>
                  <a:lnTo>
                    <a:pt x="235" y="760"/>
                  </a:lnTo>
                  <a:lnTo>
                    <a:pt x="230" y="762"/>
                  </a:lnTo>
                  <a:lnTo>
                    <a:pt x="223" y="764"/>
                  </a:lnTo>
                  <a:lnTo>
                    <a:pt x="96" y="764"/>
                  </a:lnTo>
                  <a:lnTo>
                    <a:pt x="96" y="764"/>
                  </a:lnTo>
                  <a:lnTo>
                    <a:pt x="89" y="762"/>
                  </a:lnTo>
                  <a:lnTo>
                    <a:pt x="84" y="760"/>
                  </a:lnTo>
                  <a:lnTo>
                    <a:pt x="78" y="758"/>
                  </a:lnTo>
                  <a:lnTo>
                    <a:pt x="73" y="754"/>
                  </a:lnTo>
                  <a:lnTo>
                    <a:pt x="70" y="750"/>
                  </a:lnTo>
                  <a:lnTo>
                    <a:pt x="67" y="744"/>
                  </a:lnTo>
                  <a:lnTo>
                    <a:pt x="65" y="738"/>
                  </a:lnTo>
                  <a:lnTo>
                    <a:pt x="65" y="731"/>
                  </a:lnTo>
                  <a:lnTo>
                    <a:pt x="65" y="605"/>
                  </a:lnTo>
                  <a:lnTo>
                    <a:pt x="65" y="605"/>
                  </a:lnTo>
                  <a:lnTo>
                    <a:pt x="65" y="598"/>
                  </a:lnTo>
                  <a:lnTo>
                    <a:pt x="67" y="592"/>
                  </a:lnTo>
                  <a:lnTo>
                    <a:pt x="70" y="586"/>
                  </a:lnTo>
                  <a:lnTo>
                    <a:pt x="73" y="582"/>
                  </a:lnTo>
                  <a:lnTo>
                    <a:pt x="78" y="578"/>
                  </a:lnTo>
                  <a:lnTo>
                    <a:pt x="84" y="575"/>
                  </a:lnTo>
                  <a:lnTo>
                    <a:pt x="89" y="574"/>
                  </a:lnTo>
                  <a:lnTo>
                    <a:pt x="96" y="573"/>
                  </a:lnTo>
                  <a:lnTo>
                    <a:pt x="223" y="573"/>
                  </a:lnTo>
                  <a:lnTo>
                    <a:pt x="223" y="573"/>
                  </a:lnTo>
                  <a:lnTo>
                    <a:pt x="230" y="574"/>
                  </a:lnTo>
                  <a:lnTo>
                    <a:pt x="235" y="575"/>
                  </a:lnTo>
                  <a:lnTo>
                    <a:pt x="242" y="578"/>
                  </a:lnTo>
                  <a:lnTo>
                    <a:pt x="246" y="582"/>
                  </a:lnTo>
                  <a:lnTo>
                    <a:pt x="250" y="586"/>
                  </a:lnTo>
                  <a:lnTo>
                    <a:pt x="252" y="592"/>
                  </a:lnTo>
                  <a:lnTo>
                    <a:pt x="254" y="598"/>
                  </a:lnTo>
                  <a:lnTo>
                    <a:pt x="256" y="605"/>
                  </a:lnTo>
                  <a:lnTo>
                    <a:pt x="256" y="731"/>
                  </a:lnTo>
                  <a:close/>
                  <a:moveTo>
                    <a:pt x="955" y="388"/>
                  </a:moveTo>
                  <a:lnTo>
                    <a:pt x="955" y="95"/>
                  </a:lnTo>
                  <a:lnTo>
                    <a:pt x="955" y="95"/>
                  </a:lnTo>
                  <a:lnTo>
                    <a:pt x="954" y="85"/>
                  </a:lnTo>
                  <a:lnTo>
                    <a:pt x="953" y="76"/>
                  </a:lnTo>
                  <a:lnTo>
                    <a:pt x="951" y="67"/>
                  </a:lnTo>
                  <a:lnTo>
                    <a:pt x="948" y="59"/>
                  </a:lnTo>
                  <a:lnTo>
                    <a:pt x="943" y="50"/>
                  </a:lnTo>
                  <a:lnTo>
                    <a:pt x="939" y="43"/>
                  </a:lnTo>
                  <a:lnTo>
                    <a:pt x="933" y="35"/>
                  </a:lnTo>
                  <a:lnTo>
                    <a:pt x="927" y="27"/>
                  </a:lnTo>
                  <a:lnTo>
                    <a:pt x="920" y="22"/>
                  </a:lnTo>
                  <a:lnTo>
                    <a:pt x="913" y="17"/>
                  </a:lnTo>
                  <a:lnTo>
                    <a:pt x="905" y="11"/>
                  </a:lnTo>
                  <a:lnTo>
                    <a:pt x="896" y="7"/>
                  </a:lnTo>
                  <a:lnTo>
                    <a:pt x="888" y="4"/>
                  </a:lnTo>
                  <a:lnTo>
                    <a:pt x="879" y="2"/>
                  </a:lnTo>
                  <a:lnTo>
                    <a:pt x="869" y="1"/>
                  </a:lnTo>
                  <a:lnTo>
                    <a:pt x="860" y="0"/>
                  </a:lnTo>
                  <a:lnTo>
                    <a:pt x="860" y="0"/>
                  </a:lnTo>
                  <a:lnTo>
                    <a:pt x="850" y="1"/>
                  </a:lnTo>
                  <a:lnTo>
                    <a:pt x="840" y="2"/>
                  </a:lnTo>
                  <a:lnTo>
                    <a:pt x="831" y="4"/>
                  </a:lnTo>
                  <a:lnTo>
                    <a:pt x="822" y="7"/>
                  </a:lnTo>
                  <a:lnTo>
                    <a:pt x="813" y="11"/>
                  </a:lnTo>
                  <a:lnTo>
                    <a:pt x="806" y="17"/>
                  </a:lnTo>
                  <a:lnTo>
                    <a:pt x="798" y="22"/>
                  </a:lnTo>
                  <a:lnTo>
                    <a:pt x="792" y="27"/>
                  </a:lnTo>
                  <a:lnTo>
                    <a:pt x="786" y="35"/>
                  </a:lnTo>
                  <a:lnTo>
                    <a:pt x="780" y="43"/>
                  </a:lnTo>
                  <a:lnTo>
                    <a:pt x="776" y="50"/>
                  </a:lnTo>
                  <a:lnTo>
                    <a:pt x="772" y="59"/>
                  </a:lnTo>
                  <a:lnTo>
                    <a:pt x="768" y="67"/>
                  </a:lnTo>
                  <a:lnTo>
                    <a:pt x="766" y="76"/>
                  </a:lnTo>
                  <a:lnTo>
                    <a:pt x="764" y="85"/>
                  </a:lnTo>
                  <a:lnTo>
                    <a:pt x="764" y="95"/>
                  </a:lnTo>
                  <a:lnTo>
                    <a:pt x="764" y="388"/>
                  </a:lnTo>
                  <a:lnTo>
                    <a:pt x="764" y="388"/>
                  </a:lnTo>
                  <a:lnTo>
                    <a:pt x="750" y="393"/>
                  </a:lnTo>
                  <a:lnTo>
                    <a:pt x="738" y="401"/>
                  </a:lnTo>
                  <a:lnTo>
                    <a:pt x="728" y="411"/>
                  </a:lnTo>
                  <a:lnTo>
                    <a:pt x="718" y="421"/>
                  </a:lnTo>
                  <a:lnTo>
                    <a:pt x="710" y="434"/>
                  </a:lnTo>
                  <a:lnTo>
                    <a:pt x="705" y="447"/>
                  </a:lnTo>
                  <a:lnTo>
                    <a:pt x="702" y="462"/>
                  </a:lnTo>
                  <a:lnTo>
                    <a:pt x="701" y="477"/>
                  </a:lnTo>
                  <a:lnTo>
                    <a:pt x="701" y="605"/>
                  </a:lnTo>
                  <a:lnTo>
                    <a:pt x="701" y="605"/>
                  </a:lnTo>
                  <a:lnTo>
                    <a:pt x="702" y="620"/>
                  </a:lnTo>
                  <a:lnTo>
                    <a:pt x="705" y="634"/>
                  </a:lnTo>
                  <a:lnTo>
                    <a:pt x="710" y="648"/>
                  </a:lnTo>
                  <a:lnTo>
                    <a:pt x="718" y="659"/>
                  </a:lnTo>
                  <a:lnTo>
                    <a:pt x="728" y="670"/>
                  </a:lnTo>
                  <a:lnTo>
                    <a:pt x="738" y="680"/>
                  </a:lnTo>
                  <a:lnTo>
                    <a:pt x="750" y="688"/>
                  </a:lnTo>
                  <a:lnTo>
                    <a:pt x="764" y="694"/>
                  </a:lnTo>
                  <a:lnTo>
                    <a:pt x="764" y="922"/>
                  </a:lnTo>
                  <a:lnTo>
                    <a:pt x="764" y="922"/>
                  </a:lnTo>
                  <a:lnTo>
                    <a:pt x="764" y="932"/>
                  </a:lnTo>
                  <a:lnTo>
                    <a:pt x="766" y="942"/>
                  </a:lnTo>
                  <a:lnTo>
                    <a:pt x="768" y="950"/>
                  </a:lnTo>
                  <a:lnTo>
                    <a:pt x="772" y="960"/>
                  </a:lnTo>
                  <a:lnTo>
                    <a:pt x="776" y="967"/>
                  </a:lnTo>
                  <a:lnTo>
                    <a:pt x="780" y="976"/>
                  </a:lnTo>
                  <a:lnTo>
                    <a:pt x="786" y="983"/>
                  </a:lnTo>
                  <a:lnTo>
                    <a:pt x="792" y="990"/>
                  </a:lnTo>
                  <a:lnTo>
                    <a:pt x="798" y="996"/>
                  </a:lnTo>
                  <a:lnTo>
                    <a:pt x="806" y="1002"/>
                  </a:lnTo>
                  <a:lnTo>
                    <a:pt x="813" y="1006"/>
                  </a:lnTo>
                  <a:lnTo>
                    <a:pt x="822" y="1010"/>
                  </a:lnTo>
                  <a:lnTo>
                    <a:pt x="831" y="1014"/>
                  </a:lnTo>
                  <a:lnTo>
                    <a:pt x="840" y="1016"/>
                  </a:lnTo>
                  <a:lnTo>
                    <a:pt x="850" y="1017"/>
                  </a:lnTo>
                  <a:lnTo>
                    <a:pt x="860" y="1018"/>
                  </a:lnTo>
                  <a:lnTo>
                    <a:pt x="860" y="1018"/>
                  </a:lnTo>
                  <a:lnTo>
                    <a:pt x="869" y="1017"/>
                  </a:lnTo>
                  <a:lnTo>
                    <a:pt x="879" y="1016"/>
                  </a:lnTo>
                  <a:lnTo>
                    <a:pt x="888" y="1014"/>
                  </a:lnTo>
                  <a:lnTo>
                    <a:pt x="896" y="1010"/>
                  </a:lnTo>
                  <a:lnTo>
                    <a:pt x="905" y="1006"/>
                  </a:lnTo>
                  <a:lnTo>
                    <a:pt x="913" y="1002"/>
                  </a:lnTo>
                  <a:lnTo>
                    <a:pt x="920" y="996"/>
                  </a:lnTo>
                  <a:lnTo>
                    <a:pt x="927" y="990"/>
                  </a:lnTo>
                  <a:lnTo>
                    <a:pt x="933" y="983"/>
                  </a:lnTo>
                  <a:lnTo>
                    <a:pt x="939" y="976"/>
                  </a:lnTo>
                  <a:lnTo>
                    <a:pt x="943" y="967"/>
                  </a:lnTo>
                  <a:lnTo>
                    <a:pt x="948" y="960"/>
                  </a:lnTo>
                  <a:lnTo>
                    <a:pt x="951" y="950"/>
                  </a:lnTo>
                  <a:lnTo>
                    <a:pt x="953" y="942"/>
                  </a:lnTo>
                  <a:lnTo>
                    <a:pt x="954" y="932"/>
                  </a:lnTo>
                  <a:lnTo>
                    <a:pt x="955" y="922"/>
                  </a:lnTo>
                  <a:lnTo>
                    <a:pt x="955" y="694"/>
                  </a:lnTo>
                  <a:lnTo>
                    <a:pt x="955" y="694"/>
                  </a:lnTo>
                  <a:lnTo>
                    <a:pt x="968" y="688"/>
                  </a:lnTo>
                  <a:lnTo>
                    <a:pt x="981" y="680"/>
                  </a:lnTo>
                  <a:lnTo>
                    <a:pt x="992" y="670"/>
                  </a:lnTo>
                  <a:lnTo>
                    <a:pt x="1000" y="659"/>
                  </a:lnTo>
                  <a:lnTo>
                    <a:pt x="1008" y="648"/>
                  </a:lnTo>
                  <a:lnTo>
                    <a:pt x="1014" y="634"/>
                  </a:lnTo>
                  <a:lnTo>
                    <a:pt x="1017" y="620"/>
                  </a:lnTo>
                  <a:lnTo>
                    <a:pt x="1018" y="605"/>
                  </a:lnTo>
                  <a:lnTo>
                    <a:pt x="1018" y="477"/>
                  </a:lnTo>
                  <a:lnTo>
                    <a:pt x="1018" y="477"/>
                  </a:lnTo>
                  <a:lnTo>
                    <a:pt x="1017" y="462"/>
                  </a:lnTo>
                  <a:lnTo>
                    <a:pt x="1014" y="447"/>
                  </a:lnTo>
                  <a:lnTo>
                    <a:pt x="1008" y="434"/>
                  </a:lnTo>
                  <a:lnTo>
                    <a:pt x="1000" y="421"/>
                  </a:lnTo>
                  <a:lnTo>
                    <a:pt x="992" y="411"/>
                  </a:lnTo>
                  <a:lnTo>
                    <a:pt x="981" y="401"/>
                  </a:lnTo>
                  <a:lnTo>
                    <a:pt x="968" y="393"/>
                  </a:lnTo>
                  <a:lnTo>
                    <a:pt x="955" y="388"/>
                  </a:lnTo>
                  <a:lnTo>
                    <a:pt x="955" y="388"/>
                  </a:lnTo>
                  <a:close/>
                  <a:moveTo>
                    <a:pt x="827" y="95"/>
                  </a:moveTo>
                  <a:lnTo>
                    <a:pt x="827" y="95"/>
                  </a:lnTo>
                  <a:lnTo>
                    <a:pt x="828" y="89"/>
                  </a:lnTo>
                  <a:lnTo>
                    <a:pt x="831" y="83"/>
                  </a:lnTo>
                  <a:lnTo>
                    <a:pt x="833" y="78"/>
                  </a:lnTo>
                  <a:lnTo>
                    <a:pt x="837" y="73"/>
                  </a:lnTo>
                  <a:lnTo>
                    <a:pt x="841" y="69"/>
                  </a:lnTo>
                  <a:lnTo>
                    <a:pt x="847" y="66"/>
                  </a:lnTo>
                  <a:lnTo>
                    <a:pt x="853" y="64"/>
                  </a:lnTo>
                  <a:lnTo>
                    <a:pt x="860" y="64"/>
                  </a:lnTo>
                  <a:lnTo>
                    <a:pt x="860" y="64"/>
                  </a:lnTo>
                  <a:lnTo>
                    <a:pt x="866" y="64"/>
                  </a:lnTo>
                  <a:lnTo>
                    <a:pt x="871" y="66"/>
                  </a:lnTo>
                  <a:lnTo>
                    <a:pt x="877" y="69"/>
                  </a:lnTo>
                  <a:lnTo>
                    <a:pt x="882" y="73"/>
                  </a:lnTo>
                  <a:lnTo>
                    <a:pt x="885" y="78"/>
                  </a:lnTo>
                  <a:lnTo>
                    <a:pt x="889" y="83"/>
                  </a:lnTo>
                  <a:lnTo>
                    <a:pt x="891" y="89"/>
                  </a:lnTo>
                  <a:lnTo>
                    <a:pt x="891" y="95"/>
                  </a:lnTo>
                  <a:lnTo>
                    <a:pt x="891" y="382"/>
                  </a:lnTo>
                  <a:lnTo>
                    <a:pt x="827" y="382"/>
                  </a:lnTo>
                  <a:lnTo>
                    <a:pt x="827" y="95"/>
                  </a:lnTo>
                  <a:close/>
                  <a:moveTo>
                    <a:pt x="891" y="922"/>
                  </a:moveTo>
                  <a:lnTo>
                    <a:pt x="891" y="922"/>
                  </a:lnTo>
                  <a:lnTo>
                    <a:pt x="891" y="929"/>
                  </a:lnTo>
                  <a:lnTo>
                    <a:pt x="889" y="935"/>
                  </a:lnTo>
                  <a:lnTo>
                    <a:pt x="885" y="941"/>
                  </a:lnTo>
                  <a:lnTo>
                    <a:pt x="882" y="945"/>
                  </a:lnTo>
                  <a:lnTo>
                    <a:pt x="877" y="949"/>
                  </a:lnTo>
                  <a:lnTo>
                    <a:pt x="871" y="951"/>
                  </a:lnTo>
                  <a:lnTo>
                    <a:pt x="866" y="953"/>
                  </a:lnTo>
                  <a:lnTo>
                    <a:pt x="860" y="954"/>
                  </a:lnTo>
                  <a:lnTo>
                    <a:pt x="860" y="954"/>
                  </a:lnTo>
                  <a:lnTo>
                    <a:pt x="853" y="953"/>
                  </a:lnTo>
                  <a:lnTo>
                    <a:pt x="847" y="951"/>
                  </a:lnTo>
                  <a:lnTo>
                    <a:pt x="841" y="949"/>
                  </a:lnTo>
                  <a:lnTo>
                    <a:pt x="837" y="945"/>
                  </a:lnTo>
                  <a:lnTo>
                    <a:pt x="833" y="941"/>
                  </a:lnTo>
                  <a:lnTo>
                    <a:pt x="831" y="935"/>
                  </a:lnTo>
                  <a:lnTo>
                    <a:pt x="828" y="929"/>
                  </a:lnTo>
                  <a:lnTo>
                    <a:pt x="827" y="922"/>
                  </a:lnTo>
                  <a:lnTo>
                    <a:pt x="827" y="700"/>
                  </a:lnTo>
                  <a:lnTo>
                    <a:pt x="891" y="700"/>
                  </a:lnTo>
                  <a:lnTo>
                    <a:pt x="891" y="922"/>
                  </a:lnTo>
                  <a:close/>
                  <a:moveTo>
                    <a:pt x="955" y="605"/>
                  </a:moveTo>
                  <a:lnTo>
                    <a:pt x="955" y="605"/>
                  </a:lnTo>
                  <a:lnTo>
                    <a:pt x="954" y="611"/>
                  </a:lnTo>
                  <a:lnTo>
                    <a:pt x="952" y="617"/>
                  </a:lnTo>
                  <a:lnTo>
                    <a:pt x="950" y="622"/>
                  </a:lnTo>
                  <a:lnTo>
                    <a:pt x="945" y="627"/>
                  </a:lnTo>
                  <a:lnTo>
                    <a:pt x="941" y="630"/>
                  </a:lnTo>
                  <a:lnTo>
                    <a:pt x="936" y="634"/>
                  </a:lnTo>
                  <a:lnTo>
                    <a:pt x="929" y="636"/>
                  </a:lnTo>
                  <a:lnTo>
                    <a:pt x="923" y="636"/>
                  </a:lnTo>
                  <a:lnTo>
                    <a:pt x="796" y="636"/>
                  </a:lnTo>
                  <a:lnTo>
                    <a:pt x="796" y="636"/>
                  </a:lnTo>
                  <a:lnTo>
                    <a:pt x="790" y="636"/>
                  </a:lnTo>
                  <a:lnTo>
                    <a:pt x="783" y="634"/>
                  </a:lnTo>
                  <a:lnTo>
                    <a:pt x="778" y="630"/>
                  </a:lnTo>
                  <a:lnTo>
                    <a:pt x="774" y="627"/>
                  </a:lnTo>
                  <a:lnTo>
                    <a:pt x="769" y="622"/>
                  </a:lnTo>
                  <a:lnTo>
                    <a:pt x="766" y="617"/>
                  </a:lnTo>
                  <a:lnTo>
                    <a:pt x="764" y="611"/>
                  </a:lnTo>
                  <a:lnTo>
                    <a:pt x="764" y="605"/>
                  </a:lnTo>
                  <a:lnTo>
                    <a:pt x="764" y="477"/>
                  </a:lnTo>
                  <a:lnTo>
                    <a:pt x="764" y="477"/>
                  </a:lnTo>
                  <a:lnTo>
                    <a:pt x="764" y="471"/>
                  </a:lnTo>
                  <a:lnTo>
                    <a:pt x="766" y="464"/>
                  </a:lnTo>
                  <a:lnTo>
                    <a:pt x="769" y="459"/>
                  </a:lnTo>
                  <a:lnTo>
                    <a:pt x="774" y="455"/>
                  </a:lnTo>
                  <a:lnTo>
                    <a:pt x="778" y="450"/>
                  </a:lnTo>
                  <a:lnTo>
                    <a:pt x="783" y="448"/>
                  </a:lnTo>
                  <a:lnTo>
                    <a:pt x="790" y="446"/>
                  </a:lnTo>
                  <a:lnTo>
                    <a:pt x="796" y="445"/>
                  </a:lnTo>
                  <a:lnTo>
                    <a:pt x="923" y="445"/>
                  </a:lnTo>
                  <a:lnTo>
                    <a:pt x="923" y="445"/>
                  </a:lnTo>
                  <a:lnTo>
                    <a:pt x="929" y="446"/>
                  </a:lnTo>
                  <a:lnTo>
                    <a:pt x="936" y="448"/>
                  </a:lnTo>
                  <a:lnTo>
                    <a:pt x="941" y="450"/>
                  </a:lnTo>
                  <a:lnTo>
                    <a:pt x="945" y="455"/>
                  </a:lnTo>
                  <a:lnTo>
                    <a:pt x="950" y="459"/>
                  </a:lnTo>
                  <a:lnTo>
                    <a:pt x="952" y="464"/>
                  </a:lnTo>
                  <a:lnTo>
                    <a:pt x="954" y="471"/>
                  </a:lnTo>
                  <a:lnTo>
                    <a:pt x="955" y="477"/>
                  </a:lnTo>
                  <a:lnTo>
                    <a:pt x="955" y="605"/>
                  </a:lnTo>
                  <a:close/>
                  <a:moveTo>
                    <a:pt x="605" y="133"/>
                  </a:moveTo>
                  <a:lnTo>
                    <a:pt x="605" y="95"/>
                  </a:lnTo>
                  <a:lnTo>
                    <a:pt x="605" y="95"/>
                  </a:lnTo>
                  <a:lnTo>
                    <a:pt x="604" y="85"/>
                  </a:lnTo>
                  <a:lnTo>
                    <a:pt x="603" y="76"/>
                  </a:lnTo>
                  <a:lnTo>
                    <a:pt x="601" y="67"/>
                  </a:lnTo>
                  <a:lnTo>
                    <a:pt x="598" y="59"/>
                  </a:lnTo>
                  <a:lnTo>
                    <a:pt x="594" y="50"/>
                  </a:lnTo>
                  <a:lnTo>
                    <a:pt x="588" y="43"/>
                  </a:lnTo>
                  <a:lnTo>
                    <a:pt x="583" y="35"/>
                  </a:lnTo>
                  <a:lnTo>
                    <a:pt x="577" y="27"/>
                  </a:lnTo>
                  <a:lnTo>
                    <a:pt x="570" y="22"/>
                  </a:lnTo>
                  <a:lnTo>
                    <a:pt x="562" y="17"/>
                  </a:lnTo>
                  <a:lnTo>
                    <a:pt x="555" y="11"/>
                  </a:lnTo>
                  <a:lnTo>
                    <a:pt x="546" y="7"/>
                  </a:lnTo>
                  <a:lnTo>
                    <a:pt x="538" y="4"/>
                  </a:lnTo>
                  <a:lnTo>
                    <a:pt x="529" y="2"/>
                  </a:lnTo>
                  <a:lnTo>
                    <a:pt x="519" y="1"/>
                  </a:lnTo>
                  <a:lnTo>
                    <a:pt x="510" y="0"/>
                  </a:lnTo>
                  <a:lnTo>
                    <a:pt x="510" y="0"/>
                  </a:lnTo>
                  <a:lnTo>
                    <a:pt x="500" y="1"/>
                  </a:lnTo>
                  <a:lnTo>
                    <a:pt x="491" y="2"/>
                  </a:lnTo>
                  <a:lnTo>
                    <a:pt x="481" y="4"/>
                  </a:lnTo>
                  <a:lnTo>
                    <a:pt x="472" y="7"/>
                  </a:lnTo>
                  <a:lnTo>
                    <a:pt x="464" y="11"/>
                  </a:lnTo>
                  <a:lnTo>
                    <a:pt x="456" y="17"/>
                  </a:lnTo>
                  <a:lnTo>
                    <a:pt x="449" y="22"/>
                  </a:lnTo>
                  <a:lnTo>
                    <a:pt x="442" y="27"/>
                  </a:lnTo>
                  <a:lnTo>
                    <a:pt x="436" y="35"/>
                  </a:lnTo>
                  <a:lnTo>
                    <a:pt x="430" y="43"/>
                  </a:lnTo>
                  <a:lnTo>
                    <a:pt x="426" y="50"/>
                  </a:lnTo>
                  <a:lnTo>
                    <a:pt x="422" y="59"/>
                  </a:lnTo>
                  <a:lnTo>
                    <a:pt x="419" y="67"/>
                  </a:lnTo>
                  <a:lnTo>
                    <a:pt x="416" y="76"/>
                  </a:lnTo>
                  <a:lnTo>
                    <a:pt x="414" y="85"/>
                  </a:lnTo>
                  <a:lnTo>
                    <a:pt x="414" y="95"/>
                  </a:lnTo>
                  <a:lnTo>
                    <a:pt x="414" y="133"/>
                  </a:lnTo>
                  <a:lnTo>
                    <a:pt x="414" y="133"/>
                  </a:lnTo>
                  <a:lnTo>
                    <a:pt x="400" y="139"/>
                  </a:lnTo>
                  <a:lnTo>
                    <a:pt x="389" y="147"/>
                  </a:lnTo>
                  <a:lnTo>
                    <a:pt x="378" y="156"/>
                  </a:lnTo>
                  <a:lnTo>
                    <a:pt x="368" y="167"/>
                  </a:lnTo>
                  <a:lnTo>
                    <a:pt x="361" y="180"/>
                  </a:lnTo>
                  <a:lnTo>
                    <a:pt x="355" y="193"/>
                  </a:lnTo>
                  <a:lnTo>
                    <a:pt x="352" y="208"/>
                  </a:lnTo>
                  <a:lnTo>
                    <a:pt x="351" y="223"/>
                  </a:lnTo>
                  <a:lnTo>
                    <a:pt x="351" y="349"/>
                  </a:lnTo>
                  <a:lnTo>
                    <a:pt x="351" y="349"/>
                  </a:lnTo>
                  <a:lnTo>
                    <a:pt x="352" y="365"/>
                  </a:lnTo>
                  <a:lnTo>
                    <a:pt x="355" y="379"/>
                  </a:lnTo>
                  <a:lnTo>
                    <a:pt x="361" y="393"/>
                  </a:lnTo>
                  <a:lnTo>
                    <a:pt x="368" y="405"/>
                  </a:lnTo>
                  <a:lnTo>
                    <a:pt x="378" y="416"/>
                  </a:lnTo>
                  <a:lnTo>
                    <a:pt x="389" y="426"/>
                  </a:lnTo>
                  <a:lnTo>
                    <a:pt x="400" y="433"/>
                  </a:lnTo>
                  <a:lnTo>
                    <a:pt x="414" y="439"/>
                  </a:lnTo>
                  <a:lnTo>
                    <a:pt x="414" y="922"/>
                  </a:lnTo>
                  <a:lnTo>
                    <a:pt x="414" y="922"/>
                  </a:lnTo>
                  <a:lnTo>
                    <a:pt x="414" y="932"/>
                  </a:lnTo>
                  <a:lnTo>
                    <a:pt x="416" y="942"/>
                  </a:lnTo>
                  <a:lnTo>
                    <a:pt x="419" y="950"/>
                  </a:lnTo>
                  <a:lnTo>
                    <a:pt x="422" y="960"/>
                  </a:lnTo>
                  <a:lnTo>
                    <a:pt x="426" y="967"/>
                  </a:lnTo>
                  <a:lnTo>
                    <a:pt x="430" y="976"/>
                  </a:lnTo>
                  <a:lnTo>
                    <a:pt x="436" y="983"/>
                  </a:lnTo>
                  <a:lnTo>
                    <a:pt x="442" y="990"/>
                  </a:lnTo>
                  <a:lnTo>
                    <a:pt x="449" y="996"/>
                  </a:lnTo>
                  <a:lnTo>
                    <a:pt x="456" y="1002"/>
                  </a:lnTo>
                  <a:lnTo>
                    <a:pt x="464" y="1006"/>
                  </a:lnTo>
                  <a:lnTo>
                    <a:pt x="472" y="1010"/>
                  </a:lnTo>
                  <a:lnTo>
                    <a:pt x="481" y="1014"/>
                  </a:lnTo>
                  <a:lnTo>
                    <a:pt x="491" y="1016"/>
                  </a:lnTo>
                  <a:lnTo>
                    <a:pt x="500" y="1017"/>
                  </a:lnTo>
                  <a:lnTo>
                    <a:pt x="510" y="1018"/>
                  </a:lnTo>
                  <a:lnTo>
                    <a:pt x="510" y="1018"/>
                  </a:lnTo>
                  <a:lnTo>
                    <a:pt x="519" y="1017"/>
                  </a:lnTo>
                  <a:lnTo>
                    <a:pt x="529" y="1016"/>
                  </a:lnTo>
                  <a:lnTo>
                    <a:pt x="538" y="1014"/>
                  </a:lnTo>
                  <a:lnTo>
                    <a:pt x="546" y="1010"/>
                  </a:lnTo>
                  <a:lnTo>
                    <a:pt x="555" y="1006"/>
                  </a:lnTo>
                  <a:lnTo>
                    <a:pt x="562" y="1002"/>
                  </a:lnTo>
                  <a:lnTo>
                    <a:pt x="570" y="996"/>
                  </a:lnTo>
                  <a:lnTo>
                    <a:pt x="577" y="990"/>
                  </a:lnTo>
                  <a:lnTo>
                    <a:pt x="583" y="983"/>
                  </a:lnTo>
                  <a:lnTo>
                    <a:pt x="588" y="976"/>
                  </a:lnTo>
                  <a:lnTo>
                    <a:pt x="594" y="967"/>
                  </a:lnTo>
                  <a:lnTo>
                    <a:pt x="598" y="960"/>
                  </a:lnTo>
                  <a:lnTo>
                    <a:pt x="601" y="950"/>
                  </a:lnTo>
                  <a:lnTo>
                    <a:pt x="603" y="942"/>
                  </a:lnTo>
                  <a:lnTo>
                    <a:pt x="604" y="932"/>
                  </a:lnTo>
                  <a:lnTo>
                    <a:pt x="605" y="922"/>
                  </a:lnTo>
                  <a:lnTo>
                    <a:pt x="605" y="439"/>
                  </a:lnTo>
                  <a:lnTo>
                    <a:pt x="605" y="439"/>
                  </a:lnTo>
                  <a:lnTo>
                    <a:pt x="618" y="433"/>
                  </a:lnTo>
                  <a:lnTo>
                    <a:pt x="630" y="426"/>
                  </a:lnTo>
                  <a:lnTo>
                    <a:pt x="642" y="416"/>
                  </a:lnTo>
                  <a:lnTo>
                    <a:pt x="650" y="405"/>
                  </a:lnTo>
                  <a:lnTo>
                    <a:pt x="658" y="393"/>
                  </a:lnTo>
                  <a:lnTo>
                    <a:pt x="664" y="379"/>
                  </a:lnTo>
                  <a:lnTo>
                    <a:pt x="668" y="365"/>
                  </a:lnTo>
                  <a:lnTo>
                    <a:pt x="669" y="349"/>
                  </a:lnTo>
                  <a:lnTo>
                    <a:pt x="669" y="223"/>
                  </a:lnTo>
                  <a:lnTo>
                    <a:pt x="669" y="223"/>
                  </a:lnTo>
                  <a:lnTo>
                    <a:pt x="668" y="208"/>
                  </a:lnTo>
                  <a:lnTo>
                    <a:pt x="664" y="193"/>
                  </a:lnTo>
                  <a:lnTo>
                    <a:pt x="658" y="180"/>
                  </a:lnTo>
                  <a:lnTo>
                    <a:pt x="650" y="167"/>
                  </a:lnTo>
                  <a:lnTo>
                    <a:pt x="642" y="156"/>
                  </a:lnTo>
                  <a:lnTo>
                    <a:pt x="630" y="147"/>
                  </a:lnTo>
                  <a:lnTo>
                    <a:pt x="618" y="139"/>
                  </a:lnTo>
                  <a:lnTo>
                    <a:pt x="605" y="133"/>
                  </a:lnTo>
                  <a:lnTo>
                    <a:pt x="605" y="133"/>
                  </a:lnTo>
                  <a:close/>
                  <a:moveTo>
                    <a:pt x="478" y="95"/>
                  </a:moveTo>
                  <a:lnTo>
                    <a:pt x="478" y="95"/>
                  </a:lnTo>
                  <a:lnTo>
                    <a:pt x="479" y="89"/>
                  </a:lnTo>
                  <a:lnTo>
                    <a:pt x="480" y="83"/>
                  </a:lnTo>
                  <a:lnTo>
                    <a:pt x="483" y="78"/>
                  </a:lnTo>
                  <a:lnTo>
                    <a:pt x="487" y="73"/>
                  </a:lnTo>
                  <a:lnTo>
                    <a:pt x="492" y="69"/>
                  </a:lnTo>
                  <a:lnTo>
                    <a:pt x="497" y="66"/>
                  </a:lnTo>
                  <a:lnTo>
                    <a:pt x="503" y="64"/>
                  </a:lnTo>
                  <a:lnTo>
                    <a:pt x="510" y="64"/>
                  </a:lnTo>
                  <a:lnTo>
                    <a:pt x="510" y="64"/>
                  </a:lnTo>
                  <a:lnTo>
                    <a:pt x="516" y="64"/>
                  </a:lnTo>
                  <a:lnTo>
                    <a:pt x="522" y="66"/>
                  </a:lnTo>
                  <a:lnTo>
                    <a:pt x="527" y="69"/>
                  </a:lnTo>
                  <a:lnTo>
                    <a:pt x="532" y="73"/>
                  </a:lnTo>
                  <a:lnTo>
                    <a:pt x="536" y="78"/>
                  </a:lnTo>
                  <a:lnTo>
                    <a:pt x="539" y="83"/>
                  </a:lnTo>
                  <a:lnTo>
                    <a:pt x="541" y="89"/>
                  </a:lnTo>
                  <a:lnTo>
                    <a:pt x="541" y="95"/>
                  </a:lnTo>
                  <a:lnTo>
                    <a:pt x="541" y="127"/>
                  </a:lnTo>
                  <a:lnTo>
                    <a:pt x="478" y="127"/>
                  </a:lnTo>
                  <a:lnTo>
                    <a:pt x="478" y="95"/>
                  </a:lnTo>
                  <a:close/>
                  <a:moveTo>
                    <a:pt x="541" y="922"/>
                  </a:moveTo>
                  <a:lnTo>
                    <a:pt x="541" y="922"/>
                  </a:lnTo>
                  <a:lnTo>
                    <a:pt x="541" y="929"/>
                  </a:lnTo>
                  <a:lnTo>
                    <a:pt x="539" y="935"/>
                  </a:lnTo>
                  <a:lnTo>
                    <a:pt x="536" y="941"/>
                  </a:lnTo>
                  <a:lnTo>
                    <a:pt x="532" y="945"/>
                  </a:lnTo>
                  <a:lnTo>
                    <a:pt x="527" y="949"/>
                  </a:lnTo>
                  <a:lnTo>
                    <a:pt x="522" y="951"/>
                  </a:lnTo>
                  <a:lnTo>
                    <a:pt x="516" y="953"/>
                  </a:lnTo>
                  <a:lnTo>
                    <a:pt x="510" y="954"/>
                  </a:lnTo>
                  <a:lnTo>
                    <a:pt x="510" y="954"/>
                  </a:lnTo>
                  <a:lnTo>
                    <a:pt x="503" y="953"/>
                  </a:lnTo>
                  <a:lnTo>
                    <a:pt x="497" y="951"/>
                  </a:lnTo>
                  <a:lnTo>
                    <a:pt x="492" y="949"/>
                  </a:lnTo>
                  <a:lnTo>
                    <a:pt x="487" y="945"/>
                  </a:lnTo>
                  <a:lnTo>
                    <a:pt x="483" y="941"/>
                  </a:lnTo>
                  <a:lnTo>
                    <a:pt x="480" y="935"/>
                  </a:lnTo>
                  <a:lnTo>
                    <a:pt x="479" y="929"/>
                  </a:lnTo>
                  <a:lnTo>
                    <a:pt x="478" y="922"/>
                  </a:lnTo>
                  <a:lnTo>
                    <a:pt x="478" y="445"/>
                  </a:lnTo>
                  <a:lnTo>
                    <a:pt x="541" y="445"/>
                  </a:lnTo>
                  <a:lnTo>
                    <a:pt x="541" y="922"/>
                  </a:lnTo>
                  <a:close/>
                  <a:moveTo>
                    <a:pt x="605" y="349"/>
                  </a:moveTo>
                  <a:lnTo>
                    <a:pt x="605" y="349"/>
                  </a:lnTo>
                  <a:lnTo>
                    <a:pt x="604" y="356"/>
                  </a:lnTo>
                  <a:lnTo>
                    <a:pt x="602" y="362"/>
                  </a:lnTo>
                  <a:lnTo>
                    <a:pt x="600" y="368"/>
                  </a:lnTo>
                  <a:lnTo>
                    <a:pt x="596" y="372"/>
                  </a:lnTo>
                  <a:lnTo>
                    <a:pt x="591" y="376"/>
                  </a:lnTo>
                  <a:lnTo>
                    <a:pt x="586" y="379"/>
                  </a:lnTo>
                  <a:lnTo>
                    <a:pt x="580" y="380"/>
                  </a:lnTo>
                  <a:lnTo>
                    <a:pt x="573" y="382"/>
                  </a:lnTo>
                  <a:lnTo>
                    <a:pt x="445" y="382"/>
                  </a:lnTo>
                  <a:lnTo>
                    <a:pt x="445" y="382"/>
                  </a:lnTo>
                  <a:lnTo>
                    <a:pt x="439" y="380"/>
                  </a:lnTo>
                  <a:lnTo>
                    <a:pt x="434" y="379"/>
                  </a:lnTo>
                  <a:lnTo>
                    <a:pt x="428" y="376"/>
                  </a:lnTo>
                  <a:lnTo>
                    <a:pt x="424" y="372"/>
                  </a:lnTo>
                  <a:lnTo>
                    <a:pt x="420" y="368"/>
                  </a:lnTo>
                  <a:lnTo>
                    <a:pt x="416" y="362"/>
                  </a:lnTo>
                  <a:lnTo>
                    <a:pt x="414" y="356"/>
                  </a:lnTo>
                  <a:lnTo>
                    <a:pt x="414" y="349"/>
                  </a:lnTo>
                  <a:lnTo>
                    <a:pt x="414" y="223"/>
                  </a:lnTo>
                  <a:lnTo>
                    <a:pt x="414" y="223"/>
                  </a:lnTo>
                  <a:lnTo>
                    <a:pt x="414" y="216"/>
                  </a:lnTo>
                  <a:lnTo>
                    <a:pt x="416" y="210"/>
                  </a:lnTo>
                  <a:lnTo>
                    <a:pt x="420" y="205"/>
                  </a:lnTo>
                  <a:lnTo>
                    <a:pt x="424" y="200"/>
                  </a:lnTo>
                  <a:lnTo>
                    <a:pt x="428" y="196"/>
                  </a:lnTo>
                  <a:lnTo>
                    <a:pt x="434" y="194"/>
                  </a:lnTo>
                  <a:lnTo>
                    <a:pt x="439" y="192"/>
                  </a:lnTo>
                  <a:lnTo>
                    <a:pt x="445" y="191"/>
                  </a:lnTo>
                  <a:lnTo>
                    <a:pt x="573" y="191"/>
                  </a:lnTo>
                  <a:lnTo>
                    <a:pt x="573" y="191"/>
                  </a:lnTo>
                  <a:lnTo>
                    <a:pt x="580" y="192"/>
                  </a:lnTo>
                  <a:lnTo>
                    <a:pt x="586" y="194"/>
                  </a:lnTo>
                  <a:lnTo>
                    <a:pt x="591" y="196"/>
                  </a:lnTo>
                  <a:lnTo>
                    <a:pt x="596" y="200"/>
                  </a:lnTo>
                  <a:lnTo>
                    <a:pt x="600" y="205"/>
                  </a:lnTo>
                  <a:lnTo>
                    <a:pt x="602" y="210"/>
                  </a:lnTo>
                  <a:lnTo>
                    <a:pt x="604" y="216"/>
                  </a:lnTo>
                  <a:lnTo>
                    <a:pt x="605" y="223"/>
                  </a:lnTo>
                  <a:lnTo>
                    <a:pt x="605" y="34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0" name="Freeform 95"/>
            <p:cNvSpPr>
              <a:spLocks noEditPoints="1"/>
            </p:cNvSpPr>
            <p:nvPr/>
          </p:nvSpPr>
          <p:spPr bwMode="auto">
            <a:xfrm>
              <a:off x="4939450" y="2029532"/>
              <a:ext cx="193059" cy="389940"/>
            </a:xfrm>
            <a:custGeom>
              <a:avLst/>
              <a:gdLst>
                <a:gd name="T0" fmla="*/ 61 w 508"/>
                <a:gd name="T1" fmla="*/ 5 h 1018"/>
                <a:gd name="T2" fmla="*/ 20 w 508"/>
                <a:gd name="T3" fmla="*/ 34 h 1018"/>
                <a:gd name="T4" fmla="*/ 0 w 508"/>
                <a:gd name="T5" fmla="*/ 83 h 1018"/>
                <a:gd name="T6" fmla="*/ 4 w 508"/>
                <a:gd name="T7" fmla="*/ 951 h 1018"/>
                <a:gd name="T8" fmla="*/ 34 w 508"/>
                <a:gd name="T9" fmla="*/ 996 h 1018"/>
                <a:gd name="T10" fmla="*/ 86 w 508"/>
                <a:gd name="T11" fmla="*/ 1017 h 1018"/>
                <a:gd name="T12" fmla="*/ 132 w 508"/>
                <a:gd name="T13" fmla="*/ 1011 h 1018"/>
                <a:gd name="T14" fmla="*/ 175 w 508"/>
                <a:gd name="T15" fmla="*/ 977 h 1018"/>
                <a:gd name="T16" fmla="*/ 191 w 508"/>
                <a:gd name="T17" fmla="*/ 923 h 1018"/>
                <a:gd name="T18" fmla="*/ 209 w 508"/>
                <a:gd name="T19" fmla="*/ 878 h 1018"/>
                <a:gd name="T20" fmla="*/ 254 w 508"/>
                <a:gd name="T21" fmla="*/ 860 h 1018"/>
                <a:gd name="T22" fmla="*/ 307 w 508"/>
                <a:gd name="T23" fmla="*/ 888 h 1018"/>
                <a:gd name="T24" fmla="*/ 318 w 508"/>
                <a:gd name="T25" fmla="*/ 933 h 1018"/>
                <a:gd name="T26" fmla="*/ 340 w 508"/>
                <a:gd name="T27" fmla="*/ 983 h 1018"/>
                <a:gd name="T28" fmla="*/ 385 w 508"/>
                <a:gd name="T29" fmla="*/ 1014 h 1018"/>
                <a:gd name="T30" fmla="*/ 432 w 508"/>
                <a:gd name="T31" fmla="*/ 1016 h 1018"/>
                <a:gd name="T32" fmla="*/ 480 w 508"/>
                <a:gd name="T33" fmla="*/ 991 h 1018"/>
                <a:gd name="T34" fmla="*/ 506 w 508"/>
                <a:gd name="T35" fmla="*/ 942 h 1018"/>
                <a:gd name="T36" fmla="*/ 507 w 508"/>
                <a:gd name="T37" fmla="*/ 73 h 1018"/>
                <a:gd name="T38" fmla="*/ 483 w 508"/>
                <a:gd name="T39" fmla="*/ 27 h 1018"/>
                <a:gd name="T40" fmla="*/ 439 w 508"/>
                <a:gd name="T41" fmla="*/ 2 h 1018"/>
                <a:gd name="T42" fmla="*/ 444 w 508"/>
                <a:gd name="T43" fmla="*/ 929 h 1018"/>
                <a:gd name="T44" fmla="*/ 419 w 508"/>
                <a:gd name="T45" fmla="*/ 954 h 1018"/>
                <a:gd name="T46" fmla="*/ 390 w 508"/>
                <a:gd name="T47" fmla="*/ 946 h 1018"/>
                <a:gd name="T48" fmla="*/ 381 w 508"/>
                <a:gd name="T49" fmla="*/ 910 h 1018"/>
                <a:gd name="T50" fmla="*/ 353 w 508"/>
                <a:gd name="T51" fmla="*/ 843 h 1018"/>
                <a:gd name="T52" fmla="*/ 292 w 508"/>
                <a:gd name="T53" fmla="*/ 802 h 1018"/>
                <a:gd name="T54" fmla="*/ 228 w 508"/>
                <a:gd name="T55" fmla="*/ 799 h 1018"/>
                <a:gd name="T56" fmla="*/ 164 w 508"/>
                <a:gd name="T57" fmla="*/ 833 h 1018"/>
                <a:gd name="T58" fmla="*/ 130 w 508"/>
                <a:gd name="T59" fmla="*/ 897 h 1018"/>
                <a:gd name="T60" fmla="*/ 121 w 508"/>
                <a:gd name="T61" fmla="*/ 940 h 1018"/>
                <a:gd name="T62" fmla="*/ 95 w 508"/>
                <a:gd name="T63" fmla="*/ 955 h 1018"/>
                <a:gd name="T64" fmla="*/ 66 w 508"/>
                <a:gd name="T65" fmla="*/ 935 h 1018"/>
                <a:gd name="T66" fmla="*/ 65 w 508"/>
                <a:gd name="T67" fmla="*/ 81 h 1018"/>
                <a:gd name="T68" fmla="*/ 87 w 508"/>
                <a:gd name="T69" fmla="*/ 65 h 1018"/>
                <a:gd name="T70" fmla="*/ 437 w 508"/>
                <a:gd name="T71" fmla="*/ 72 h 1018"/>
                <a:gd name="T72" fmla="*/ 254 w 508"/>
                <a:gd name="T73" fmla="*/ 128 h 1018"/>
                <a:gd name="T74" fmla="*/ 194 w 508"/>
                <a:gd name="T75" fmla="*/ 143 h 1018"/>
                <a:gd name="T76" fmla="*/ 142 w 508"/>
                <a:gd name="T77" fmla="*/ 194 h 1018"/>
                <a:gd name="T78" fmla="*/ 127 w 508"/>
                <a:gd name="T79" fmla="*/ 255 h 1018"/>
                <a:gd name="T80" fmla="*/ 149 w 508"/>
                <a:gd name="T81" fmla="*/ 326 h 1018"/>
                <a:gd name="T82" fmla="*/ 205 w 508"/>
                <a:gd name="T83" fmla="*/ 373 h 1018"/>
                <a:gd name="T84" fmla="*/ 267 w 508"/>
                <a:gd name="T85" fmla="*/ 381 h 1018"/>
                <a:gd name="T86" fmla="*/ 336 w 508"/>
                <a:gd name="T87" fmla="*/ 353 h 1018"/>
                <a:gd name="T88" fmla="*/ 375 w 508"/>
                <a:gd name="T89" fmla="*/ 293 h 1018"/>
                <a:gd name="T90" fmla="*/ 378 w 508"/>
                <a:gd name="T91" fmla="*/ 230 h 1018"/>
                <a:gd name="T92" fmla="*/ 344 w 508"/>
                <a:gd name="T93" fmla="*/ 166 h 1018"/>
                <a:gd name="T94" fmla="*/ 280 w 508"/>
                <a:gd name="T95" fmla="*/ 130 h 1018"/>
                <a:gd name="T96" fmla="*/ 248 w 508"/>
                <a:gd name="T97" fmla="*/ 318 h 1018"/>
                <a:gd name="T98" fmla="*/ 195 w 508"/>
                <a:gd name="T99" fmla="*/ 279 h 1018"/>
                <a:gd name="T100" fmla="*/ 192 w 508"/>
                <a:gd name="T101" fmla="*/ 242 h 1018"/>
                <a:gd name="T102" fmla="*/ 241 w 508"/>
                <a:gd name="T103" fmla="*/ 192 h 1018"/>
                <a:gd name="T104" fmla="*/ 279 w 508"/>
                <a:gd name="T105" fmla="*/ 197 h 1018"/>
                <a:gd name="T106" fmla="*/ 317 w 508"/>
                <a:gd name="T107" fmla="*/ 248 h 1018"/>
                <a:gd name="T108" fmla="*/ 307 w 508"/>
                <a:gd name="T109" fmla="*/ 291 h 1018"/>
                <a:gd name="T110" fmla="*/ 254 w 508"/>
                <a:gd name="T111" fmla="*/ 319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8" h="1018">
                  <a:moveTo>
                    <a:pt x="42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78" y="1"/>
                  </a:lnTo>
                  <a:lnTo>
                    <a:pt x="69" y="2"/>
                  </a:lnTo>
                  <a:lnTo>
                    <a:pt x="61" y="5"/>
                  </a:lnTo>
                  <a:lnTo>
                    <a:pt x="53" y="8"/>
                  </a:lnTo>
                  <a:lnTo>
                    <a:pt x="46" y="12"/>
                  </a:lnTo>
                  <a:lnTo>
                    <a:pt x="38" y="16"/>
                  </a:lnTo>
                  <a:lnTo>
                    <a:pt x="32" y="22"/>
                  </a:lnTo>
                  <a:lnTo>
                    <a:pt x="25" y="27"/>
                  </a:lnTo>
                  <a:lnTo>
                    <a:pt x="20" y="34"/>
                  </a:lnTo>
                  <a:lnTo>
                    <a:pt x="15" y="41"/>
                  </a:lnTo>
                  <a:lnTo>
                    <a:pt x="10" y="49"/>
                  </a:lnTo>
                  <a:lnTo>
                    <a:pt x="6" y="56"/>
                  </a:lnTo>
                  <a:lnTo>
                    <a:pt x="4" y="65"/>
                  </a:lnTo>
                  <a:lnTo>
                    <a:pt x="2" y="73"/>
                  </a:lnTo>
                  <a:lnTo>
                    <a:pt x="0" y="83"/>
                  </a:lnTo>
                  <a:lnTo>
                    <a:pt x="0" y="91"/>
                  </a:lnTo>
                  <a:lnTo>
                    <a:pt x="0" y="923"/>
                  </a:lnTo>
                  <a:lnTo>
                    <a:pt x="0" y="923"/>
                  </a:lnTo>
                  <a:lnTo>
                    <a:pt x="0" y="933"/>
                  </a:lnTo>
                  <a:lnTo>
                    <a:pt x="2" y="942"/>
                  </a:lnTo>
                  <a:lnTo>
                    <a:pt x="4" y="951"/>
                  </a:lnTo>
                  <a:lnTo>
                    <a:pt x="7" y="959"/>
                  </a:lnTo>
                  <a:lnTo>
                    <a:pt x="12" y="968"/>
                  </a:lnTo>
                  <a:lnTo>
                    <a:pt x="16" y="977"/>
                  </a:lnTo>
                  <a:lnTo>
                    <a:pt x="21" y="983"/>
                  </a:lnTo>
                  <a:lnTo>
                    <a:pt x="28" y="991"/>
                  </a:lnTo>
                  <a:lnTo>
                    <a:pt x="34" y="996"/>
                  </a:lnTo>
                  <a:lnTo>
                    <a:pt x="42" y="1002"/>
                  </a:lnTo>
                  <a:lnTo>
                    <a:pt x="50" y="1007"/>
                  </a:lnTo>
                  <a:lnTo>
                    <a:pt x="58" y="1011"/>
                  </a:lnTo>
                  <a:lnTo>
                    <a:pt x="66" y="1014"/>
                  </a:lnTo>
                  <a:lnTo>
                    <a:pt x="76" y="1016"/>
                  </a:lnTo>
                  <a:lnTo>
                    <a:pt x="86" y="1017"/>
                  </a:lnTo>
                  <a:lnTo>
                    <a:pt x="95" y="1018"/>
                  </a:lnTo>
                  <a:lnTo>
                    <a:pt x="95" y="1018"/>
                  </a:lnTo>
                  <a:lnTo>
                    <a:pt x="105" y="1017"/>
                  </a:lnTo>
                  <a:lnTo>
                    <a:pt x="115" y="1016"/>
                  </a:lnTo>
                  <a:lnTo>
                    <a:pt x="123" y="1014"/>
                  </a:lnTo>
                  <a:lnTo>
                    <a:pt x="132" y="1011"/>
                  </a:lnTo>
                  <a:lnTo>
                    <a:pt x="140" y="1007"/>
                  </a:lnTo>
                  <a:lnTo>
                    <a:pt x="149" y="1002"/>
                  </a:lnTo>
                  <a:lnTo>
                    <a:pt x="155" y="996"/>
                  </a:lnTo>
                  <a:lnTo>
                    <a:pt x="163" y="991"/>
                  </a:lnTo>
                  <a:lnTo>
                    <a:pt x="168" y="983"/>
                  </a:lnTo>
                  <a:lnTo>
                    <a:pt x="175" y="977"/>
                  </a:lnTo>
                  <a:lnTo>
                    <a:pt x="179" y="968"/>
                  </a:lnTo>
                  <a:lnTo>
                    <a:pt x="183" y="959"/>
                  </a:lnTo>
                  <a:lnTo>
                    <a:pt x="186" y="951"/>
                  </a:lnTo>
                  <a:lnTo>
                    <a:pt x="189" y="942"/>
                  </a:lnTo>
                  <a:lnTo>
                    <a:pt x="190" y="933"/>
                  </a:lnTo>
                  <a:lnTo>
                    <a:pt x="191" y="923"/>
                  </a:lnTo>
                  <a:lnTo>
                    <a:pt x="191" y="923"/>
                  </a:lnTo>
                  <a:lnTo>
                    <a:pt x="191" y="917"/>
                  </a:lnTo>
                  <a:lnTo>
                    <a:pt x="192" y="910"/>
                  </a:lnTo>
                  <a:lnTo>
                    <a:pt x="195" y="898"/>
                  </a:lnTo>
                  <a:lnTo>
                    <a:pt x="201" y="888"/>
                  </a:lnTo>
                  <a:lnTo>
                    <a:pt x="209" y="878"/>
                  </a:lnTo>
                  <a:lnTo>
                    <a:pt x="219" y="870"/>
                  </a:lnTo>
                  <a:lnTo>
                    <a:pt x="229" y="864"/>
                  </a:lnTo>
                  <a:lnTo>
                    <a:pt x="241" y="861"/>
                  </a:lnTo>
                  <a:lnTo>
                    <a:pt x="248" y="860"/>
                  </a:lnTo>
                  <a:lnTo>
                    <a:pt x="254" y="860"/>
                  </a:lnTo>
                  <a:lnTo>
                    <a:pt x="254" y="860"/>
                  </a:lnTo>
                  <a:lnTo>
                    <a:pt x="260" y="860"/>
                  </a:lnTo>
                  <a:lnTo>
                    <a:pt x="267" y="861"/>
                  </a:lnTo>
                  <a:lnTo>
                    <a:pt x="279" y="864"/>
                  </a:lnTo>
                  <a:lnTo>
                    <a:pt x="289" y="870"/>
                  </a:lnTo>
                  <a:lnTo>
                    <a:pt x="299" y="878"/>
                  </a:lnTo>
                  <a:lnTo>
                    <a:pt x="307" y="888"/>
                  </a:lnTo>
                  <a:lnTo>
                    <a:pt x="313" y="898"/>
                  </a:lnTo>
                  <a:lnTo>
                    <a:pt x="316" y="910"/>
                  </a:lnTo>
                  <a:lnTo>
                    <a:pt x="317" y="917"/>
                  </a:lnTo>
                  <a:lnTo>
                    <a:pt x="317" y="923"/>
                  </a:lnTo>
                  <a:lnTo>
                    <a:pt x="317" y="923"/>
                  </a:lnTo>
                  <a:lnTo>
                    <a:pt x="318" y="933"/>
                  </a:lnTo>
                  <a:lnTo>
                    <a:pt x="319" y="942"/>
                  </a:lnTo>
                  <a:lnTo>
                    <a:pt x="322" y="951"/>
                  </a:lnTo>
                  <a:lnTo>
                    <a:pt x="325" y="959"/>
                  </a:lnTo>
                  <a:lnTo>
                    <a:pt x="329" y="968"/>
                  </a:lnTo>
                  <a:lnTo>
                    <a:pt x="334" y="977"/>
                  </a:lnTo>
                  <a:lnTo>
                    <a:pt x="340" y="983"/>
                  </a:lnTo>
                  <a:lnTo>
                    <a:pt x="345" y="991"/>
                  </a:lnTo>
                  <a:lnTo>
                    <a:pt x="353" y="996"/>
                  </a:lnTo>
                  <a:lnTo>
                    <a:pt x="360" y="1002"/>
                  </a:lnTo>
                  <a:lnTo>
                    <a:pt x="368" y="1007"/>
                  </a:lnTo>
                  <a:lnTo>
                    <a:pt x="376" y="1011"/>
                  </a:lnTo>
                  <a:lnTo>
                    <a:pt x="385" y="1014"/>
                  </a:lnTo>
                  <a:lnTo>
                    <a:pt x="393" y="1016"/>
                  </a:lnTo>
                  <a:lnTo>
                    <a:pt x="403" y="1017"/>
                  </a:lnTo>
                  <a:lnTo>
                    <a:pt x="413" y="1018"/>
                  </a:lnTo>
                  <a:lnTo>
                    <a:pt x="413" y="1018"/>
                  </a:lnTo>
                  <a:lnTo>
                    <a:pt x="422" y="1017"/>
                  </a:lnTo>
                  <a:lnTo>
                    <a:pt x="432" y="1016"/>
                  </a:lnTo>
                  <a:lnTo>
                    <a:pt x="442" y="1014"/>
                  </a:lnTo>
                  <a:lnTo>
                    <a:pt x="450" y="1011"/>
                  </a:lnTo>
                  <a:lnTo>
                    <a:pt x="459" y="1007"/>
                  </a:lnTo>
                  <a:lnTo>
                    <a:pt x="466" y="1002"/>
                  </a:lnTo>
                  <a:lnTo>
                    <a:pt x="474" y="996"/>
                  </a:lnTo>
                  <a:lnTo>
                    <a:pt x="480" y="991"/>
                  </a:lnTo>
                  <a:lnTo>
                    <a:pt x="487" y="983"/>
                  </a:lnTo>
                  <a:lnTo>
                    <a:pt x="492" y="977"/>
                  </a:lnTo>
                  <a:lnTo>
                    <a:pt x="496" y="968"/>
                  </a:lnTo>
                  <a:lnTo>
                    <a:pt x="501" y="959"/>
                  </a:lnTo>
                  <a:lnTo>
                    <a:pt x="504" y="951"/>
                  </a:lnTo>
                  <a:lnTo>
                    <a:pt x="506" y="942"/>
                  </a:lnTo>
                  <a:lnTo>
                    <a:pt x="508" y="933"/>
                  </a:lnTo>
                  <a:lnTo>
                    <a:pt x="508" y="923"/>
                  </a:lnTo>
                  <a:lnTo>
                    <a:pt x="508" y="91"/>
                  </a:lnTo>
                  <a:lnTo>
                    <a:pt x="508" y="91"/>
                  </a:lnTo>
                  <a:lnTo>
                    <a:pt x="508" y="83"/>
                  </a:lnTo>
                  <a:lnTo>
                    <a:pt x="507" y="73"/>
                  </a:lnTo>
                  <a:lnTo>
                    <a:pt x="505" y="65"/>
                  </a:lnTo>
                  <a:lnTo>
                    <a:pt x="502" y="56"/>
                  </a:lnTo>
                  <a:lnTo>
                    <a:pt x="498" y="49"/>
                  </a:lnTo>
                  <a:lnTo>
                    <a:pt x="493" y="41"/>
                  </a:lnTo>
                  <a:lnTo>
                    <a:pt x="489" y="34"/>
                  </a:lnTo>
                  <a:lnTo>
                    <a:pt x="483" y="27"/>
                  </a:lnTo>
                  <a:lnTo>
                    <a:pt x="477" y="22"/>
                  </a:lnTo>
                  <a:lnTo>
                    <a:pt x="470" y="16"/>
                  </a:lnTo>
                  <a:lnTo>
                    <a:pt x="463" y="12"/>
                  </a:lnTo>
                  <a:lnTo>
                    <a:pt x="455" y="8"/>
                  </a:lnTo>
                  <a:lnTo>
                    <a:pt x="447" y="5"/>
                  </a:lnTo>
                  <a:lnTo>
                    <a:pt x="439" y="2"/>
                  </a:lnTo>
                  <a:lnTo>
                    <a:pt x="430" y="1"/>
                  </a:lnTo>
                  <a:lnTo>
                    <a:pt x="421" y="0"/>
                  </a:lnTo>
                  <a:lnTo>
                    <a:pt x="421" y="0"/>
                  </a:lnTo>
                  <a:close/>
                  <a:moveTo>
                    <a:pt x="445" y="923"/>
                  </a:moveTo>
                  <a:lnTo>
                    <a:pt x="445" y="923"/>
                  </a:lnTo>
                  <a:lnTo>
                    <a:pt x="444" y="929"/>
                  </a:lnTo>
                  <a:lnTo>
                    <a:pt x="443" y="935"/>
                  </a:lnTo>
                  <a:lnTo>
                    <a:pt x="440" y="940"/>
                  </a:lnTo>
                  <a:lnTo>
                    <a:pt x="435" y="946"/>
                  </a:lnTo>
                  <a:lnTo>
                    <a:pt x="431" y="949"/>
                  </a:lnTo>
                  <a:lnTo>
                    <a:pt x="426" y="952"/>
                  </a:lnTo>
                  <a:lnTo>
                    <a:pt x="419" y="954"/>
                  </a:lnTo>
                  <a:lnTo>
                    <a:pt x="413" y="955"/>
                  </a:lnTo>
                  <a:lnTo>
                    <a:pt x="413" y="955"/>
                  </a:lnTo>
                  <a:lnTo>
                    <a:pt x="406" y="954"/>
                  </a:lnTo>
                  <a:lnTo>
                    <a:pt x="401" y="952"/>
                  </a:lnTo>
                  <a:lnTo>
                    <a:pt x="396" y="949"/>
                  </a:lnTo>
                  <a:lnTo>
                    <a:pt x="390" y="946"/>
                  </a:lnTo>
                  <a:lnTo>
                    <a:pt x="387" y="940"/>
                  </a:lnTo>
                  <a:lnTo>
                    <a:pt x="384" y="935"/>
                  </a:lnTo>
                  <a:lnTo>
                    <a:pt x="382" y="929"/>
                  </a:lnTo>
                  <a:lnTo>
                    <a:pt x="382" y="923"/>
                  </a:lnTo>
                  <a:lnTo>
                    <a:pt x="382" y="923"/>
                  </a:lnTo>
                  <a:lnTo>
                    <a:pt x="381" y="910"/>
                  </a:lnTo>
                  <a:lnTo>
                    <a:pt x="378" y="897"/>
                  </a:lnTo>
                  <a:lnTo>
                    <a:pt x="375" y="885"/>
                  </a:lnTo>
                  <a:lnTo>
                    <a:pt x="371" y="874"/>
                  </a:lnTo>
                  <a:lnTo>
                    <a:pt x="366" y="862"/>
                  </a:lnTo>
                  <a:lnTo>
                    <a:pt x="359" y="852"/>
                  </a:lnTo>
                  <a:lnTo>
                    <a:pt x="353" y="843"/>
                  </a:lnTo>
                  <a:lnTo>
                    <a:pt x="344" y="833"/>
                  </a:lnTo>
                  <a:lnTo>
                    <a:pt x="334" y="824"/>
                  </a:lnTo>
                  <a:lnTo>
                    <a:pt x="325" y="818"/>
                  </a:lnTo>
                  <a:lnTo>
                    <a:pt x="315" y="811"/>
                  </a:lnTo>
                  <a:lnTo>
                    <a:pt x="303" y="806"/>
                  </a:lnTo>
                  <a:lnTo>
                    <a:pt x="292" y="802"/>
                  </a:lnTo>
                  <a:lnTo>
                    <a:pt x="280" y="799"/>
                  </a:lnTo>
                  <a:lnTo>
                    <a:pt x="267" y="796"/>
                  </a:lnTo>
                  <a:lnTo>
                    <a:pt x="254" y="795"/>
                  </a:lnTo>
                  <a:lnTo>
                    <a:pt x="254" y="795"/>
                  </a:lnTo>
                  <a:lnTo>
                    <a:pt x="241" y="796"/>
                  </a:lnTo>
                  <a:lnTo>
                    <a:pt x="228" y="799"/>
                  </a:lnTo>
                  <a:lnTo>
                    <a:pt x="216" y="802"/>
                  </a:lnTo>
                  <a:lnTo>
                    <a:pt x="205" y="806"/>
                  </a:lnTo>
                  <a:lnTo>
                    <a:pt x="194" y="811"/>
                  </a:lnTo>
                  <a:lnTo>
                    <a:pt x="183" y="818"/>
                  </a:lnTo>
                  <a:lnTo>
                    <a:pt x="174" y="824"/>
                  </a:lnTo>
                  <a:lnTo>
                    <a:pt x="164" y="833"/>
                  </a:lnTo>
                  <a:lnTo>
                    <a:pt x="156" y="843"/>
                  </a:lnTo>
                  <a:lnTo>
                    <a:pt x="149" y="852"/>
                  </a:lnTo>
                  <a:lnTo>
                    <a:pt x="142" y="862"/>
                  </a:lnTo>
                  <a:lnTo>
                    <a:pt x="137" y="874"/>
                  </a:lnTo>
                  <a:lnTo>
                    <a:pt x="133" y="885"/>
                  </a:lnTo>
                  <a:lnTo>
                    <a:pt x="130" y="897"/>
                  </a:lnTo>
                  <a:lnTo>
                    <a:pt x="127" y="910"/>
                  </a:lnTo>
                  <a:lnTo>
                    <a:pt x="127" y="923"/>
                  </a:lnTo>
                  <a:lnTo>
                    <a:pt x="127" y="923"/>
                  </a:lnTo>
                  <a:lnTo>
                    <a:pt x="126" y="929"/>
                  </a:lnTo>
                  <a:lnTo>
                    <a:pt x="124" y="935"/>
                  </a:lnTo>
                  <a:lnTo>
                    <a:pt x="121" y="940"/>
                  </a:lnTo>
                  <a:lnTo>
                    <a:pt x="118" y="946"/>
                  </a:lnTo>
                  <a:lnTo>
                    <a:pt x="112" y="949"/>
                  </a:lnTo>
                  <a:lnTo>
                    <a:pt x="107" y="952"/>
                  </a:lnTo>
                  <a:lnTo>
                    <a:pt x="102" y="954"/>
                  </a:lnTo>
                  <a:lnTo>
                    <a:pt x="95" y="955"/>
                  </a:lnTo>
                  <a:lnTo>
                    <a:pt x="95" y="955"/>
                  </a:lnTo>
                  <a:lnTo>
                    <a:pt x="89" y="954"/>
                  </a:lnTo>
                  <a:lnTo>
                    <a:pt x="82" y="952"/>
                  </a:lnTo>
                  <a:lnTo>
                    <a:pt x="77" y="949"/>
                  </a:lnTo>
                  <a:lnTo>
                    <a:pt x="73" y="946"/>
                  </a:lnTo>
                  <a:lnTo>
                    <a:pt x="68" y="940"/>
                  </a:lnTo>
                  <a:lnTo>
                    <a:pt x="66" y="935"/>
                  </a:lnTo>
                  <a:lnTo>
                    <a:pt x="64" y="929"/>
                  </a:lnTo>
                  <a:lnTo>
                    <a:pt x="63" y="923"/>
                  </a:lnTo>
                  <a:lnTo>
                    <a:pt x="63" y="91"/>
                  </a:lnTo>
                  <a:lnTo>
                    <a:pt x="63" y="91"/>
                  </a:lnTo>
                  <a:lnTo>
                    <a:pt x="64" y="86"/>
                  </a:lnTo>
                  <a:lnTo>
                    <a:pt x="65" y="81"/>
                  </a:lnTo>
                  <a:lnTo>
                    <a:pt x="67" y="76"/>
                  </a:lnTo>
                  <a:lnTo>
                    <a:pt x="71" y="72"/>
                  </a:lnTo>
                  <a:lnTo>
                    <a:pt x="74" y="69"/>
                  </a:lnTo>
                  <a:lnTo>
                    <a:pt x="78" y="67"/>
                  </a:lnTo>
                  <a:lnTo>
                    <a:pt x="82" y="65"/>
                  </a:lnTo>
                  <a:lnTo>
                    <a:pt x="87" y="65"/>
                  </a:lnTo>
                  <a:lnTo>
                    <a:pt x="421" y="65"/>
                  </a:lnTo>
                  <a:lnTo>
                    <a:pt x="421" y="65"/>
                  </a:lnTo>
                  <a:lnTo>
                    <a:pt x="426" y="65"/>
                  </a:lnTo>
                  <a:lnTo>
                    <a:pt x="430" y="67"/>
                  </a:lnTo>
                  <a:lnTo>
                    <a:pt x="434" y="69"/>
                  </a:lnTo>
                  <a:lnTo>
                    <a:pt x="437" y="72"/>
                  </a:lnTo>
                  <a:lnTo>
                    <a:pt x="441" y="76"/>
                  </a:lnTo>
                  <a:lnTo>
                    <a:pt x="443" y="81"/>
                  </a:lnTo>
                  <a:lnTo>
                    <a:pt x="445" y="86"/>
                  </a:lnTo>
                  <a:lnTo>
                    <a:pt x="445" y="91"/>
                  </a:lnTo>
                  <a:lnTo>
                    <a:pt x="445" y="923"/>
                  </a:lnTo>
                  <a:close/>
                  <a:moveTo>
                    <a:pt x="254" y="128"/>
                  </a:moveTo>
                  <a:lnTo>
                    <a:pt x="254" y="128"/>
                  </a:lnTo>
                  <a:lnTo>
                    <a:pt x="241" y="128"/>
                  </a:lnTo>
                  <a:lnTo>
                    <a:pt x="228" y="130"/>
                  </a:lnTo>
                  <a:lnTo>
                    <a:pt x="216" y="133"/>
                  </a:lnTo>
                  <a:lnTo>
                    <a:pt x="205" y="138"/>
                  </a:lnTo>
                  <a:lnTo>
                    <a:pt x="194" y="143"/>
                  </a:lnTo>
                  <a:lnTo>
                    <a:pt x="183" y="149"/>
                  </a:lnTo>
                  <a:lnTo>
                    <a:pt x="174" y="157"/>
                  </a:lnTo>
                  <a:lnTo>
                    <a:pt x="164" y="166"/>
                  </a:lnTo>
                  <a:lnTo>
                    <a:pt x="156" y="174"/>
                  </a:lnTo>
                  <a:lnTo>
                    <a:pt x="149" y="184"/>
                  </a:lnTo>
                  <a:lnTo>
                    <a:pt x="142" y="194"/>
                  </a:lnTo>
                  <a:lnTo>
                    <a:pt x="137" y="205"/>
                  </a:lnTo>
                  <a:lnTo>
                    <a:pt x="133" y="217"/>
                  </a:lnTo>
                  <a:lnTo>
                    <a:pt x="130" y="230"/>
                  </a:lnTo>
                  <a:lnTo>
                    <a:pt x="127" y="242"/>
                  </a:lnTo>
                  <a:lnTo>
                    <a:pt x="127" y="255"/>
                  </a:lnTo>
                  <a:lnTo>
                    <a:pt x="127" y="255"/>
                  </a:lnTo>
                  <a:lnTo>
                    <a:pt x="127" y="269"/>
                  </a:lnTo>
                  <a:lnTo>
                    <a:pt x="130" y="280"/>
                  </a:lnTo>
                  <a:lnTo>
                    <a:pt x="133" y="293"/>
                  </a:lnTo>
                  <a:lnTo>
                    <a:pt x="137" y="305"/>
                  </a:lnTo>
                  <a:lnTo>
                    <a:pt x="142" y="316"/>
                  </a:lnTo>
                  <a:lnTo>
                    <a:pt x="149" y="326"/>
                  </a:lnTo>
                  <a:lnTo>
                    <a:pt x="156" y="336"/>
                  </a:lnTo>
                  <a:lnTo>
                    <a:pt x="164" y="345"/>
                  </a:lnTo>
                  <a:lnTo>
                    <a:pt x="174" y="353"/>
                  </a:lnTo>
                  <a:lnTo>
                    <a:pt x="183" y="361"/>
                  </a:lnTo>
                  <a:lnTo>
                    <a:pt x="194" y="367"/>
                  </a:lnTo>
                  <a:lnTo>
                    <a:pt x="205" y="373"/>
                  </a:lnTo>
                  <a:lnTo>
                    <a:pt x="216" y="377"/>
                  </a:lnTo>
                  <a:lnTo>
                    <a:pt x="228" y="380"/>
                  </a:lnTo>
                  <a:lnTo>
                    <a:pt x="241" y="381"/>
                  </a:lnTo>
                  <a:lnTo>
                    <a:pt x="254" y="382"/>
                  </a:lnTo>
                  <a:lnTo>
                    <a:pt x="254" y="382"/>
                  </a:lnTo>
                  <a:lnTo>
                    <a:pt x="267" y="381"/>
                  </a:lnTo>
                  <a:lnTo>
                    <a:pt x="280" y="380"/>
                  </a:lnTo>
                  <a:lnTo>
                    <a:pt x="292" y="377"/>
                  </a:lnTo>
                  <a:lnTo>
                    <a:pt x="303" y="373"/>
                  </a:lnTo>
                  <a:lnTo>
                    <a:pt x="315" y="367"/>
                  </a:lnTo>
                  <a:lnTo>
                    <a:pt x="325" y="361"/>
                  </a:lnTo>
                  <a:lnTo>
                    <a:pt x="336" y="353"/>
                  </a:lnTo>
                  <a:lnTo>
                    <a:pt x="344" y="345"/>
                  </a:lnTo>
                  <a:lnTo>
                    <a:pt x="353" y="336"/>
                  </a:lnTo>
                  <a:lnTo>
                    <a:pt x="359" y="326"/>
                  </a:lnTo>
                  <a:lnTo>
                    <a:pt x="366" y="316"/>
                  </a:lnTo>
                  <a:lnTo>
                    <a:pt x="371" y="305"/>
                  </a:lnTo>
                  <a:lnTo>
                    <a:pt x="375" y="293"/>
                  </a:lnTo>
                  <a:lnTo>
                    <a:pt x="378" y="280"/>
                  </a:lnTo>
                  <a:lnTo>
                    <a:pt x="381" y="269"/>
                  </a:lnTo>
                  <a:lnTo>
                    <a:pt x="382" y="255"/>
                  </a:lnTo>
                  <a:lnTo>
                    <a:pt x="382" y="255"/>
                  </a:lnTo>
                  <a:lnTo>
                    <a:pt x="381" y="242"/>
                  </a:lnTo>
                  <a:lnTo>
                    <a:pt x="378" y="230"/>
                  </a:lnTo>
                  <a:lnTo>
                    <a:pt x="375" y="217"/>
                  </a:lnTo>
                  <a:lnTo>
                    <a:pt x="371" y="205"/>
                  </a:lnTo>
                  <a:lnTo>
                    <a:pt x="366" y="194"/>
                  </a:lnTo>
                  <a:lnTo>
                    <a:pt x="359" y="184"/>
                  </a:lnTo>
                  <a:lnTo>
                    <a:pt x="353" y="174"/>
                  </a:lnTo>
                  <a:lnTo>
                    <a:pt x="344" y="166"/>
                  </a:lnTo>
                  <a:lnTo>
                    <a:pt x="336" y="157"/>
                  </a:lnTo>
                  <a:lnTo>
                    <a:pt x="325" y="149"/>
                  </a:lnTo>
                  <a:lnTo>
                    <a:pt x="315" y="143"/>
                  </a:lnTo>
                  <a:lnTo>
                    <a:pt x="303" y="138"/>
                  </a:lnTo>
                  <a:lnTo>
                    <a:pt x="292" y="133"/>
                  </a:lnTo>
                  <a:lnTo>
                    <a:pt x="280" y="130"/>
                  </a:lnTo>
                  <a:lnTo>
                    <a:pt x="267" y="128"/>
                  </a:lnTo>
                  <a:lnTo>
                    <a:pt x="254" y="128"/>
                  </a:lnTo>
                  <a:lnTo>
                    <a:pt x="254" y="128"/>
                  </a:lnTo>
                  <a:close/>
                  <a:moveTo>
                    <a:pt x="254" y="319"/>
                  </a:moveTo>
                  <a:lnTo>
                    <a:pt x="254" y="319"/>
                  </a:lnTo>
                  <a:lnTo>
                    <a:pt x="248" y="318"/>
                  </a:lnTo>
                  <a:lnTo>
                    <a:pt x="241" y="317"/>
                  </a:lnTo>
                  <a:lnTo>
                    <a:pt x="229" y="314"/>
                  </a:lnTo>
                  <a:lnTo>
                    <a:pt x="219" y="308"/>
                  </a:lnTo>
                  <a:lnTo>
                    <a:pt x="209" y="300"/>
                  </a:lnTo>
                  <a:lnTo>
                    <a:pt x="201" y="291"/>
                  </a:lnTo>
                  <a:lnTo>
                    <a:pt x="195" y="279"/>
                  </a:lnTo>
                  <a:lnTo>
                    <a:pt x="192" y="267"/>
                  </a:lnTo>
                  <a:lnTo>
                    <a:pt x="191" y="261"/>
                  </a:lnTo>
                  <a:lnTo>
                    <a:pt x="191" y="255"/>
                  </a:lnTo>
                  <a:lnTo>
                    <a:pt x="191" y="255"/>
                  </a:lnTo>
                  <a:lnTo>
                    <a:pt x="191" y="248"/>
                  </a:lnTo>
                  <a:lnTo>
                    <a:pt x="192" y="242"/>
                  </a:lnTo>
                  <a:lnTo>
                    <a:pt x="195" y="230"/>
                  </a:lnTo>
                  <a:lnTo>
                    <a:pt x="201" y="219"/>
                  </a:lnTo>
                  <a:lnTo>
                    <a:pt x="209" y="211"/>
                  </a:lnTo>
                  <a:lnTo>
                    <a:pt x="219" y="202"/>
                  </a:lnTo>
                  <a:lnTo>
                    <a:pt x="229" y="197"/>
                  </a:lnTo>
                  <a:lnTo>
                    <a:pt x="241" y="192"/>
                  </a:lnTo>
                  <a:lnTo>
                    <a:pt x="248" y="191"/>
                  </a:lnTo>
                  <a:lnTo>
                    <a:pt x="254" y="191"/>
                  </a:lnTo>
                  <a:lnTo>
                    <a:pt x="254" y="191"/>
                  </a:lnTo>
                  <a:lnTo>
                    <a:pt x="260" y="191"/>
                  </a:lnTo>
                  <a:lnTo>
                    <a:pt x="267" y="192"/>
                  </a:lnTo>
                  <a:lnTo>
                    <a:pt x="279" y="197"/>
                  </a:lnTo>
                  <a:lnTo>
                    <a:pt x="289" y="202"/>
                  </a:lnTo>
                  <a:lnTo>
                    <a:pt x="299" y="211"/>
                  </a:lnTo>
                  <a:lnTo>
                    <a:pt x="307" y="219"/>
                  </a:lnTo>
                  <a:lnTo>
                    <a:pt x="313" y="230"/>
                  </a:lnTo>
                  <a:lnTo>
                    <a:pt x="316" y="242"/>
                  </a:lnTo>
                  <a:lnTo>
                    <a:pt x="317" y="248"/>
                  </a:lnTo>
                  <a:lnTo>
                    <a:pt x="317" y="255"/>
                  </a:lnTo>
                  <a:lnTo>
                    <a:pt x="317" y="255"/>
                  </a:lnTo>
                  <a:lnTo>
                    <a:pt x="317" y="261"/>
                  </a:lnTo>
                  <a:lnTo>
                    <a:pt x="316" y="267"/>
                  </a:lnTo>
                  <a:lnTo>
                    <a:pt x="313" y="279"/>
                  </a:lnTo>
                  <a:lnTo>
                    <a:pt x="307" y="291"/>
                  </a:lnTo>
                  <a:lnTo>
                    <a:pt x="299" y="300"/>
                  </a:lnTo>
                  <a:lnTo>
                    <a:pt x="289" y="308"/>
                  </a:lnTo>
                  <a:lnTo>
                    <a:pt x="279" y="314"/>
                  </a:lnTo>
                  <a:lnTo>
                    <a:pt x="267" y="317"/>
                  </a:lnTo>
                  <a:lnTo>
                    <a:pt x="260" y="318"/>
                  </a:lnTo>
                  <a:lnTo>
                    <a:pt x="254" y="319"/>
                  </a:lnTo>
                  <a:lnTo>
                    <a:pt x="254" y="31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1" name="Freeform 96"/>
            <p:cNvSpPr>
              <a:spLocks noEditPoints="1"/>
            </p:cNvSpPr>
            <p:nvPr/>
          </p:nvSpPr>
          <p:spPr bwMode="auto">
            <a:xfrm>
              <a:off x="3495904" y="5921291"/>
              <a:ext cx="388029" cy="388029"/>
            </a:xfrm>
            <a:custGeom>
              <a:avLst/>
              <a:gdLst>
                <a:gd name="T0" fmla="*/ 658 w 1017"/>
                <a:gd name="T1" fmla="*/ 2 h 1017"/>
                <a:gd name="T2" fmla="*/ 600 w 1017"/>
                <a:gd name="T3" fmla="*/ 16 h 1017"/>
                <a:gd name="T4" fmla="*/ 551 w 1017"/>
                <a:gd name="T5" fmla="*/ 36 h 1017"/>
                <a:gd name="T6" fmla="*/ 513 w 1017"/>
                <a:gd name="T7" fmla="*/ 61 h 1017"/>
                <a:gd name="T8" fmla="*/ 393 w 1017"/>
                <a:gd name="T9" fmla="*/ 10 h 1017"/>
                <a:gd name="T10" fmla="*/ 269 w 1017"/>
                <a:gd name="T11" fmla="*/ 3 h 1017"/>
                <a:gd name="T12" fmla="*/ 166 w 1017"/>
                <a:gd name="T13" fmla="*/ 39 h 1017"/>
                <a:gd name="T14" fmla="*/ 82 w 1017"/>
                <a:gd name="T15" fmla="*/ 104 h 1017"/>
                <a:gd name="T16" fmla="*/ 24 w 1017"/>
                <a:gd name="T17" fmla="*/ 194 h 1017"/>
                <a:gd name="T18" fmla="*/ 0 w 1017"/>
                <a:gd name="T19" fmla="*/ 301 h 1017"/>
                <a:gd name="T20" fmla="*/ 13 w 1017"/>
                <a:gd name="T21" fmla="*/ 451 h 1017"/>
                <a:gd name="T22" fmla="*/ 74 w 1017"/>
                <a:gd name="T23" fmla="*/ 625 h 1017"/>
                <a:gd name="T24" fmla="*/ 182 w 1017"/>
                <a:gd name="T25" fmla="*/ 784 h 1017"/>
                <a:gd name="T26" fmla="*/ 333 w 1017"/>
                <a:gd name="T27" fmla="*/ 919 h 1017"/>
                <a:gd name="T28" fmla="*/ 494 w 1017"/>
                <a:gd name="T29" fmla="*/ 1014 h 1017"/>
                <a:gd name="T30" fmla="*/ 550 w 1017"/>
                <a:gd name="T31" fmla="*/ 1000 h 1017"/>
                <a:gd name="T32" fmla="*/ 730 w 1017"/>
                <a:gd name="T33" fmla="*/ 883 h 1017"/>
                <a:gd name="T34" fmla="*/ 869 w 1017"/>
                <a:gd name="T35" fmla="*/ 740 h 1017"/>
                <a:gd name="T36" fmla="*/ 964 w 1017"/>
                <a:gd name="T37" fmla="*/ 577 h 1017"/>
                <a:gd name="T38" fmla="*/ 1013 w 1017"/>
                <a:gd name="T39" fmla="*/ 398 h 1017"/>
                <a:gd name="T40" fmla="*/ 1014 w 1017"/>
                <a:gd name="T41" fmla="*/ 269 h 1017"/>
                <a:gd name="T42" fmla="*/ 978 w 1017"/>
                <a:gd name="T43" fmla="*/ 166 h 1017"/>
                <a:gd name="T44" fmla="*/ 913 w 1017"/>
                <a:gd name="T45" fmla="*/ 82 h 1017"/>
                <a:gd name="T46" fmla="*/ 823 w 1017"/>
                <a:gd name="T47" fmla="*/ 25 h 1017"/>
                <a:gd name="T48" fmla="*/ 715 w 1017"/>
                <a:gd name="T49" fmla="*/ 0 h 1017"/>
                <a:gd name="T50" fmla="*/ 433 w 1017"/>
                <a:gd name="T51" fmla="*/ 909 h 1017"/>
                <a:gd name="T52" fmla="*/ 281 w 1017"/>
                <a:gd name="T53" fmla="*/ 794 h 1017"/>
                <a:gd name="T54" fmla="*/ 167 w 1017"/>
                <a:gd name="T55" fmla="*/ 659 h 1017"/>
                <a:gd name="T56" fmla="*/ 93 w 1017"/>
                <a:gd name="T57" fmla="*/ 506 h 1017"/>
                <a:gd name="T58" fmla="*/ 63 w 1017"/>
                <a:gd name="T59" fmla="*/ 342 h 1017"/>
                <a:gd name="T60" fmla="*/ 75 w 1017"/>
                <a:gd name="T61" fmla="*/ 242 h 1017"/>
                <a:gd name="T62" fmla="*/ 176 w 1017"/>
                <a:gd name="T63" fmla="*/ 107 h 1017"/>
                <a:gd name="T64" fmla="*/ 304 w 1017"/>
                <a:gd name="T65" fmla="*/ 63 h 1017"/>
                <a:gd name="T66" fmla="*/ 411 w 1017"/>
                <a:gd name="T67" fmla="*/ 81 h 1017"/>
                <a:gd name="T68" fmla="*/ 414 w 1017"/>
                <a:gd name="T69" fmla="*/ 178 h 1017"/>
                <a:gd name="T70" fmla="*/ 383 w 1017"/>
                <a:gd name="T71" fmla="*/ 288 h 1017"/>
                <a:gd name="T72" fmla="*/ 390 w 1017"/>
                <a:gd name="T73" fmla="*/ 340 h 1017"/>
                <a:gd name="T74" fmla="*/ 425 w 1017"/>
                <a:gd name="T75" fmla="*/ 348 h 1017"/>
                <a:gd name="T76" fmla="*/ 445 w 1017"/>
                <a:gd name="T77" fmla="*/ 317 h 1017"/>
                <a:gd name="T78" fmla="*/ 462 w 1017"/>
                <a:gd name="T79" fmla="*/ 224 h 1017"/>
                <a:gd name="T80" fmla="*/ 511 w 1017"/>
                <a:gd name="T81" fmla="*/ 146 h 1017"/>
                <a:gd name="T82" fmla="*/ 549 w 1017"/>
                <a:gd name="T83" fmla="*/ 113 h 1017"/>
                <a:gd name="T84" fmla="*/ 591 w 1017"/>
                <a:gd name="T85" fmla="*/ 88 h 1017"/>
                <a:gd name="T86" fmla="*/ 628 w 1017"/>
                <a:gd name="T87" fmla="*/ 74 h 1017"/>
                <a:gd name="T88" fmla="*/ 675 w 1017"/>
                <a:gd name="T89" fmla="*/ 64 h 1017"/>
                <a:gd name="T90" fmla="*/ 750 w 1017"/>
                <a:gd name="T91" fmla="*/ 69 h 1017"/>
                <a:gd name="T92" fmla="*/ 896 w 1017"/>
                <a:gd name="T93" fmla="*/ 157 h 1017"/>
                <a:gd name="T94" fmla="*/ 952 w 1017"/>
                <a:gd name="T95" fmla="*/ 292 h 1017"/>
                <a:gd name="T96" fmla="*/ 946 w 1017"/>
                <a:gd name="T97" fmla="*/ 413 h 1017"/>
                <a:gd name="T98" fmla="*/ 897 w 1017"/>
                <a:gd name="T99" fmla="*/ 573 h 1017"/>
                <a:gd name="T100" fmla="*/ 805 w 1017"/>
                <a:gd name="T101" fmla="*/ 719 h 1017"/>
                <a:gd name="T102" fmla="*/ 675 w 1017"/>
                <a:gd name="T103" fmla="*/ 846 h 1017"/>
                <a:gd name="T104" fmla="*/ 508 w 1017"/>
                <a:gd name="T105" fmla="*/ 950 h 1017"/>
                <a:gd name="T106" fmla="*/ 677 w 1017"/>
                <a:gd name="T107" fmla="*/ 136 h 1017"/>
                <a:gd name="T108" fmla="*/ 669 w 1017"/>
                <a:gd name="T109" fmla="*/ 172 h 1017"/>
                <a:gd name="T110" fmla="*/ 699 w 1017"/>
                <a:gd name="T111" fmla="*/ 191 h 1017"/>
                <a:gd name="T112" fmla="*/ 780 w 1017"/>
                <a:gd name="T113" fmla="*/ 220 h 1017"/>
                <a:gd name="T114" fmla="*/ 824 w 1017"/>
                <a:gd name="T115" fmla="*/ 292 h 1017"/>
                <a:gd name="T116" fmla="*/ 835 w 1017"/>
                <a:gd name="T117" fmla="*/ 340 h 1017"/>
                <a:gd name="T118" fmla="*/ 870 w 1017"/>
                <a:gd name="T119" fmla="*/ 348 h 1017"/>
                <a:gd name="T120" fmla="*/ 890 w 1017"/>
                <a:gd name="T121" fmla="*/ 317 h 1017"/>
                <a:gd name="T122" fmla="*/ 846 w 1017"/>
                <a:gd name="T123" fmla="*/ 196 h 1017"/>
                <a:gd name="T124" fmla="*/ 738 w 1017"/>
                <a:gd name="T125" fmla="*/ 13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7" h="1017">
                  <a:moveTo>
                    <a:pt x="699" y="0"/>
                  </a:moveTo>
                  <a:lnTo>
                    <a:pt x="699" y="0"/>
                  </a:lnTo>
                  <a:lnTo>
                    <a:pt x="684" y="0"/>
                  </a:lnTo>
                  <a:lnTo>
                    <a:pt x="669" y="1"/>
                  </a:lnTo>
                  <a:lnTo>
                    <a:pt x="669" y="1"/>
                  </a:lnTo>
                  <a:lnTo>
                    <a:pt x="658" y="2"/>
                  </a:lnTo>
                  <a:lnTo>
                    <a:pt x="658" y="2"/>
                  </a:lnTo>
                  <a:lnTo>
                    <a:pt x="641" y="5"/>
                  </a:lnTo>
                  <a:lnTo>
                    <a:pt x="641" y="5"/>
                  </a:lnTo>
                  <a:lnTo>
                    <a:pt x="628" y="7"/>
                  </a:lnTo>
                  <a:lnTo>
                    <a:pt x="628" y="7"/>
                  </a:lnTo>
                  <a:lnTo>
                    <a:pt x="613" y="12"/>
                  </a:lnTo>
                  <a:lnTo>
                    <a:pt x="613" y="12"/>
                  </a:lnTo>
                  <a:lnTo>
                    <a:pt x="600" y="16"/>
                  </a:lnTo>
                  <a:lnTo>
                    <a:pt x="600" y="16"/>
                  </a:lnTo>
                  <a:lnTo>
                    <a:pt x="588" y="20"/>
                  </a:lnTo>
                  <a:lnTo>
                    <a:pt x="588" y="20"/>
                  </a:lnTo>
                  <a:lnTo>
                    <a:pt x="573" y="27"/>
                  </a:lnTo>
                  <a:lnTo>
                    <a:pt x="558" y="33"/>
                  </a:lnTo>
                  <a:lnTo>
                    <a:pt x="558" y="33"/>
                  </a:lnTo>
                  <a:lnTo>
                    <a:pt x="551" y="36"/>
                  </a:lnTo>
                  <a:lnTo>
                    <a:pt x="551" y="36"/>
                  </a:lnTo>
                  <a:lnTo>
                    <a:pt x="535" y="45"/>
                  </a:lnTo>
                  <a:lnTo>
                    <a:pt x="535" y="45"/>
                  </a:lnTo>
                  <a:lnTo>
                    <a:pt x="528" y="50"/>
                  </a:lnTo>
                  <a:lnTo>
                    <a:pt x="528" y="50"/>
                  </a:lnTo>
                  <a:lnTo>
                    <a:pt x="513" y="61"/>
                  </a:lnTo>
                  <a:lnTo>
                    <a:pt x="513" y="61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487" y="49"/>
                  </a:lnTo>
                  <a:lnTo>
                    <a:pt x="465" y="36"/>
                  </a:lnTo>
                  <a:lnTo>
                    <a:pt x="442" y="26"/>
                  </a:lnTo>
                  <a:lnTo>
                    <a:pt x="418" y="16"/>
                  </a:lnTo>
                  <a:lnTo>
                    <a:pt x="393" y="10"/>
                  </a:lnTo>
                  <a:lnTo>
                    <a:pt x="369" y="4"/>
                  </a:lnTo>
                  <a:lnTo>
                    <a:pt x="343" y="1"/>
                  </a:lnTo>
                  <a:lnTo>
                    <a:pt x="317" y="0"/>
                  </a:lnTo>
                  <a:lnTo>
                    <a:pt x="317" y="0"/>
                  </a:lnTo>
                  <a:lnTo>
                    <a:pt x="301" y="0"/>
                  </a:lnTo>
                  <a:lnTo>
                    <a:pt x="285" y="1"/>
                  </a:lnTo>
                  <a:lnTo>
                    <a:pt x="269" y="3"/>
                  </a:lnTo>
                  <a:lnTo>
                    <a:pt x="253" y="6"/>
                  </a:lnTo>
                  <a:lnTo>
                    <a:pt x="238" y="10"/>
                  </a:lnTo>
                  <a:lnTo>
                    <a:pt x="223" y="14"/>
                  </a:lnTo>
                  <a:lnTo>
                    <a:pt x="208" y="19"/>
                  </a:lnTo>
                  <a:lnTo>
                    <a:pt x="194" y="25"/>
                  </a:lnTo>
                  <a:lnTo>
                    <a:pt x="180" y="31"/>
                  </a:lnTo>
                  <a:lnTo>
                    <a:pt x="166" y="39"/>
                  </a:lnTo>
                  <a:lnTo>
                    <a:pt x="152" y="46"/>
                  </a:lnTo>
                  <a:lnTo>
                    <a:pt x="139" y="55"/>
                  </a:lnTo>
                  <a:lnTo>
                    <a:pt x="127" y="63"/>
                  </a:lnTo>
                  <a:lnTo>
                    <a:pt x="116" y="73"/>
                  </a:lnTo>
                  <a:lnTo>
                    <a:pt x="104" y="82"/>
                  </a:lnTo>
                  <a:lnTo>
                    <a:pt x="93" y="93"/>
                  </a:lnTo>
                  <a:lnTo>
                    <a:pt x="82" y="104"/>
                  </a:lnTo>
                  <a:lnTo>
                    <a:pt x="72" y="116"/>
                  </a:lnTo>
                  <a:lnTo>
                    <a:pt x="63" y="128"/>
                  </a:lnTo>
                  <a:lnTo>
                    <a:pt x="53" y="140"/>
                  </a:lnTo>
                  <a:lnTo>
                    <a:pt x="46" y="153"/>
                  </a:lnTo>
                  <a:lnTo>
                    <a:pt x="37" y="166"/>
                  </a:lnTo>
                  <a:lnTo>
                    <a:pt x="31" y="180"/>
                  </a:lnTo>
                  <a:lnTo>
                    <a:pt x="24" y="194"/>
                  </a:lnTo>
                  <a:lnTo>
                    <a:pt x="19" y="208"/>
                  </a:lnTo>
                  <a:lnTo>
                    <a:pt x="14" y="223"/>
                  </a:lnTo>
                  <a:lnTo>
                    <a:pt x="9" y="238"/>
                  </a:lnTo>
                  <a:lnTo>
                    <a:pt x="6" y="254"/>
                  </a:lnTo>
                  <a:lnTo>
                    <a:pt x="3" y="269"/>
                  </a:lnTo>
                  <a:lnTo>
                    <a:pt x="1" y="285"/>
                  </a:lnTo>
                  <a:lnTo>
                    <a:pt x="0" y="301"/>
                  </a:lnTo>
                  <a:lnTo>
                    <a:pt x="0" y="317"/>
                  </a:lnTo>
                  <a:lnTo>
                    <a:pt x="0" y="317"/>
                  </a:lnTo>
                  <a:lnTo>
                    <a:pt x="0" y="344"/>
                  </a:lnTo>
                  <a:lnTo>
                    <a:pt x="2" y="371"/>
                  </a:lnTo>
                  <a:lnTo>
                    <a:pt x="4" y="398"/>
                  </a:lnTo>
                  <a:lnTo>
                    <a:pt x="8" y="425"/>
                  </a:lnTo>
                  <a:lnTo>
                    <a:pt x="13" y="451"/>
                  </a:lnTo>
                  <a:lnTo>
                    <a:pt x="18" y="476"/>
                  </a:lnTo>
                  <a:lnTo>
                    <a:pt x="25" y="502"/>
                  </a:lnTo>
                  <a:lnTo>
                    <a:pt x="33" y="527"/>
                  </a:lnTo>
                  <a:lnTo>
                    <a:pt x="41" y="552"/>
                  </a:lnTo>
                  <a:lnTo>
                    <a:pt x="51" y="577"/>
                  </a:lnTo>
                  <a:lnTo>
                    <a:pt x="62" y="602"/>
                  </a:lnTo>
                  <a:lnTo>
                    <a:pt x="74" y="625"/>
                  </a:lnTo>
                  <a:lnTo>
                    <a:pt x="87" y="649"/>
                  </a:lnTo>
                  <a:lnTo>
                    <a:pt x="100" y="673"/>
                  </a:lnTo>
                  <a:lnTo>
                    <a:pt x="116" y="696"/>
                  </a:lnTo>
                  <a:lnTo>
                    <a:pt x="131" y="719"/>
                  </a:lnTo>
                  <a:lnTo>
                    <a:pt x="147" y="740"/>
                  </a:lnTo>
                  <a:lnTo>
                    <a:pt x="164" y="763"/>
                  </a:lnTo>
                  <a:lnTo>
                    <a:pt x="182" y="784"/>
                  </a:lnTo>
                  <a:lnTo>
                    <a:pt x="201" y="805"/>
                  </a:lnTo>
                  <a:lnTo>
                    <a:pt x="222" y="825"/>
                  </a:lnTo>
                  <a:lnTo>
                    <a:pt x="242" y="845"/>
                  </a:lnTo>
                  <a:lnTo>
                    <a:pt x="264" y="865"/>
                  </a:lnTo>
                  <a:lnTo>
                    <a:pt x="286" y="883"/>
                  </a:lnTo>
                  <a:lnTo>
                    <a:pt x="310" y="902"/>
                  </a:lnTo>
                  <a:lnTo>
                    <a:pt x="333" y="919"/>
                  </a:lnTo>
                  <a:lnTo>
                    <a:pt x="358" y="937"/>
                  </a:lnTo>
                  <a:lnTo>
                    <a:pt x="384" y="954"/>
                  </a:lnTo>
                  <a:lnTo>
                    <a:pt x="411" y="970"/>
                  </a:lnTo>
                  <a:lnTo>
                    <a:pt x="437" y="985"/>
                  </a:lnTo>
                  <a:lnTo>
                    <a:pt x="465" y="1000"/>
                  </a:lnTo>
                  <a:lnTo>
                    <a:pt x="494" y="1014"/>
                  </a:lnTo>
                  <a:lnTo>
                    <a:pt x="494" y="1014"/>
                  </a:lnTo>
                  <a:lnTo>
                    <a:pt x="501" y="1017"/>
                  </a:lnTo>
                  <a:lnTo>
                    <a:pt x="508" y="1017"/>
                  </a:lnTo>
                  <a:lnTo>
                    <a:pt x="508" y="1017"/>
                  </a:lnTo>
                  <a:lnTo>
                    <a:pt x="515" y="1017"/>
                  </a:lnTo>
                  <a:lnTo>
                    <a:pt x="522" y="1014"/>
                  </a:lnTo>
                  <a:lnTo>
                    <a:pt x="522" y="1014"/>
                  </a:lnTo>
                  <a:lnTo>
                    <a:pt x="550" y="1000"/>
                  </a:lnTo>
                  <a:lnTo>
                    <a:pt x="578" y="985"/>
                  </a:lnTo>
                  <a:lnTo>
                    <a:pt x="606" y="970"/>
                  </a:lnTo>
                  <a:lnTo>
                    <a:pt x="632" y="954"/>
                  </a:lnTo>
                  <a:lnTo>
                    <a:pt x="657" y="937"/>
                  </a:lnTo>
                  <a:lnTo>
                    <a:pt x="683" y="919"/>
                  </a:lnTo>
                  <a:lnTo>
                    <a:pt x="707" y="902"/>
                  </a:lnTo>
                  <a:lnTo>
                    <a:pt x="730" y="883"/>
                  </a:lnTo>
                  <a:lnTo>
                    <a:pt x="753" y="865"/>
                  </a:lnTo>
                  <a:lnTo>
                    <a:pt x="774" y="845"/>
                  </a:lnTo>
                  <a:lnTo>
                    <a:pt x="795" y="825"/>
                  </a:lnTo>
                  <a:lnTo>
                    <a:pt x="815" y="805"/>
                  </a:lnTo>
                  <a:lnTo>
                    <a:pt x="833" y="784"/>
                  </a:lnTo>
                  <a:lnTo>
                    <a:pt x="852" y="763"/>
                  </a:lnTo>
                  <a:lnTo>
                    <a:pt x="869" y="740"/>
                  </a:lnTo>
                  <a:lnTo>
                    <a:pt x="886" y="719"/>
                  </a:lnTo>
                  <a:lnTo>
                    <a:pt x="901" y="696"/>
                  </a:lnTo>
                  <a:lnTo>
                    <a:pt x="916" y="673"/>
                  </a:lnTo>
                  <a:lnTo>
                    <a:pt x="929" y="649"/>
                  </a:lnTo>
                  <a:lnTo>
                    <a:pt x="942" y="625"/>
                  </a:lnTo>
                  <a:lnTo>
                    <a:pt x="953" y="602"/>
                  </a:lnTo>
                  <a:lnTo>
                    <a:pt x="964" y="577"/>
                  </a:lnTo>
                  <a:lnTo>
                    <a:pt x="974" y="552"/>
                  </a:lnTo>
                  <a:lnTo>
                    <a:pt x="984" y="527"/>
                  </a:lnTo>
                  <a:lnTo>
                    <a:pt x="991" y="502"/>
                  </a:lnTo>
                  <a:lnTo>
                    <a:pt x="997" y="476"/>
                  </a:lnTo>
                  <a:lnTo>
                    <a:pt x="1004" y="451"/>
                  </a:lnTo>
                  <a:lnTo>
                    <a:pt x="1008" y="425"/>
                  </a:lnTo>
                  <a:lnTo>
                    <a:pt x="1013" y="398"/>
                  </a:lnTo>
                  <a:lnTo>
                    <a:pt x="1015" y="371"/>
                  </a:lnTo>
                  <a:lnTo>
                    <a:pt x="1017" y="344"/>
                  </a:lnTo>
                  <a:lnTo>
                    <a:pt x="1017" y="317"/>
                  </a:lnTo>
                  <a:lnTo>
                    <a:pt x="1017" y="317"/>
                  </a:lnTo>
                  <a:lnTo>
                    <a:pt x="1017" y="301"/>
                  </a:lnTo>
                  <a:lnTo>
                    <a:pt x="1016" y="285"/>
                  </a:lnTo>
                  <a:lnTo>
                    <a:pt x="1014" y="269"/>
                  </a:lnTo>
                  <a:lnTo>
                    <a:pt x="1010" y="254"/>
                  </a:lnTo>
                  <a:lnTo>
                    <a:pt x="1007" y="238"/>
                  </a:lnTo>
                  <a:lnTo>
                    <a:pt x="1003" y="223"/>
                  </a:lnTo>
                  <a:lnTo>
                    <a:pt x="997" y="208"/>
                  </a:lnTo>
                  <a:lnTo>
                    <a:pt x="992" y="194"/>
                  </a:lnTo>
                  <a:lnTo>
                    <a:pt x="986" y="180"/>
                  </a:lnTo>
                  <a:lnTo>
                    <a:pt x="978" y="166"/>
                  </a:lnTo>
                  <a:lnTo>
                    <a:pt x="971" y="153"/>
                  </a:lnTo>
                  <a:lnTo>
                    <a:pt x="962" y="140"/>
                  </a:lnTo>
                  <a:lnTo>
                    <a:pt x="953" y="128"/>
                  </a:lnTo>
                  <a:lnTo>
                    <a:pt x="944" y="116"/>
                  </a:lnTo>
                  <a:lnTo>
                    <a:pt x="934" y="104"/>
                  </a:lnTo>
                  <a:lnTo>
                    <a:pt x="923" y="93"/>
                  </a:lnTo>
                  <a:lnTo>
                    <a:pt x="913" y="82"/>
                  </a:lnTo>
                  <a:lnTo>
                    <a:pt x="901" y="73"/>
                  </a:lnTo>
                  <a:lnTo>
                    <a:pt x="889" y="63"/>
                  </a:lnTo>
                  <a:lnTo>
                    <a:pt x="876" y="55"/>
                  </a:lnTo>
                  <a:lnTo>
                    <a:pt x="863" y="46"/>
                  </a:lnTo>
                  <a:lnTo>
                    <a:pt x="850" y="39"/>
                  </a:lnTo>
                  <a:lnTo>
                    <a:pt x="837" y="31"/>
                  </a:lnTo>
                  <a:lnTo>
                    <a:pt x="823" y="25"/>
                  </a:lnTo>
                  <a:lnTo>
                    <a:pt x="809" y="19"/>
                  </a:lnTo>
                  <a:lnTo>
                    <a:pt x="794" y="14"/>
                  </a:lnTo>
                  <a:lnTo>
                    <a:pt x="779" y="10"/>
                  </a:lnTo>
                  <a:lnTo>
                    <a:pt x="763" y="6"/>
                  </a:lnTo>
                  <a:lnTo>
                    <a:pt x="747" y="3"/>
                  </a:lnTo>
                  <a:lnTo>
                    <a:pt x="731" y="1"/>
                  </a:lnTo>
                  <a:lnTo>
                    <a:pt x="715" y="0"/>
                  </a:lnTo>
                  <a:lnTo>
                    <a:pt x="699" y="0"/>
                  </a:lnTo>
                  <a:lnTo>
                    <a:pt x="699" y="0"/>
                  </a:lnTo>
                  <a:close/>
                  <a:moveTo>
                    <a:pt x="508" y="950"/>
                  </a:moveTo>
                  <a:lnTo>
                    <a:pt x="508" y="950"/>
                  </a:lnTo>
                  <a:lnTo>
                    <a:pt x="482" y="937"/>
                  </a:lnTo>
                  <a:lnTo>
                    <a:pt x="457" y="924"/>
                  </a:lnTo>
                  <a:lnTo>
                    <a:pt x="433" y="909"/>
                  </a:lnTo>
                  <a:lnTo>
                    <a:pt x="408" y="894"/>
                  </a:lnTo>
                  <a:lnTo>
                    <a:pt x="386" y="879"/>
                  </a:lnTo>
                  <a:lnTo>
                    <a:pt x="363" y="863"/>
                  </a:lnTo>
                  <a:lnTo>
                    <a:pt x="342" y="846"/>
                  </a:lnTo>
                  <a:lnTo>
                    <a:pt x="320" y="829"/>
                  </a:lnTo>
                  <a:lnTo>
                    <a:pt x="300" y="812"/>
                  </a:lnTo>
                  <a:lnTo>
                    <a:pt x="281" y="794"/>
                  </a:lnTo>
                  <a:lnTo>
                    <a:pt x="263" y="776"/>
                  </a:lnTo>
                  <a:lnTo>
                    <a:pt x="244" y="757"/>
                  </a:lnTo>
                  <a:lnTo>
                    <a:pt x="227" y="738"/>
                  </a:lnTo>
                  <a:lnTo>
                    <a:pt x="211" y="719"/>
                  </a:lnTo>
                  <a:lnTo>
                    <a:pt x="196" y="699"/>
                  </a:lnTo>
                  <a:lnTo>
                    <a:pt x="181" y="679"/>
                  </a:lnTo>
                  <a:lnTo>
                    <a:pt x="167" y="659"/>
                  </a:lnTo>
                  <a:lnTo>
                    <a:pt x="154" y="637"/>
                  </a:lnTo>
                  <a:lnTo>
                    <a:pt x="141" y="617"/>
                  </a:lnTo>
                  <a:lnTo>
                    <a:pt x="131" y="595"/>
                  </a:lnTo>
                  <a:lnTo>
                    <a:pt x="120" y="573"/>
                  </a:lnTo>
                  <a:lnTo>
                    <a:pt x="110" y="551"/>
                  </a:lnTo>
                  <a:lnTo>
                    <a:pt x="102" y="529"/>
                  </a:lnTo>
                  <a:lnTo>
                    <a:pt x="93" y="506"/>
                  </a:lnTo>
                  <a:lnTo>
                    <a:pt x="87" y="484"/>
                  </a:lnTo>
                  <a:lnTo>
                    <a:pt x="80" y="460"/>
                  </a:lnTo>
                  <a:lnTo>
                    <a:pt x="75" y="437"/>
                  </a:lnTo>
                  <a:lnTo>
                    <a:pt x="70" y="413"/>
                  </a:lnTo>
                  <a:lnTo>
                    <a:pt x="67" y="389"/>
                  </a:lnTo>
                  <a:lnTo>
                    <a:pt x="65" y="366"/>
                  </a:lnTo>
                  <a:lnTo>
                    <a:pt x="63" y="342"/>
                  </a:lnTo>
                  <a:lnTo>
                    <a:pt x="63" y="317"/>
                  </a:lnTo>
                  <a:lnTo>
                    <a:pt x="63" y="317"/>
                  </a:lnTo>
                  <a:lnTo>
                    <a:pt x="63" y="305"/>
                  </a:lnTo>
                  <a:lnTo>
                    <a:pt x="64" y="292"/>
                  </a:lnTo>
                  <a:lnTo>
                    <a:pt x="66" y="279"/>
                  </a:lnTo>
                  <a:lnTo>
                    <a:pt x="68" y="267"/>
                  </a:lnTo>
                  <a:lnTo>
                    <a:pt x="75" y="242"/>
                  </a:lnTo>
                  <a:lnTo>
                    <a:pt x="83" y="219"/>
                  </a:lnTo>
                  <a:lnTo>
                    <a:pt x="94" y="196"/>
                  </a:lnTo>
                  <a:lnTo>
                    <a:pt x="106" y="176"/>
                  </a:lnTo>
                  <a:lnTo>
                    <a:pt x="121" y="157"/>
                  </a:lnTo>
                  <a:lnTo>
                    <a:pt x="137" y="138"/>
                  </a:lnTo>
                  <a:lnTo>
                    <a:pt x="155" y="121"/>
                  </a:lnTo>
                  <a:lnTo>
                    <a:pt x="176" y="107"/>
                  </a:lnTo>
                  <a:lnTo>
                    <a:pt x="196" y="94"/>
                  </a:lnTo>
                  <a:lnTo>
                    <a:pt x="219" y="84"/>
                  </a:lnTo>
                  <a:lnTo>
                    <a:pt x="242" y="75"/>
                  </a:lnTo>
                  <a:lnTo>
                    <a:pt x="266" y="69"/>
                  </a:lnTo>
                  <a:lnTo>
                    <a:pt x="279" y="66"/>
                  </a:lnTo>
                  <a:lnTo>
                    <a:pt x="291" y="64"/>
                  </a:lnTo>
                  <a:lnTo>
                    <a:pt x="304" y="63"/>
                  </a:lnTo>
                  <a:lnTo>
                    <a:pt x="317" y="63"/>
                  </a:lnTo>
                  <a:lnTo>
                    <a:pt x="317" y="63"/>
                  </a:lnTo>
                  <a:lnTo>
                    <a:pt x="337" y="64"/>
                  </a:lnTo>
                  <a:lnTo>
                    <a:pt x="356" y="66"/>
                  </a:lnTo>
                  <a:lnTo>
                    <a:pt x="374" y="70"/>
                  </a:lnTo>
                  <a:lnTo>
                    <a:pt x="392" y="75"/>
                  </a:lnTo>
                  <a:lnTo>
                    <a:pt x="411" y="81"/>
                  </a:lnTo>
                  <a:lnTo>
                    <a:pt x="428" y="89"/>
                  </a:lnTo>
                  <a:lnTo>
                    <a:pt x="444" y="98"/>
                  </a:lnTo>
                  <a:lnTo>
                    <a:pt x="460" y="108"/>
                  </a:lnTo>
                  <a:lnTo>
                    <a:pt x="460" y="108"/>
                  </a:lnTo>
                  <a:lnTo>
                    <a:pt x="443" y="130"/>
                  </a:lnTo>
                  <a:lnTo>
                    <a:pt x="427" y="153"/>
                  </a:lnTo>
                  <a:lnTo>
                    <a:pt x="414" y="178"/>
                  </a:lnTo>
                  <a:lnTo>
                    <a:pt x="402" y="204"/>
                  </a:lnTo>
                  <a:lnTo>
                    <a:pt x="398" y="218"/>
                  </a:lnTo>
                  <a:lnTo>
                    <a:pt x="393" y="231"/>
                  </a:lnTo>
                  <a:lnTo>
                    <a:pt x="389" y="245"/>
                  </a:lnTo>
                  <a:lnTo>
                    <a:pt x="386" y="258"/>
                  </a:lnTo>
                  <a:lnTo>
                    <a:pt x="384" y="273"/>
                  </a:lnTo>
                  <a:lnTo>
                    <a:pt x="383" y="288"/>
                  </a:lnTo>
                  <a:lnTo>
                    <a:pt x="382" y="302"/>
                  </a:lnTo>
                  <a:lnTo>
                    <a:pt x="381" y="317"/>
                  </a:lnTo>
                  <a:lnTo>
                    <a:pt x="381" y="317"/>
                  </a:lnTo>
                  <a:lnTo>
                    <a:pt x="382" y="324"/>
                  </a:lnTo>
                  <a:lnTo>
                    <a:pt x="384" y="330"/>
                  </a:lnTo>
                  <a:lnTo>
                    <a:pt x="386" y="336"/>
                  </a:lnTo>
                  <a:lnTo>
                    <a:pt x="390" y="340"/>
                  </a:lnTo>
                  <a:lnTo>
                    <a:pt x="394" y="344"/>
                  </a:lnTo>
                  <a:lnTo>
                    <a:pt x="400" y="348"/>
                  </a:lnTo>
                  <a:lnTo>
                    <a:pt x="406" y="349"/>
                  </a:lnTo>
                  <a:lnTo>
                    <a:pt x="413" y="350"/>
                  </a:lnTo>
                  <a:lnTo>
                    <a:pt x="413" y="350"/>
                  </a:lnTo>
                  <a:lnTo>
                    <a:pt x="419" y="349"/>
                  </a:lnTo>
                  <a:lnTo>
                    <a:pt x="425" y="348"/>
                  </a:lnTo>
                  <a:lnTo>
                    <a:pt x="431" y="344"/>
                  </a:lnTo>
                  <a:lnTo>
                    <a:pt x="435" y="340"/>
                  </a:lnTo>
                  <a:lnTo>
                    <a:pt x="440" y="336"/>
                  </a:lnTo>
                  <a:lnTo>
                    <a:pt x="442" y="330"/>
                  </a:lnTo>
                  <a:lnTo>
                    <a:pt x="444" y="324"/>
                  </a:lnTo>
                  <a:lnTo>
                    <a:pt x="445" y="317"/>
                  </a:lnTo>
                  <a:lnTo>
                    <a:pt x="445" y="317"/>
                  </a:lnTo>
                  <a:lnTo>
                    <a:pt x="445" y="304"/>
                  </a:lnTo>
                  <a:lnTo>
                    <a:pt x="446" y="290"/>
                  </a:lnTo>
                  <a:lnTo>
                    <a:pt x="448" y="276"/>
                  </a:lnTo>
                  <a:lnTo>
                    <a:pt x="450" y="263"/>
                  </a:lnTo>
                  <a:lnTo>
                    <a:pt x="453" y="250"/>
                  </a:lnTo>
                  <a:lnTo>
                    <a:pt x="458" y="237"/>
                  </a:lnTo>
                  <a:lnTo>
                    <a:pt x="462" y="224"/>
                  </a:lnTo>
                  <a:lnTo>
                    <a:pt x="467" y="211"/>
                  </a:lnTo>
                  <a:lnTo>
                    <a:pt x="474" y="199"/>
                  </a:lnTo>
                  <a:lnTo>
                    <a:pt x="480" y="189"/>
                  </a:lnTo>
                  <a:lnTo>
                    <a:pt x="487" y="177"/>
                  </a:lnTo>
                  <a:lnTo>
                    <a:pt x="495" y="166"/>
                  </a:lnTo>
                  <a:lnTo>
                    <a:pt x="503" y="155"/>
                  </a:lnTo>
                  <a:lnTo>
                    <a:pt x="511" y="146"/>
                  </a:lnTo>
                  <a:lnTo>
                    <a:pt x="521" y="136"/>
                  </a:lnTo>
                  <a:lnTo>
                    <a:pt x="531" y="128"/>
                  </a:lnTo>
                  <a:lnTo>
                    <a:pt x="531" y="128"/>
                  </a:lnTo>
                  <a:lnTo>
                    <a:pt x="546" y="115"/>
                  </a:lnTo>
                  <a:lnTo>
                    <a:pt x="546" y="115"/>
                  </a:lnTo>
                  <a:lnTo>
                    <a:pt x="549" y="113"/>
                  </a:lnTo>
                  <a:lnTo>
                    <a:pt x="549" y="113"/>
                  </a:lnTo>
                  <a:lnTo>
                    <a:pt x="565" y="102"/>
                  </a:lnTo>
                  <a:lnTo>
                    <a:pt x="565" y="102"/>
                  </a:lnTo>
                  <a:lnTo>
                    <a:pt x="569" y="100"/>
                  </a:lnTo>
                  <a:lnTo>
                    <a:pt x="569" y="100"/>
                  </a:lnTo>
                  <a:lnTo>
                    <a:pt x="584" y="91"/>
                  </a:lnTo>
                  <a:lnTo>
                    <a:pt x="584" y="91"/>
                  </a:lnTo>
                  <a:lnTo>
                    <a:pt x="591" y="88"/>
                  </a:lnTo>
                  <a:lnTo>
                    <a:pt x="591" y="88"/>
                  </a:lnTo>
                  <a:lnTo>
                    <a:pt x="606" y="81"/>
                  </a:lnTo>
                  <a:lnTo>
                    <a:pt x="606" y="81"/>
                  </a:lnTo>
                  <a:lnTo>
                    <a:pt x="613" y="78"/>
                  </a:lnTo>
                  <a:lnTo>
                    <a:pt x="613" y="78"/>
                  </a:lnTo>
                  <a:lnTo>
                    <a:pt x="628" y="74"/>
                  </a:lnTo>
                  <a:lnTo>
                    <a:pt x="628" y="74"/>
                  </a:lnTo>
                  <a:lnTo>
                    <a:pt x="637" y="72"/>
                  </a:lnTo>
                  <a:lnTo>
                    <a:pt x="637" y="72"/>
                  </a:lnTo>
                  <a:lnTo>
                    <a:pt x="651" y="69"/>
                  </a:lnTo>
                  <a:lnTo>
                    <a:pt x="651" y="69"/>
                  </a:lnTo>
                  <a:lnTo>
                    <a:pt x="664" y="66"/>
                  </a:lnTo>
                  <a:lnTo>
                    <a:pt x="664" y="66"/>
                  </a:lnTo>
                  <a:lnTo>
                    <a:pt x="675" y="64"/>
                  </a:lnTo>
                  <a:lnTo>
                    <a:pt x="675" y="64"/>
                  </a:lnTo>
                  <a:lnTo>
                    <a:pt x="699" y="63"/>
                  </a:lnTo>
                  <a:lnTo>
                    <a:pt x="699" y="63"/>
                  </a:lnTo>
                  <a:lnTo>
                    <a:pt x="712" y="63"/>
                  </a:lnTo>
                  <a:lnTo>
                    <a:pt x="725" y="64"/>
                  </a:lnTo>
                  <a:lnTo>
                    <a:pt x="738" y="66"/>
                  </a:lnTo>
                  <a:lnTo>
                    <a:pt x="750" y="69"/>
                  </a:lnTo>
                  <a:lnTo>
                    <a:pt x="774" y="75"/>
                  </a:lnTo>
                  <a:lnTo>
                    <a:pt x="798" y="84"/>
                  </a:lnTo>
                  <a:lnTo>
                    <a:pt x="820" y="94"/>
                  </a:lnTo>
                  <a:lnTo>
                    <a:pt x="841" y="107"/>
                  </a:lnTo>
                  <a:lnTo>
                    <a:pt x="860" y="121"/>
                  </a:lnTo>
                  <a:lnTo>
                    <a:pt x="878" y="138"/>
                  </a:lnTo>
                  <a:lnTo>
                    <a:pt x="896" y="157"/>
                  </a:lnTo>
                  <a:lnTo>
                    <a:pt x="910" y="176"/>
                  </a:lnTo>
                  <a:lnTo>
                    <a:pt x="922" y="196"/>
                  </a:lnTo>
                  <a:lnTo>
                    <a:pt x="933" y="219"/>
                  </a:lnTo>
                  <a:lnTo>
                    <a:pt x="942" y="242"/>
                  </a:lnTo>
                  <a:lnTo>
                    <a:pt x="948" y="267"/>
                  </a:lnTo>
                  <a:lnTo>
                    <a:pt x="950" y="279"/>
                  </a:lnTo>
                  <a:lnTo>
                    <a:pt x="952" y="292"/>
                  </a:lnTo>
                  <a:lnTo>
                    <a:pt x="953" y="305"/>
                  </a:lnTo>
                  <a:lnTo>
                    <a:pt x="953" y="317"/>
                  </a:lnTo>
                  <a:lnTo>
                    <a:pt x="953" y="317"/>
                  </a:lnTo>
                  <a:lnTo>
                    <a:pt x="952" y="342"/>
                  </a:lnTo>
                  <a:lnTo>
                    <a:pt x="951" y="366"/>
                  </a:lnTo>
                  <a:lnTo>
                    <a:pt x="949" y="389"/>
                  </a:lnTo>
                  <a:lnTo>
                    <a:pt x="946" y="413"/>
                  </a:lnTo>
                  <a:lnTo>
                    <a:pt x="942" y="437"/>
                  </a:lnTo>
                  <a:lnTo>
                    <a:pt x="936" y="460"/>
                  </a:lnTo>
                  <a:lnTo>
                    <a:pt x="930" y="484"/>
                  </a:lnTo>
                  <a:lnTo>
                    <a:pt x="923" y="506"/>
                  </a:lnTo>
                  <a:lnTo>
                    <a:pt x="915" y="529"/>
                  </a:lnTo>
                  <a:lnTo>
                    <a:pt x="906" y="551"/>
                  </a:lnTo>
                  <a:lnTo>
                    <a:pt x="897" y="573"/>
                  </a:lnTo>
                  <a:lnTo>
                    <a:pt x="886" y="595"/>
                  </a:lnTo>
                  <a:lnTo>
                    <a:pt x="875" y="617"/>
                  </a:lnTo>
                  <a:lnTo>
                    <a:pt x="862" y="637"/>
                  </a:lnTo>
                  <a:lnTo>
                    <a:pt x="849" y="659"/>
                  </a:lnTo>
                  <a:lnTo>
                    <a:pt x="835" y="679"/>
                  </a:lnTo>
                  <a:lnTo>
                    <a:pt x="820" y="699"/>
                  </a:lnTo>
                  <a:lnTo>
                    <a:pt x="805" y="719"/>
                  </a:lnTo>
                  <a:lnTo>
                    <a:pt x="788" y="738"/>
                  </a:lnTo>
                  <a:lnTo>
                    <a:pt x="771" y="757"/>
                  </a:lnTo>
                  <a:lnTo>
                    <a:pt x="754" y="776"/>
                  </a:lnTo>
                  <a:lnTo>
                    <a:pt x="735" y="794"/>
                  </a:lnTo>
                  <a:lnTo>
                    <a:pt x="715" y="812"/>
                  </a:lnTo>
                  <a:lnTo>
                    <a:pt x="695" y="829"/>
                  </a:lnTo>
                  <a:lnTo>
                    <a:pt x="675" y="846"/>
                  </a:lnTo>
                  <a:lnTo>
                    <a:pt x="653" y="863"/>
                  </a:lnTo>
                  <a:lnTo>
                    <a:pt x="631" y="879"/>
                  </a:lnTo>
                  <a:lnTo>
                    <a:pt x="607" y="894"/>
                  </a:lnTo>
                  <a:lnTo>
                    <a:pt x="583" y="909"/>
                  </a:lnTo>
                  <a:lnTo>
                    <a:pt x="559" y="924"/>
                  </a:lnTo>
                  <a:lnTo>
                    <a:pt x="534" y="937"/>
                  </a:lnTo>
                  <a:lnTo>
                    <a:pt x="508" y="950"/>
                  </a:lnTo>
                  <a:lnTo>
                    <a:pt x="508" y="950"/>
                  </a:lnTo>
                  <a:close/>
                  <a:moveTo>
                    <a:pt x="699" y="126"/>
                  </a:moveTo>
                  <a:lnTo>
                    <a:pt x="699" y="126"/>
                  </a:lnTo>
                  <a:lnTo>
                    <a:pt x="693" y="128"/>
                  </a:lnTo>
                  <a:lnTo>
                    <a:pt x="686" y="130"/>
                  </a:lnTo>
                  <a:lnTo>
                    <a:pt x="681" y="132"/>
                  </a:lnTo>
                  <a:lnTo>
                    <a:pt x="677" y="136"/>
                  </a:lnTo>
                  <a:lnTo>
                    <a:pt x="672" y="140"/>
                  </a:lnTo>
                  <a:lnTo>
                    <a:pt x="669" y="147"/>
                  </a:lnTo>
                  <a:lnTo>
                    <a:pt x="668" y="152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8" y="165"/>
                  </a:lnTo>
                  <a:lnTo>
                    <a:pt x="669" y="172"/>
                  </a:lnTo>
                  <a:lnTo>
                    <a:pt x="672" y="177"/>
                  </a:lnTo>
                  <a:lnTo>
                    <a:pt x="677" y="181"/>
                  </a:lnTo>
                  <a:lnTo>
                    <a:pt x="681" y="185"/>
                  </a:lnTo>
                  <a:lnTo>
                    <a:pt x="686" y="188"/>
                  </a:lnTo>
                  <a:lnTo>
                    <a:pt x="693" y="190"/>
                  </a:lnTo>
                  <a:lnTo>
                    <a:pt x="699" y="191"/>
                  </a:lnTo>
                  <a:lnTo>
                    <a:pt x="699" y="191"/>
                  </a:lnTo>
                  <a:lnTo>
                    <a:pt x="712" y="191"/>
                  </a:lnTo>
                  <a:lnTo>
                    <a:pt x="725" y="193"/>
                  </a:lnTo>
                  <a:lnTo>
                    <a:pt x="737" y="196"/>
                  </a:lnTo>
                  <a:lnTo>
                    <a:pt x="749" y="201"/>
                  </a:lnTo>
                  <a:lnTo>
                    <a:pt x="759" y="206"/>
                  </a:lnTo>
                  <a:lnTo>
                    <a:pt x="770" y="212"/>
                  </a:lnTo>
                  <a:lnTo>
                    <a:pt x="780" y="220"/>
                  </a:lnTo>
                  <a:lnTo>
                    <a:pt x="789" y="227"/>
                  </a:lnTo>
                  <a:lnTo>
                    <a:pt x="797" y="237"/>
                  </a:lnTo>
                  <a:lnTo>
                    <a:pt x="804" y="247"/>
                  </a:lnTo>
                  <a:lnTo>
                    <a:pt x="811" y="257"/>
                  </a:lnTo>
                  <a:lnTo>
                    <a:pt x="816" y="268"/>
                  </a:lnTo>
                  <a:lnTo>
                    <a:pt x="820" y="280"/>
                  </a:lnTo>
                  <a:lnTo>
                    <a:pt x="824" y="292"/>
                  </a:lnTo>
                  <a:lnTo>
                    <a:pt x="826" y="305"/>
                  </a:lnTo>
                  <a:lnTo>
                    <a:pt x="826" y="317"/>
                  </a:lnTo>
                  <a:lnTo>
                    <a:pt x="826" y="317"/>
                  </a:lnTo>
                  <a:lnTo>
                    <a:pt x="827" y="324"/>
                  </a:lnTo>
                  <a:lnTo>
                    <a:pt x="829" y="330"/>
                  </a:lnTo>
                  <a:lnTo>
                    <a:pt x="831" y="336"/>
                  </a:lnTo>
                  <a:lnTo>
                    <a:pt x="835" y="340"/>
                  </a:lnTo>
                  <a:lnTo>
                    <a:pt x="840" y="344"/>
                  </a:lnTo>
                  <a:lnTo>
                    <a:pt x="845" y="348"/>
                  </a:lnTo>
                  <a:lnTo>
                    <a:pt x="852" y="349"/>
                  </a:lnTo>
                  <a:lnTo>
                    <a:pt x="858" y="350"/>
                  </a:lnTo>
                  <a:lnTo>
                    <a:pt x="858" y="350"/>
                  </a:lnTo>
                  <a:lnTo>
                    <a:pt x="864" y="349"/>
                  </a:lnTo>
                  <a:lnTo>
                    <a:pt x="870" y="348"/>
                  </a:lnTo>
                  <a:lnTo>
                    <a:pt x="876" y="344"/>
                  </a:lnTo>
                  <a:lnTo>
                    <a:pt x="881" y="340"/>
                  </a:lnTo>
                  <a:lnTo>
                    <a:pt x="885" y="336"/>
                  </a:lnTo>
                  <a:lnTo>
                    <a:pt x="887" y="330"/>
                  </a:lnTo>
                  <a:lnTo>
                    <a:pt x="889" y="324"/>
                  </a:lnTo>
                  <a:lnTo>
                    <a:pt x="890" y="317"/>
                  </a:lnTo>
                  <a:lnTo>
                    <a:pt x="890" y="317"/>
                  </a:lnTo>
                  <a:lnTo>
                    <a:pt x="889" y="298"/>
                  </a:lnTo>
                  <a:lnTo>
                    <a:pt x="886" y="279"/>
                  </a:lnTo>
                  <a:lnTo>
                    <a:pt x="882" y="261"/>
                  </a:lnTo>
                  <a:lnTo>
                    <a:pt x="875" y="243"/>
                  </a:lnTo>
                  <a:lnTo>
                    <a:pt x="867" y="227"/>
                  </a:lnTo>
                  <a:lnTo>
                    <a:pt x="857" y="211"/>
                  </a:lnTo>
                  <a:lnTo>
                    <a:pt x="846" y="196"/>
                  </a:lnTo>
                  <a:lnTo>
                    <a:pt x="833" y="183"/>
                  </a:lnTo>
                  <a:lnTo>
                    <a:pt x="820" y="170"/>
                  </a:lnTo>
                  <a:lnTo>
                    <a:pt x="805" y="160"/>
                  </a:lnTo>
                  <a:lnTo>
                    <a:pt x="789" y="150"/>
                  </a:lnTo>
                  <a:lnTo>
                    <a:pt x="773" y="142"/>
                  </a:lnTo>
                  <a:lnTo>
                    <a:pt x="756" y="135"/>
                  </a:lnTo>
                  <a:lnTo>
                    <a:pt x="738" y="131"/>
                  </a:lnTo>
                  <a:lnTo>
                    <a:pt x="719" y="128"/>
                  </a:lnTo>
                  <a:lnTo>
                    <a:pt x="699" y="126"/>
                  </a:lnTo>
                  <a:lnTo>
                    <a:pt x="699" y="12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2" name="Freeform 97"/>
            <p:cNvSpPr>
              <a:spLocks noEditPoints="1"/>
            </p:cNvSpPr>
            <p:nvPr/>
          </p:nvSpPr>
          <p:spPr bwMode="auto">
            <a:xfrm>
              <a:off x="5512128" y="2127018"/>
              <a:ext cx="388029" cy="194971"/>
            </a:xfrm>
            <a:custGeom>
              <a:avLst/>
              <a:gdLst>
                <a:gd name="T0" fmla="*/ 904 w 1018"/>
                <a:gd name="T1" fmla="*/ 40 h 509"/>
                <a:gd name="T2" fmla="*/ 865 w 1018"/>
                <a:gd name="T3" fmla="*/ 8 h 509"/>
                <a:gd name="T4" fmla="*/ 95 w 1018"/>
                <a:gd name="T5" fmla="*/ 0 h 509"/>
                <a:gd name="T6" fmla="*/ 66 w 1018"/>
                <a:gd name="T7" fmla="*/ 4 h 509"/>
                <a:gd name="T8" fmla="*/ 34 w 1018"/>
                <a:gd name="T9" fmla="*/ 22 h 509"/>
                <a:gd name="T10" fmla="*/ 12 w 1018"/>
                <a:gd name="T11" fmla="*/ 50 h 509"/>
                <a:gd name="T12" fmla="*/ 0 w 1018"/>
                <a:gd name="T13" fmla="*/ 85 h 509"/>
                <a:gd name="T14" fmla="*/ 0 w 1018"/>
                <a:gd name="T15" fmla="*/ 423 h 509"/>
                <a:gd name="T16" fmla="*/ 12 w 1018"/>
                <a:gd name="T17" fmla="*/ 459 h 509"/>
                <a:gd name="T18" fmla="*/ 34 w 1018"/>
                <a:gd name="T19" fmla="*/ 487 h 509"/>
                <a:gd name="T20" fmla="*/ 66 w 1018"/>
                <a:gd name="T21" fmla="*/ 505 h 509"/>
                <a:gd name="T22" fmla="*/ 827 w 1018"/>
                <a:gd name="T23" fmla="*/ 509 h 509"/>
                <a:gd name="T24" fmla="*/ 865 w 1018"/>
                <a:gd name="T25" fmla="*/ 501 h 509"/>
                <a:gd name="T26" fmla="*/ 904 w 1018"/>
                <a:gd name="T27" fmla="*/ 470 h 509"/>
                <a:gd name="T28" fmla="*/ 1012 w 1018"/>
                <a:gd name="T29" fmla="*/ 288 h 509"/>
                <a:gd name="T30" fmla="*/ 1018 w 1018"/>
                <a:gd name="T31" fmla="*/ 255 h 509"/>
                <a:gd name="T32" fmla="*/ 1006 w 1018"/>
                <a:gd name="T33" fmla="*/ 209 h 509"/>
                <a:gd name="T34" fmla="*/ 855 w 1018"/>
                <a:gd name="T35" fmla="*/ 428 h 509"/>
                <a:gd name="T36" fmla="*/ 827 w 1018"/>
                <a:gd name="T37" fmla="*/ 445 h 509"/>
                <a:gd name="T38" fmla="*/ 82 w 1018"/>
                <a:gd name="T39" fmla="*/ 443 h 509"/>
                <a:gd name="T40" fmla="*/ 66 w 1018"/>
                <a:gd name="T41" fmla="*/ 426 h 509"/>
                <a:gd name="T42" fmla="*/ 63 w 1018"/>
                <a:gd name="T43" fmla="*/ 95 h 509"/>
                <a:gd name="T44" fmla="*/ 73 w 1018"/>
                <a:gd name="T45" fmla="*/ 73 h 509"/>
                <a:gd name="T46" fmla="*/ 95 w 1018"/>
                <a:gd name="T47" fmla="*/ 64 h 509"/>
                <a:gd name="T48" fmla="*/ 843 w 1018"/>
                <a:gd name="T49" fmla="*/ 68 h 509"/>
                <a:gd name="T50" fmla="*/ 950 w 1018"/>
                <a:gd name="T51" fmla="*/ 240 h 509"/>
                <a:gd name="T52" fmla="*/ 953 w 1018"/>
                <a:gd name="T53" fmla="*/ 261 h 509"/>
                <a:gd name="T54" fmla="*/ 732 w 1018"/>
                <a:gd name="T55" fmla="*/ 127 h 509"/>
                <a:gd name="T56" fmla="*/ 682 w 1018"/>
                <a:gd name="T57" fmla="*/ 137 h 509"/>
                <a:gd name="T58" fmla="*/ 641 w 1018"/>
                <a:gd name="T59" fmla="*/ 165 h 509"/>
                <a:gd name="T60" fmla="*/ 614 w 1018"/>
                <a:gd name="T61" fmla="*/ 205 h 509"/>
                <a:gd name="T62" fmla="*/ 604 w 1018"/>
                <a:gd name="T63" fmla="*/ 255 h 509"/>
                <a:gd name="T64" fmla="*/ 609 w 1018"/>
                <a:gd name="T65" fmla="*/ 292 h 509"/>
                <a:gd name="T66" fmla="*/ 633 w 1018"/>
                <a:gd name="T67" fmla="*/ 335 h 509"/>
                <a:gd name="T68" fmla="*/ 670 w 1018"/>
                <a:gd name="T69" fmla="*/ 367 h 509"/>
                <a:gd name="T70" fmla="*/ 719 w 1018"/>
                <a:gd name="T71" fmla="*/ 380 h 509"/>
                <a:gd name="T72" fmla="*/ 757 w 1018"/>
                <a:gd name="T73" fmla="*/ 379 h 509"/>
                <a:gd name="T74" fmla="*/ 802 w 1018"/>
                <a:gd name="T75" fmla="*/ 360 h 509"/>
                <a:gd name="T76" fmla="*/ 837 w 1018"/>
                <a:gd name="T77" fmla="*/ 326 h 509"/>
                <a:gd name="T78" fmla="*/ 856 w 1018"/>
                <a:gd name="T79" fmla="*/ 280 h 509"/>
                <a:gd name="T80" fmla="*/ 858 w 1018"/>
                <a:gd name="T81" fmla="*/ 241 h 509"/>
                <a:gd name="T82" fmla="*/ 843 w 1018"/>
                <a:gd name="T83" fmla="*/ 194 h 509"/>
                <a:gd name="T84" fmla="*/ 812 w 1018"/>
                <a:gd name="T85" fmla="*/ 156 h 509"/>
                <a:gd name="T86" fmla="*/ 769 w 1018"/>
                <a:gd name="T87" fmla="*/ 133 h 509"/>
                <a:gd name="T88" fmla="*/ 732 w 1018"/>
                <a:gd name="T89" fmla="*/ 127 h 509"/>
                <a:gd name="T90" fmla="*/ 719 w 1018"/>
                <a:gd name="T91" fmla="*/ 317 h 509"/>
                <a:gd name="T92" fmla="*/ 679 w 1018"/>
                <a:gd name="T93" fmla="*/ 290 h 509"/>
                <a:gd name="T94" fmla="*/ 667 w 1018"/>
                <a:gd name="T95" fmla="*/ 255 h 509"/>
                <a:gd name="T96" fmla="*/ 673 w 1018"/>
                <a:gd name="T97" fmla="*/ 229 h 509"/>
                <a:gd name="T98" fmla="*/ 707 w 1018"/>
                <a:gd name="T99" fmla="*/ 196 h 509"/>
                <a:gd name="T100" fmla="*/ 732 w 1018"/>
                <a:gd name="T101" fmla="*/ 191 h 509"/>
                <a:gd name="T102" fmla="*/ 767 w 1018"/>
                <a:gd name="T103" fmla="*/ 201 h 509"/>
                <a:gd name="T104" fmla="*/ 794 w 1018"/>
                <a:gd name="T105" fmla="*/ 242 h 509"/>
                <a:gd name="T106" fmla="*/ 795 w 1018"/>
                <a:gd name="T107" fmla="*/ 261 h 509"/>
                <a:gd name="T108" fmla="*/ 777 w 1018"/>
                <a:gd name="T109" fmla="*/ 299 h 509"/>
                <a:gd name="T110" fmla="*/ 738 w 1018"/>
                <a:gd name="T111" fmla="*/ 318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8" h="509">
                  <a:moveTo>
                    <a:pt x="1006" y="209"/>
                  </a:moveTo>
                  <a:lnTo>
                    <a:pt x="911" y="51"/>
                  </a:lnTo>
                  <a:lnTo>
                    <a:pt x="911" y="51"/>
                  </a:lnTo>
                  <a:lnTo>
                    <a:pt x="904" y="40"/>
                  </a:lnTo>
                  <a:lnTo>
                    <a:pt x="896" y="30"/>
                  </a:lnTo>
                  <a:lnTo>
                    <a:pt x="887" y="21"/>
                  </a:lnTo>
                  <a:lnTo>
                    <a:pt x="876" y="14"/>
                  </a:lnTo>
                  <a:lnTo>
                    <a:pt x="865" y="8"/>
                  </a:lnTo>
                  <a:lnTo>
                    <a:pt x="853" y="4"/>
                  </a:lnTo>
                  <a:lnTo>
                    <a:pt x="840" y="1"/>
                  </a:lnTo>
                  <a:lnTo>
                    <a:pt x="827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86" y="1"/>
                  </a:lnTo>
                  <a:lnTo>
                    <a:pt x="76" y="2"/>
                  </a:lnTo>
                  <a:lnTo>
                    <a:pt x="66" y="4"/>
                  </a:lnTo>
                  <a:lnTo>
                    <a:pt x="58" y="7"/>
                  </a:lnTo>
                  <a:lnTo>
                    <a:pt x="50" y="11"/>
                  </a:lnTo>
                  <a:lnTo>
                    <a:pt x="42" y="17"/>
                  </a:lnTo>
                  <a:lnTo>
                    <a:pt x="34" y="22"/>
                  </a:lnTo>
                  <a:lnTo>
                    <a:pt x="28" y="27"/>
                  </a:lnTo>
                  <a:lnTo>
                    <a:pt x="21" y="35"/>
                  </a:lnTo>
                  <a:lnTo>
                    <a:pt x="16" y="42"/>
                  </a:lnTo>
                  <a:lnTo>
                    <a:pt x="12" y="50"/>
                  </a:lnTo>
                  <a:lnTo>
                    <a:pt x="7" y="59"/>
                  </a:lnTo>
                  <a:lnTo>
                    <a:pt x="4" y="67"/>
                  </a:lnTo>
                  <a:lnTo>
                    <a:pt x="2" y="76"/>
                  </a:lnTo>
                  <a:lnTo>
                    <a:pt x="0" y="85"/>
                  </a:lnTo>
                  <a:lnTo>
                    <a:pt x="0" y="95"/>
                  </a:lnTo>
                  <a:lnTo>
                    <a:pt x="0" y="414"/>
                  </a:lnTo>
                  <a:lnTo>
                    <a:pt x="0" y="414"/>
                  </a:lnTo>
                  <a:lnTo>
                    <a:pt x="0" y="423"/>
                  </a:lnTo>
                  <a:lnTo>
                    <a:pt x="2" y="433"/>
                  </a:lnTo>
                  <a:lnTo>
                    <a:pt x="4" y="442"/>
                  </a:lnTo>
                  <a:lnTo>
                    <a:pt x="7" y="450"/>
                  </a:lnTo>
                  <a:lnTo>
                    <a:pt x="12" y="459"/>
                  </a:lnTo>
                  <a:lnTo>
                    <a:pt x="16" y="466"/>
                  </a:lnTo>
                  <a:lnTo>
                    <a:pt x="21" y="474"/>
                  </a:lnTo>
                  <a:lnTo>
                    <a:pt x="28" y="481"/>
                  </a:lnTo>
                  <a:lnTo>
                    <a:pt x="34" y="487"/>
                  </a:lnTo>
                  <a:lnTo>
                    <a:pt x="42" y="492"/>
                  </a:lnTo>
                  <a:lnTo>
                    <a:pt x="50" y="497"/>
                  </a:lnTo>
                  <a:lnTo>
                    <a:pt x="58" y="502"/>
                  </a:lnTo>
                  <a:lnTo>
                    <a:pt x="66" y="505"/>
                  </a:lnTo>
                  <a:lnTo>
                    <a:pt x="76" y="507"/>
                  </a:lnTo>
                  <a:lnTo>
                    <a:pt x="86" y="508"/>
                  </a:lnTo>
                  <a:lnTo>
                    <a:pt x="95" y="509"/>
                  </a:lnTo>
                  <a:lnTo>
                    <a:pt x="827" y="509"/>
                  </a:lnTo>
                  <a:lnTo>
                    <a:pt x="827" y="509"/>
                  </a:lnTo>
                  <a:lnTo>
                    <a:pt x="840" y="508"/>
                  </a:lnTo>
                  <a:lnTo>
                    <a:pt x="853" y="505"/>
                  </a:lnTo>
                  <a:lnTo>
                    <a:pt x="865" y="501"/>
                  </a:lnTo>
                  <a:lnTo>
                    <a:pt x="876" y="495"/>
                  </a:lnTo>
                  <a:lnTo>
                    <a:pt x="886" y="488"/>
                  </a:lnTo>
                  <a:lnTo>
                    <a:pt x="896" y="479"/>
                  </a:lnTo>
                  <a:lnTo>
                    <a:pt x="904" y="470"/>
                  </a:lnTo>
                  <a:lnTo>
                    <a:pt x="911" y="459"/>
                  </a:lnTo>
                  <a:lnTo>
                    <a:pt x="1007" y="298"/>
                  </a:lnTo>
                  <a:lnTo>
                    <a:pt x="1007" y="298"/>
                  </a:lnTo>
                  <a:lnTo>
                    <a:pt x="1012" y="288"/>
                  </a:lnTo>
                  <a:lnTo>
                    <a:pt x="1015" y="277"/>
                  </a:lnTo>
                  <a:lnTo>
                    <a:pt x="1017" y="266"/>
                  </a:lnTo>
                  <a:lnTo>
                    <a:pt x="1018" y="255"/>
                  </a:lnTo>
                  <a:lnTo>
                    <a:pt x="1018" y="255"/>
                  </a:lnTo>
                  <a:lnTo>
                    <a:pt x="1017" y="243"/>
                  </a:lnTo>
                  <a:lnTo>
                    <a:pt x="1015" y="231"/>
                  </a:lnTo>
                  <a:lnTo>
                    <a:pt x="1011" y="221"/>
                  </a:lnTo>
                  <a:lnTo>
                    <a:pt x="1006" y="209"/>
                  </a:lnTo>
                  <a:lnTo>
                    <a:pt x="1006" y="209"/>
                  </a:lnTo>
                  <a:close/>
                  <a:moveTo>
                    <a:pt x="952" y="268"/>
                  </a:moveTo>
                  <a:lnTo>
                    <a:pt x="855" y="428"/>
                  </a:lnTo>
                  <a:lnTo>
                    <a:pt x="855" y="428"/>
                  </a:lnTo>
                  <a:lnTo>
                    <a:pt x="850" y="435"/>
                  </a:lnTo>
                  <a:lnTo>
                    <a:pt x="843" y="441"/>
                  </a:lnTo>
                  <a:lnTo>
                    <a:pt x="836" y="444"/>
                  </a:lnTo>
                  <a:lnTo>
                    <a:pt x="827" y="445"/>
                  </a:lnTo>
                  <a:lnTo>
                    <a:pt x="95" y="445"/>
                  </a:lnTo>
                  <a:lnTo>
                    <a:pt x="95" y="445"/>
                  </a:lnTo>
                  <a:lnTo>
                    <a:pt x="89" y="445"/>
                  </a:lnTo>
                  <a:lnTo>
                    <a:pt x="82" y="443"/>
                  </a:lnTo>
                  <a:lnTo>
                    <a:pt x="77" y="439"/>
                  </a:lnTo>
                  <a:lnTo>
                    <a:pt x="73" y="436"/>
                  </a:lnTo>
                  <a:lnTo>
                    <a:pt x="68" y="431"/>
                  </a:lnTo>
                  <a:lnTo>
                    <a:pt x="66" y="426"/>
                  </a:lnTo>
                  <a:lnTo>
                    <a:pt x="64" y="420"/>
                  </a:lnTo>
                  <a:lnTo>
                    <a:pt x="63" y="414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64" y="89"/>
                  </a:lnTo>
                  <a:lnTo>
                    <a:pt x="66" y="83"/>
                  </a:lnTo>
                  <a:lnTo>
                    <a:pt x="68" y="78"/>
                  </a:lnTo>
                  <a:lnTo>
                    <a:pt x="73" y="73"/>
                  </a:lnTo>
                  <a:lnTo>
                    <a:pt x="77" y="69"/>
                  </a:lnTo>
                  <a:lnTo>
                    <a:pt x="82" y="66"/>
                  </a:lnTo>
                  <a:lnTo>
                    <a:pt x="89" y="64"/>
                  </a:lnTo>
                  <a:lnTo>
                    <a:pt x="95" y="64"/>
                  </a:lnTo>
                  <a:lnTo>
                    <a:pt x="827" y="64"/>
                  </a:lnTo>
                  <a:lnTo>
                    <a:pt x="827" y="64"/>
                  </a:lnTo>
                  <a:lnTo>
                    <a:pt x="836" y="65"/>
                  </a:lnTo>
                  <a:lnTo>
                    <a:pt x="843" y="68"/>
                  </a:lnTo>
                  <a:lnTo>
                    <a:pt x="851" y="75"/>
                  </a:lnTo>
                  <a:lnTo>
                    <a:pt x="856" y="82"/>
                  </a:lnTo>
                  <a:lnTo>
                    <a:pt x="950" y="240"/>
                  </a:lnTo>
                  <a:lnTo>
                    <a:pt x="950" y="240"/>
                  </a:lnTo>
                  <a:lnTo>
                    <a:pt x="953" y="247"/>
                  </a:lnTo>
                  <a:lnTo>
                    <a:pt x="954" y="255"/>
                  </a:lnTo>
                  <a:lnTo>
                    <a:pt x="954" y="255"/>
                  </a:lnTo>
                  <a:lnTo>
                    <a:pt x="953" y="261"/>
                  </a:lnTo>
                  <a:lnTo>
                    <a:pt x="952" y="268"/>
                  </a:lnTo>
                  <a:lnTo>
                    <a:pt x="952" y="268"/>
                  </a:lnTo>
                  <a:close/>
                  <a:moveTo>
                    <a:pt x="732" y="127"/>
                  </a:moveTo>
                  <a:lnTo>
                    <a:pt x="732" y="127"/>
                  </a:lnTo>
                  <a:lnTo>
                    <a:pt x="719" y="128"/>
                  </a:lnTo>
                  <a:lnTo>
                    <a:pt x="706" y="129"/>
                  </a:lnTo>
                  <a:lnTo>
                    <a:pt x="694" y="133"/>
                  </a:lnTo>
                  <a:lnTo>
                    <a:pt x="682" y="137"/>
                  </a:lnTo>
                  <a:lnTo>
                    <a:pt x="670" y="142"/>
                  </a:lnTo>
                  <a:lnTo>
                    <a:pt x="660" y="149"/>
                  </a:lnTo>
                  <a:lnTo>
                    <a:pt x="650" y="156"/>
                  </a:lnTo>
                  <a:lnTo>
                    <a:pt x="641" y="165"/>
                  </a:lnTo>
                  <a:lnTo>
                    <a:pt x="633" y="173"/>
                  </a:lnTo>
                  <a:lnTo>
                    <a:pt x="625" y="183"/>
                  </a:lnTo>
                  <a:lnTo>
                    <a:pt x="619" y="194"/>
                  </a:lnTo>
                  <a:lnTo>
                    <a:pt x="614" y="205"/>
                  </a:lnTo>
                  <a:lnTo>
                    <a:pt x="609" y="216"/>
                  </a:lnTo>
                  <a:lnTo>
                    <a:pt x="607" y="229"/>
                  </a:lnTo>
                  <a:lnTo>
                    <a:pt x="605" y="241"/>
                  </a:lnTo>
                  <a:lnTo>
                    <a:pt x="604" y="255"/>
                  </a:lnTo>
                  <a:lnTo>
                    <a:pt x="604" y="255"/>
                  </a:lnTo>
                  <a:lnTo>
                    <a:pt x="605" y="268"/>
                  </a:lnTo>
                  <a:lnTo>
                    <a:pt x="607" y="280"/>
                  </a:lnTo>
                  <a:lnTo>
                    <a:pt x="609" y="292"/>
                  </a:lnTo>
                  <a:lnTo>
                    <a:pt x="614" y="304"/>
                  </a:lnTo>
                  <a:lnTo>
                    <a:pt x="619" y="315"/>
                  </a:lnTo>
                  <a:lnTo>
                    <a:pt x="625" y="326"/>
                  </a:lnTo>
                  <a:lnTo>
                    <a:pt x="633" y="335"/>
                  </a:lnTo>
                  <a:lnTo>
                    <a:pt x="641" y="344"/>
                  </a:lnTo>
                  <a:lnTo>
                    <a:pt x="650" y="353"/>
                  </a:lnTo>
                  <a:lnTo>
                    <a:pt x="660" y="360"/>
                  </a:lnTo>
                  <a:lnTo>
                    <a:pt x="670" y="367"/>
                  </a:lnTo>
                  <a:lnTo>
                    <a:pt x="682" y="372"/>
                  </a:lnTo>
                  <a:lnTo>
                    <a:pt x="694" y="376"/>
                  </a:lnTo>
                  <a:lnTo>
                    <a:pt x="706" y="379"/>
                  </a:lnTo>
                  <a:lnTo>
                    <a:pt x="719" y="380"/>
                  </a:lnTo>
                  <a:lnTo>
                    <a:pt x="732" y="382"/>
                  </a:lnTo>
                  <a:lnTo>
                    <a:pt x="732" y="382"/>
                  </a:lnTo>
                  <a:lnTo>
                    <a:pt x="744" y="380"/>
                  </a:lnTo>
                  <a:lnTo>
                    <a:pt x="757" y="379"/>
                  </a:lnTo>
                  <a:lnTo>
                    <a:pt x="769" y="376"/>
                  </a:lnTo>
                  <a:lnTo>
                    <a:pt x="781" y="372"/>
                  </a:lnTo>
                  <a:lnTo>
                    <a:pt x="792" y="367"/>
                  </a:lnTo>
                  <a:lnTo>
                    <a:pt x="802" y="360"/>
                  </a:lnTo>
                  <a:lnTo>
                    <a:pt x="812" y="353"/>
                  </a:lnTo>
                  <a:lnTo>
                    <a:pt x="822" y="344"/>
                  </a:lnTo>
                  <a:lnTo>
                    <a:pt x="829" y="335"/>
                  </a:lnTo>
                  <a:lnTo>
                    <a:pt x="837" y="326"/>
                  </a:lnTo>
                  <a:lnTo>
                    <a:pt x="843" y="315"/>
                  </a:lnTo>
                  <a:lnTo>
                    <a:pt x="849" y="304"/>
                  </a:lnTo>
                  <a:lnTo>
                    <a:pt x="853" y="292"/>
                  </a:lnTo>
                  <a:lnTo>
                    <a:pt x="856" y="280"/>
                  </a:lnTo>
                  <a:lnTo>
                    <a:pt x="858" y="268"/>
                  </a:lnTo>
                  <a:lnTo>
                    <a:pt x="858" y="255"/>
                  </a:lnTo>
                  <a:lnTo>
                    <a:pt x="858" y="255"/>
                  </a:lnTo>
                  <a:lnTo>
                    <a:pt x="858" y="241"/>
                  </a:lnTo>
                  <a:lnTo>
                    <a:pt x="856" y="229"/>
                  </a:lnTo>
                  <a:lnTo>
                    <a:pt x="853" y="216"/>
                  </a:lnTo>
                  <a:lnTo>
                    <a:pt x="849" y="205"/>
                  </a:lnTo>
                  <a:lnTo>
                    <a:pt x="843" y="194"/>
                  </a:lnTo>
                  <a:lnTo>
                    <a:pt x="837" y="183"/>
                  </a:lnTo>
                  <a:lnTo>
                    <a:pt x="829" y="173"/>
                  </a:lnTo>
                  <a:lnTo>
                    <a:pt x="822" y="165"/>
                  </a:lnTo>
                  <a:lnTo>
                    <a:pt x="812" y="156"/>
                  </a:lnTo>
                  <a:lnTo>
                    <a:pt x="802" y="149"/>
                  </a:lnTo>
                  <a:lnTo>
                    <a:pt x="792" y="142"/>
                  </a:lnTo>
                  <a:lnTo>
                    <a:pt x="781" y="137"/>
                  </a:lnTo>
                  <a:lnTo>
                    <a:pt x="769" y="133"/>
                  </a:lnTo>
                  <a:lnTo>
                    <a:pt x="757" y="129"/>
                  </a:lnTo>
                  <a:lnTo>
                    <a:pt x="744" y="128"/>
                  </a:lnTo>
                  <a:lnTo>
                    <a:pt x="732" y="127"/>
                  </a:lnTo>
                  <a:lnTo>
                    <a:pt x="732" y="127"/>
                  </a:lnTo>
                  <a:close/>
                  <a:moveTo>
                    <a:pt x="732" y="318"/>
                  </a:moveTo>
                  <a:lnTo>
                    <a:pt x="732" y="318"/>
                  </a:lnTo>
                  <a:lnTo>
                    <a:pt x="725" y="318"/>
                  </a:lnTo>
                  <a:lnTo>
                    <a:pt x="719" y="317"/>
                  </a:lnTo>
                  <a:lnTo>
                    <a:pt x="707" y="313"/>
                  </a:lnTo>
                  <a:lnTo>
                    <a:pt x="696" y="308"/>
                  </a:lnTo>
                  <a:lnTo>
                    <a:pt x="687" y="299"/>
                  </a:lnTo>
                  <a:lnTo>
                    <a:pt x="679" y="290"/>
                  </a:lnTo>
                  <a:lnTo>
                    <a:pt x="673" y="280"/>
                  </a:lnTo>
                  <a:lnTo>
                    <a:pt x="669" y="267"/>
                  </a:lnTo>
                  <a:lnTo>
                    <a:pt x="668" y="261"/>
                  </a:lnTo>
                  <a:lnTo>
                    <a:pt x="667" y="255"/>
                  </a:lnTo>
                  <a:lnTo>
                    <a:pt x="667" y="255"/>
                  </a:lnTo>
                  <a:lnTo>
                    <a:pt x="668" y="247"/>
                  </a:lnTo>
                  <a:lnTo>
                    <a:pt x="669" y="242"/>
                  </a:lnTo>
                  <a:lnTo>
                    <a:pt x="673" y="229"/>
                  </a:lnTo>
                  <a:lnTo>
                    <a:pt x="679" y="218"/>
                  </a:lnTo>
                  <a:lnTo>
                    <a:pt x="687" y="210"/>
                  </a:lnTo>
                  <a:lnTo>
                    <a:pt x="696" y="201"/>
                  </a:lnTo>
                  <a:lnTo>
                    <a:pt x="707" y="196"/>
                  </a:lnTo>
                  <a:lnTo>
                    <a:pt x="719" y="192"/>
                  </a:lnTo>
                  <a:lnTo>
                    <a:pt x="725" y="192"/>
                  </a:lnTo>
                  <a:lnTo>
                    <a:pt x="732" y="191"/>
                  </a:lnTo>
                  <a:lnTo>
                    <a:pt x="732" y="191"/>
                  </a:lnTo>
                  <a:lnTo>
                    <a:pt x="738" y="192"/>
                  </a:lnTo>
                  <a:lnTo>
                    <a:pt x="744" y="192"/>
                  </a:lnTo>
                  <a:lnTo>
                    <a:pt x="756" y="196"/>
                  </a:lnTo>
                  <a:lnTo>
                    <a:pt x="767" y="201"/>
                  </a:lnTo>
                  <a:lnTo>
                    <a:pt x="777" y="210"/>
                  </a:lnTo>
                  <a:lnTo>
                    <a:pt x="784" y="218"/>
                  </a:lnTo>
                  <a:lnTo>
                    <a:pt x="790" y="229"/>
                  </a:lnTo>
                  <a:lnTo>
                    <a:pt x="794" y="242"/>
                  </a:lnTo>
                  <a:lnTo>
                    <a:pt x="795" y="247"/>
                  </a:lnTo>
                  <a:lnTo>
                    <a:pt x="795" y="255"/>
                  </a:lnTo>
                  <a:lnTo>
                    <a:pt x="795" y="255"/>
                  </a:lnTo>
                  <a:lnTo>
                    <a:pt x="795" y="261"/>
                  </a:lnTo>
                  <a:lnTo>
                    <a:pt x="794" y="267"/>
                  </a:lnTo>
                  <a:lnTo>
                    <a:pt x="790" y="280"/>
                  </a:lnTo>
                  <a:lnTo>
                    <a:pt x="784" y="290"/>
                  </a:lnTo>
                  <a:lnTo>
                    <a:pt x="777" y="299"/>
                  </a:lnTo>
                  <a:lnTo>
                    <a:pt x="767" y="308"/>
                  </a:lnTo>
                  <a:lnTo>
                    <a:pt x="756" y="313"/>
                  </a:lnTo>
                  <a:lnTo>
                    <a:pt x="744" y="317"/>
                  </a:lnTo>
                  <a:lnTo>
                    <a:pt x="738" y="318"/>
                  </a:lnTo>
                  <a:lnTo>
                    <a:pt x="732" y="318"/>
                  </a:lnTo>
                  <a:lnTo>
                    <a:pt x="732" y="31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3" name="Freeform 98"/>
            <p:cNvSpPr>
              <a:spLocks noEditPoints="1"/>
            </p:cNvSpPr>
            <p:nvPr/>
          </p:nvSpPr>
          <p:spPr bwMode="auto">
            <a:xfrm>
              <a:off x="4169889" y="2807502"/>
              <a:ext cx="388029" cy="389940"/>
            </a:xfrm>
            <a:custGeom>
              <a:avLst/>
              <a:gdLst>
                <a:gd name="T0" fmla="*/ 580 w 1017"/>
                <a:gd name="T1" fmla="*/ 688 h 1018"/>
                <a:gd name="T2" fmla="*/ 668 w 1017"/>
                <a:gd name="T3" fmla="*/ 640 h 1018"/>
                <a:gd name="T4" fmla="*/ 738 w 1017"/>
                <a:gd name="T5" fmla="*/ 559 h 1018"/>
                <a:gd name="T6" fmla="*/ 782 w 1017"/>
                <a:gd name="T7" fmla="*/ 453 h 1018"/>
                <a:gd name="T8" fmla="*/ 795 w 1017"/>
                <a:gd name="T9" fmla="*/ 349 h 1018"/>
                <a:gd name="T10" fmla="*/ 778 w 1017"/>
                <a:gd name="T11" fmla="*/ 229 h 1018"/>
                <a:gd name="T12" fmla="*/ 730 w 1017"/>
                <a:gd name="T13" fmla="*/ 127 h 1018"/>
                <a:gd name="T14" fmla="*/ 657 w 1017"/>
                <a:gd name="T15" fmla="*/ 51 h 1018"/>
                <a:gd name="T16" fmla="*/ 567 w 1017"/>
                <a:gd name="T17" fmla="*/ 7 h 1018"/>
                <a:gd name="T18" fmla="*/ 480 w 1017"/>
                <a:gd name="T19" fmla="*/ 2 h 1018"/>
                <a:gd name="T20" fmla="*/ 384 w 1017"/>
                <a:gd name="T21" fmla="*/ 34 h 1018"/>
                <a:gd name="T22" fmla="*/ 304 w 1017"/>
                <a:gd name="T23" fmla="*/ 105 h 1018"/>
                <a:gd name="T24" fmla="*/ 255 w 1017"/>
                <a:gd name="T25" fmla="*/ 187 h 1018"/>
                <a:gd name="T26" fmla="*/ 225 w 1017"/>
                <a:gd name="T27" fmla="*/ 299 h 1018"/>
                <a:gd name="T28" fmla="*/ 225 w 1017"/>
                <a:gd name="T29" fmla="*/ 403 h 1018"/>
                <a:gd name="T30" fmla="*/ 256 w 1017"/>
                <a:gd name="T31" fmla="*/ 517 h 1018"/>
                <a:gd name="T32" fmla="*/ 317 w 1017"/>
                <a:gd name="T33" fmla="*/ 609 h 1018"/>
                <a:gd name="T34" fmla="*/ 397 w 1017"/>
                <a:gd name="T35" fmla="*/ 672 h 1018"/>
                <a:gd name="T36" fmla="*/ 494 w 1017"/>
                <a:gd name="T37" fmla="*/ 699 h 1018"/>
                <a:gd name="T38" fmla="*/ 543 w 1017"/>
                <a:gd name="T39" fmla="*/ 67 h 1018"/>
                <a:gd name="T40" fmla="*/ 633 w 1017"/>
                <a:gd name="T41" fmla="*/ 112 h 1018"/>
                <a:gd name="T42" fmla="*/ 721 w 1017"/>
                <a:gd name="T43" fmla="*/ 265 h 1018"/>
                <a:gd name="T44" fmla="*/ 721 w 1017"/>
                <a:gd name="T45" fmla="*/ 435 h 1018"/>
                <a:gd name="T46" fmla="*/ 633 w 1017"/>
                <a:gd name="T47" fmla="*/ 588 h 1018"/>
                <a:gd name="T48" fmla="*/ 543 w 1017"/>
                <a:gd name="T49" fmla="*/ 633 h 1018"/>
                <a:gd name="T50" fmla="*/ 474 w 1017"/>
                <a:gd name="T51" fmla="*/ 633 h 1018"/>
                <a:gd name="T52" fmla="*/ 384 w 1017"/>
                <a:gd name="T53" fmla="*/ 588 h 1018"/>
                <a:gd name="T54" fmla="*/ 296 w 1017"/>
                <a:gd name="T55" fmla="*/ 435 h 1018"/>
                <a:gd name="T56" fmla="*/ 296 w 1017"/>
                <a:gd name="T57" fmla="*/ 265 h 1018"/>
                <a:gd name="T58" fmla="*/ 384 w 1017"/>
                <a:gd name="T59" fmla="*/ 112 h 1018"/>
                <a:gd name="T60" fmla="*/ 474 w 1017"/>
                <a:gd name="T61" fmla="*/ 67 h 1018"/>
                <a:gd name="T62" fmla="*/ 725 w 1017"/>
                <a:gd name="T63" fmla="*/ 637 h 1018"/>
                <a:gd name="T64" fmla="*/ 700 w 1017"/>
                <a:gd name="T65" fmla="*/ 668 h 1018"/>
                <a:gd name="T66" fmla="*/ 719 w 1017"/>
                <a:gd name="T67" fmla="*/ 697 h 1018"/>
                <a:gd name="T68" fmla="*/ 818 w 1017"/>
                <a:gd name="T69" fmla="*/ 717 h 1018"/>
                <a:gd name="T70" fmla="*/ 927 w 1017"/>
                <a:gd name="T71" fmla="*/ 816 h 1018"/>
                <a:gd name="T72" fmla="*/ 953 w 1017"/>
                <a:gd name="T73" fmla="*/ 929 h 1018"/>
                <a:gd name="T74" fmla="*/ 922 w 1017"/>
                <a:gd name="T75" fmla="*/ 954 h 1018"/>
                <a:gd name="T76" fmla="*/ 69 w 1017"/>
                <a:gd name="T77" fmla="*/ 941 h 1018"/>
                <a:gd name="T78" fmla="*/ 73 w 1017"/>
                <a:gd name="T79" fmla="*/ 856 h 1018"/>
                <a:gd name="T80" fmla="*/ 162 w 1017"/>
                <a:gd name="T81" fmla="*/ 738 h 1018"/>
                <a:gd name="T82" fmla="*/ 285 w 1017"/>
                <a:gd name="T83" fmla="*/ 700 h 1018"/>
                <a:gd name="T84" fmla="*/ 318 w 1017"/>
                <a:gd name="T85" fmla="*/ 674 h 1018"/>
                <a:gd name="T86" fmla="*/ 304 w 1017"/>
                <a:gd name="T87" fmla="*/ 641 h 1018"/>
                <a:gd name="T88" fmla="*/ 243 w 1017"/>
                <a:gd name="T89" fmla="*/ 639 h 1018"/>
                <a:gd name="T90" fmla="*/ 149 w 1017"/>
                <a:gd name="T91" fmla="*/ 670 h 1018"/>
                <a:gd name="T92" fmla="*/ 74 w 1017"/>
                <a:gd name="T93" fmla="*/ 730 h 1018"/>
                <a:gd name="T94" fmla="*/ 23 w 1017"/>
                <a:gd name="T95" fmla="*/ 811 h 1018"/>
                <a:gd name="T96" fmla="*/ 0 w 1017"/>
                <a:gd name="T97" fmla="*/ 907 h 1018"/>
                <a:gd name="T98" fmla="*/ 11 w 1017"/>
                <a:gd name="T99" fmla="*/ 967 h 1018"/>
                <a:gd name="T100" fmla="*/ 58 w 1017"/>
                <a:gd name="T101" fmla="*/ 1010 h 1018"/>
                <a:gd name="T102" fmla="*/ 931 w 1017"/>
                <a:gd name="T103" fmla="*/ 1017 h 1018"/>
                <a:gd name="T104" fmla="*/ 989 w 1017"/>
                <a:gd name="T105" fmla="*/ 990 h 1018"/>
                <a:gd name="T106" fmla="*/ 1017 w 1017"/>
                <a:gd name="T107" fmla="*/ 932 h 1018"/>
                <a:gd name="T108" fmla="*/ 1009 w 1017"/>
                <a:gd name="T109" fmla="*/ 850 h 1018"/>
                <a:gd name="T110" fmla="*/ 969 w 1017"/>
                <a:gd name="T111" fmla="*/ 762 h 1018"/>
                <a:gd name="T112" fmla="*/ 902 w 1017"/>
                <a:gd name="T113" fmla="*/ 693 h 1018"/>
                <a:gd name="T114" fmla="*/ 817 w 1017"/>
                <a:gd name="T115" fmla="*/ 649 h 1018"/>
                <a:gd name="T116" fmla="*/ 731 w 1017"/>
                <a:gd name="T117" fmla="*/ 636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509" y="700"/>
                  </a:moveTo>
                  <a:lnTo>
                    <a:pt x="509" y="700"/>
                  </a:lnTo>
                  <a:lnTo>
                    <a:pt x="524" y="699"/>
                  </a:lnTo>
                  <a:lnTo>
                    <a:pt x="538" y="698"/>
                  </a:lnTo>
                  <a:lnTo>
                    <a:pt x="553" y="696"/>
                  </a:lnTo>
                  <a:lnTo>
                    <a:pt x="567" y="693"/>
                  </a:lnTo>
                  <a:lnTo>
                    <a:pt x="580" y="688"/>
                  </a:lnTo>
                  <a:lnTo>
                    <a:pt x="593" y="684"/>
                  </a:lnTo>
                  <a:lnTo>
                    <a:pt x="607" y="679"/>
                  </a:lnTo>
                  <a:lnTo>
                    <a:pt x="620" y="672"/>
                  </a:lnTo>
                  <a:lnTo>
                    <a:pt x="633" y="665"/>
                  </a:lnTo>
                  <a:lnTo>
                    <a:pt x="645" y="657"/>
                  </a:lnTo>
                  <a:lnTo>
                    <a:pt x="657" y="649"/>
                  </a:lnTo>
                  <a:lnTo>
                    <a:pt x="668" y="640"/>
                  </a:lnTo>
                  <a:lnTo>
                    <a:pt x="680" y="630"/>
                  </a:lnTo>
                  <a:lnTo>
                    <a:pt x="691" y="620"/>
                  </a:lnTo>
                  <a:lnTo>
                    <a:pt x="701" y="609"/>
                  </a:lnTo>
                  <a:lnTo>
                    <a:pt x="711" y="597"/>
                  </a:lnTo>
                  <a:lnTo>
                    <a:pt x="720" y="585"/>
                  </a:lnTo>
                  <a:lnTo>
                    <a:pt x="730" y="573"/>
                  </a:lnTo>
                  <a:lnTo>
                    <a:pt x="738" y="559"/>
                  </a:lnTo>
                  <a:lnTo>
                    <a:pt x="746" y="546"/>
                  </a:lnTo>
                  <a:lnTo>
                    <a:pt x="753" y="531"/>
                  </a:lnTo>
                  <a:lnTo>
                    <a:pt x="761" y="517"/>
                  </a:lnTo>
                  <a:lnTo>
                    <a:pt x="766" y="502"/>
                  </a:lnTo>
                  <a:lnTo>
                    <a:pt x="773" y="486"/>
                  </a:lnTo>
                  <a:lnTo>
                    <a:pt x="778" y="470"/>
                  </a:lnTo>
                  <a:lnTo>
                    <a:pt x="782" y="453"/>
                  </a:lnTo>
                  <a:lnTo>
                    <a:pt x="785" y="437"/>
                  </a:lnTo>
                  <a:lnTo>
                    <a:pt x="789" y="420"/>
                  </a:lnTo>
                  <a:lnTo>
                    <a:pt x="792" y="403"/>
                  </a:lnTo>
                  <a:lnTo>
                    <a:pt x="793" y="386"/>
                  </a:lnTo>
                  <a:lnTo>
                    <a:pt x="794" y="368"/>
                  </a:lnTo>
                  <a:lnTo>
                    <a:pt x="795" y="349"/>
                  </a:lnTo>
                  <a:lnTo>
                    <a:pt x="795" y="349"/>
                  </a:lnTo>
                  <a:lnTo>
                    <a:pt x="794" y="332"/>
                  </a:lnTo>
                  <a:lnTo>
                    <a:pt x="793" y="314"/>
                  </a:lnTo>
                  <a:lnTo>
                    <a:pt x="792" y="297"/>
                  </a:lnTo>
                  <a:lnTo>
                    <a:pt x="789" y="280"/>
                  </a:lnTo>
                  <a:lnTo>
                    <a:pt x="785" y="262"/>
                  </a:lnTo>
                  <a:lnTo>
                    <a:pt x="782" y="246"/>
                  </a:lnTo>
                  <a:lnTo>
                    <a:pt x="778" y="229"/>
                  </a:lnTo>
                  <a:lnTo>
                    <a:pt x="773" y="214"/>
                  </a:lnTo>
                  <a:lnTo>
                    <a:pt x="766" y="198"/>
                  </a:lnTo>
                  <a:lnTo>
                    <a:pt x="761" y="183"/>
                  </a:lnTo>
                  <a:lnTo>
                    <a:pt x="753" y="168"/>
                  </a:lnTo>
                  <a:lnTo>
                    <a:pt x="746" y="154"/>
                  </a:lnTo>
                  <a:lnTo>
                    <a:pt x="738" y="140"/>
                  </a:lnTo>
                  <a:lnTo>
                    <a:pt x="730" y="127"/>
                  </a:lnTo>
                  <a:lnTo>
                    <a:pt x="720" y="114"/>
                  </a:lnTo>
                  <a:lnTo>
                    <a:pt x="711" y="103"/>
                  </a:lnTo>
                  <a:lnTo>
                    <a:pt x="701" y="91"/>
                  </a:lnTo>
                  <a:lnTo>
                    <a:pt x="691" y="80"/>
                  </a:lnTo>
                  <a:lnTo>
                    <a:pt x="679" y="69"/>
                  </a:lnTo>
                  <a:lnTo>
                    <a:pt x="668" y="60"/>
                  </a:lnTo>
                  <a:lnTo>
                    <a:pt x="657" y="51"/>
                  </a:lnTo>
                  <a:lnTo>
                    <a:pt x="645" y="43"/>
                  </a:lnTo>
                  <a:lnTo>
                    <a:pt x="633" y="35"/>
                  </a:lnTo>
                  <a:lnTo>
                    <a:pt x="620" y="27"/>
                  </a:lnTo>
                  <a:lnTo>
                    <a:pt x="607" y="21"/>
                  </a:lnTo>
                  <a:lnTo>
                    <a:pt x="593" y="16"/>
                  </a:lnTo>
                  <a:lnTo>
                    <a:pt x="580" y="11"/>
                  </a:lnTo>
                  <a:lnTo>
                    <a:pt x="567" y="7"/>
                  </a:lnTo>
                  <a:lnTo>
                    <a:pt x="553" y="4"/>
                  </a:lnTo>
                  <a:lnTo>
                    <a:pt x="538" y="2"/>
                  </a:lnTo>
                  <a:lnTo>
                    <a:pt x="524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494" y="1"/>
                  </a:lnTo>
                  <a:lnTo>
                    <a:pt x="480" y="2"/>
                  </a:lnTo>
                  <a:lnTo>
                    <a:pt x="466" y="4"/>
                  </a:lnTo>
                  <a:lnTo>
                    <a:pt x="452" y="7"/>
                  </a:lnTo>
                  <a:lnTo>
                    <a:pt x="438" y="10"/>
                  </a:lnTo>
                  <a:lnTo>
                    <a:pt x="424" y="16"/>
                  </a:lnTo>
                  <a:lnTo>
                    <a:pt x="411" y="21"/>
                  </a:lnTo>
                  <a:lnTo>
                    <a:pt x="397" y="27"/>
                  </a:lnTo>
                  <a:lnTo>
                    <a:pt x="384" y="34"/>
                  </a:lnTo>
                  <a:lnTo>
                    <a:pt x="372" y="43"/>
                  </a:lnTo>
                  <a:lnTo>
                    <a:pt x="359" y="51"/>
                  </a:lnTo>
                  <a:lnTo>
                    <a:pt x="348" y="60"/>
                  </a:lnTo>
                  <a:lnTo>
                    <a:pt x="336" y="70"/>
                  </a:lnTo>
                  <a:lnTo>
                    <a:pt x="325" y="81"/>
                  </a:lnTo>
                  <a:lnTo>
                    <a:pt x="314" y="93"/>
                  </a:lnTo>
                  <a:lnTo>
                    <a:pt x="304" y="105"/>
                  </a:lnTo>
                  <a:lnTo>
                    <a:pt x="304" y="105"/>
                  </a:lnTo>
                  <a:lnTo>
                    <a:pt x="294" y="118"/>
                  </a:lnTo>
                  <a:lnTo>
                    <a:pt x="285" y="130"/>
                  </a:lnTo>
                  <a:lnTo>
                    <a:pt x="277" y="144"/>
                  </a:lnTo>
                  <a:lnTo>
                    <a:pt x="269" y="158"/>
                  </a:lnTo>
                  <a:lnTo>
                    <a:pt x="262" y="172"/>
                  </a:lnTo>
                  <a:lnTo>
                    <a:pt x="255" y="187"/>
                  </a:lnTo>
                  <a:lnTo>
                    <a:pt x="249" y="202"/>
                  </a:lnTo>
                  <a:lnTo>
                    <a:pt x="244" y="217"/>
                  </a:lnTo>
                  <a:lnTo>
                    <a:pt x="238" y="233"/>
                  </a:lnTo>
                  <a:lnTo>
                    <a:pt x="234" y="250"/>
                  </a:lnTo>
                  <a:lnTo>
                    <a:pt x="231" y="266"/>
                  </a:lnTo>
                  <a:lnTo>
                    <a:pt x="227" y="282"/>
                  </a:lnTo>
                  <a:lnTo>
                    <a:pt x="225" y="299"/>
                  </a:lnTo>
                  <a:lnTo>
                    <a:pt x="223" y="315"/>
                  </a:lnTo>
                  <a:lnTo>
                    <a:pt x="223" y="332"/>
                  </a:lnTo>
                  <a:lnTo>
                    <a:pt x="222" y="349"/>
                  </a:lnTo>
                  <a:lnTo>
                    <a:pt x="222" y="349"/>
                  </a:lnTo>
                  <a:lnTo>
                    <a:pt x="223" y="368"/>
                  </a:lnTo>
                  <a:lnTo>
                    <a:pt x="224" y="386"/>
                  </a:lnTo>
                  <a:lnTo>
                    <a:pt x="225" y="403"/>
                  </a:lnTo>
                  <a:lnTo>
                    <a:pt x="229" y="420"/>
                  </a:lnTo>
                  <a:lnTo>
                    <a:pt x="232" y="437"/>
                  </a:lnTo>
                  <a:lnTo>
                    <a:pt x="235" y="453"/>
                  </a:lnTo>
                  <a:lnTo>
                    <a:pt x="239" y="470"/>
                  </a:lnTo>
                  <a:lnTo>
                    <a:pt x="245" y="486"/>
                  </a:lnTo>
                  <a:lnTo>
                    <a:pt x="251" y="502"/>
                  </a:lnTo>
                  <a:lnTo>
                    <a:pt x="256" y="517"/>
                  </a:lnTo>
                  <a:lnTo>
                    <a:pt x="264" y="531"/>
                  </a:lnTo>
                  <a:lnTo>
                    <a:pt x="271" y="546"/>
                  </a:lnTo>
                  <a:lnTo>
                    <a:pt x="279" y="559"/>
                  </a:lnTo>
                  <a:lnTo>
                    <a:pt x="288" y="573"/>
                  </a:lnTo>
                  <a:lnTo>
                    <a:pt x="297" y="585"/>
                  </a:lnTo>
                  <a:lnTo>
                    <a:pt x="306" y="597"/>
                  </a:lnTo>
                  <a:lnTo>
                    <a:pt x="317" y="609"/>
                  </a:lnTo>
                  <a:lnTo>
                    <a:pt x="326" y="620"/>
                  </a:lnTo>
                  <a:lnTo>
                    <a:pt x="337" y="630"/>
                  </a:lnTo>
                  <a:lnTo>
                    <a:pt x="349" y="640"/>
                  </a:lnTo>
                  <a:lnTo>
                    <a:pt x="361" y="649"/>
                  </a:lnTo>
                  <a:lnTo>
                    <a:pt x="372" y="657"/>
                  </a:lnTo>
                  <a:lnTo>
                    <a:pt x="384" y="665"/>
                  </a:lnTo>
                  <a:lnTo>
                    <a:pt x="397" y="672"/>
                  </a:lnTo>
                  <a:lnTo>
                    <a:pt x="410" y="679"/>
                  </a:lnTo>
                  <a:lnTo>
                    <a:pt x="424" y="684"/>
                  </a:lnTo>
                  <a:lnTo>
                    <a:pt x="437" y="688"/>
                  </a:lnTo>
                  <a:lnTo>
                    <a:pt x="451" y="693"/>
                  </a:lnTo>
                  <a:lnTo>
                    <a:pt x="465" y="696"/>
                  </a:lnTo>
                  <a:lnTo>
                    <a:pt x="480" y="698"/>
                  </a:lnTo>
                  <a:lnTo>
                    <a:pt x="494" y="699"/>
                  </a:lnTo>
                  <a:lnTo>
                    <a:pt x="509" y="700"/>
                  </a:lnTo>
                  <a:lnTo>
                    <a:pt x="509" y="700"/>
                  </a:lnTo>
                  <a:close/>
                  <a:moveTo>
                    <a:pt x="509" y="64"/>
                  </a:moveTo>
                  <a:lnTo>
                    <a:pt x="509" y="64"/>
                  </a:lnTo>
                  <a:lnTo>
                    <a:pt x="520" y="64"/>
                  </a:lnTo>
                  <a:lnTo>
                    <a:pt x="531" y="65"/>
                  </a:lnTo>
                  <a:lnTo>
                    <a:pt x="543" y="67"/>
                  </a:lnTo>
                  <a:lnTo>
                    <a:pt x="554" y="69"/>
                  </a:lnTo>
                  <a:lnTo>
                    <a:pt x="564" y="73"/>
                  </a:lnTo>
                  <a:lnTo>
                    <a:pt x="575" y="77"/>
                  </a:lnTo>
                  <a:lnTo>
                    <a:pt x="585" y="81"/>
                  </a:lnTo>
                  <a:lnTo>
                    <a:pt x="596" y="87"/>
                  </a:lnTo>
                  <a:lnTo>
                    <a:pt x="615" y="98"/>
                  </a:lnTo>
                  <a:lnTo>
                    <a:pt x="633" y="112"/>
                  </a:lnTo>
                  <a:lnTo>
                    <a:pt x="650" y="129"/>
                  </a:lnTo>
                  <a:lnTo>
                    <a:pt x="666" y="148"/>
                  </a:lnTo>
                  <a:lnTo>
                    <a:pt x="680" y="168"/>
                  </a:lnTo>
                  <a:lnTo>
                    <a:pt x="693" y="190"/>
                  </a:lnTo>
                  <a:lnTo>
                    <a:pt x="704" y="213"/>
                  </a:lnTo>
                  <a:lnTo>
                    <a:pt x="714" y="239"/>
                  </a:lnTo>
                  <a:lnTo>
                    <a:pt x="721" y="265"/>
                  </a:lnTo>
                  <a:lnTo>
                    <a:pt x="726" y="293"/>
                  </a:lnTo>
                  <a:lnTo>
                    <a:pt x="730" y="320"/>
                  </a:lnTo>
                  <a:lnTo>
                    <a:pt x="731" y="349"/>
                  </a:lnTo>
                  <a:lnTo>
                    <a:pt x="731" y="349"/>
                  </a:lnTo>
                  <a:lnTo>
                    <a:pt x="730" y="379"/>
                  </a:lnTo>
                  <a:lnTo>
                    <a:pt x="726" y="407"/>
                  </a:lnTo>
                  <a:lnTo>
                    <a:pt x="721" y="435"/>
                  </a:lnTo>
                  <a:lnTo>
                    <a:pt x="714" y="461"/>
                  </a:lnTo>
                  <a:lnTo>
                    <a:pt x="704" y="486"/>
                  </a:lnTo>
                  <a:lnTo>
                    <a:pt x="693" y="509"/>
                  </a:lnTo>
                  <a:lnTo>
                    <a:pt x="680" y="532"/>
                  </a:lnTo>
                  <a:lnTo>
                    <a:pt x="666" y="552"/>
                  </a:lnTo>
                  <a:lnTo>
                    <a:pt x="650" y="570"/>
                  </a:lnTo>
                  <a:lnTo>
                    <a:pt x="633" y="588"/>
                  </a:lnTo>
                  <a:lnTo>
                    <a:pt x="615" y="602"/>
                  </a:lnTo>
                  <a:lnTo>
                    <a:pt x="596" y="613"/>
                  </a:lnTo>
                  <a:lnTo>
                    <a:pt x="585" y="619"/>
                  </a:lnTo>
                  <a:lnTo>
                    <a:pt x="575" y="623"/>
                  </a:lnTo>
                  <a:lnTo>
                    <a:pt x="564" y="627"/>
                  </a:lnTo>
                  <a:lnTo>
                    <a:pt x="554" y="630"/>
                  </a:lnTo>
                  <a:lnTo>
                    <a:pt x="543" y="633"/>
                  </a:lnTo>
                  <a:lnTo>
                    <a:pt x="531" y="635"/>
                  </a:lnTo>
                  <a:lnTo>
                    <a:pt x="520" y="636"/>
                  </a:lnTo>
                  <a:lnTo>
                    <a:pt x="509" y="636"/>
                  </a:lnTo>
                  <a:lnTo>
                    <a:pt x="509" y="636"/>
                  </a:lnTo>
                  <a:lnTo>
                    <a:pt x="497" y="636"/>
                  </a:lnTo>
                  <a:lnTo>
                    <a:pt x="486" y="635"/>
                  </a:lnTo>
                  <a:lnTo>
                    <a:pt x="474" y="633"/>
                  </a:lnTo>
                  <a:lnTo>
                    <a:pt x="464" y="630"/>
                  </a:lnTo>
                  <a:lnTo>
                    <a:pt x="453" y="627"/>
                  </a:lnTo>
                  <a:lnTo>
                    <a:pt x="442" y="623"/>
                  </a:lnTo>
                  <a:lnTo>
                    <a:pt x="432" y="619"/>
                  </a:lnTo>
                  <a:lnTo>
                    <a:pt x="422" y="613"/>
                  </a:lnTo>
                  <a:lnTo>
                    <a:pt x="402" y="602"/>
                  </a:lnTo>
                  <a:lnTo>
                    <a:pt x="384" y="588"/>
                  </a:lnTo>
                  <a:lnTo>
                    <a:pt x="367" y="570"/>
                  </a:lnTo>
                  <a:lnTo>
                    <a:pt x="351" y="552"/>
                  </a:lnTo>
                  <a:lnTo>
                    <a:pt x="337" y="532"/>
                  </a:lnTo>
                  <a:lnTo>
                    <a:pt x="324" y="509"/>
                  </a:lnTo>
                  <a:lnTo>
                    <a:pt x="313" y="486"/>
                  </a:lnTo>
                  <a:lnTo>
                    <a:pt x="304" y="461"/>
                  </a:lnTo>
                  <a:lnTo>
                    <a:pt x="296" y="435"/>
                  </a:lnTo>
                  <a:lnTo>
                    <a:pt x="291" y="407"/>
                  </a:lnTo>
                  <a:lnTo>
                    <a:pt x="288" y="379"/>
                  </a:lnTo>
                  <a:lnTo>
                    <a:pt x="285" y="349"/>
                  </a:lnTo>
                  <a:lnTo>
                    <a:pt x="285" y="349"/>
                  </a:lnTo>
                  <a:lnTo>
                    <a:pt x="288" y="320"/>
                  </a:lnTo>
                  <a:lnTo>
                    <a:pt x="291" y="293"/>
                  </a:lnTo>
                  <a:lnTo>
                    <a:pt x="296" y="265"/>
                  </a:lnTo>
                  <a:lnTo>
                    <a:pt x="304" y="239"/>
                  </a:lnTo>
                  <a:lnTo>
                    <a:pt x="313" y="213"/>
                  </a:lnTo>
                  <a:lnTo>
                    <a:pt x="324" y="190"/>
                  </a:lnTo>
                  <a:lnTo>
                    <a:pt x="337" y="168"/>
                  </a:lnTo>
                  <a:lnTo>
                    <a:pt x="351" y="148"/>
                  </a:lnTo>
                  <a:lnTo>
                    <a:pt x="367" y="129"/>
                  </a:lnTo>
                  <a:lnTo>
                    <a:pt x="384" y="112"/>
                  </a:lnTo>
                  <a:lnTo>
                    <a:pt x="402" y="98"/>
                  </a:lnTo>
                  <a:lnTo>
                    <a:pt x="422" y="87"/>
                  </a:lnTo>
                  <a:lnTo>
                    <a:pt x="432" y="81"/>
                  </a:lnTo>
                  <a:lnTo>
                    <a:pt x="442" y="77"/>
                  </a:lnTo>
                  <a:lnTo>
                    <a:pt x="453" y="73"/>
                  </a:lnTo>
                  <a:lnTo>
                    <a:pt x="464" y="69"/>
                  </a:lnTo>
                  <a:lnTo>
                    <a:pt x="474" y="67"/>
                  </a:lnTo>
                  <a:lnTo>
                    <a:pt x="486" y="65"/>
                  </a:lnTo>
                  <a:lnTo>
                    <a:pt x="497" y="64"/>
                  </a:lnTo>
                  <a:lnTo>
                    <a:pt x="509" y="64"/>
                  </a:lnTo>
                  <a:lnTo>
                    <a:pt x="509" y="64"/>
                  </a:lnTo>
                  <a:close/>
                  <a:moveTo>
                    <a:pt x="731" y="636"/>
                  </a:moveTo>
                  <a:lnTo>
                    <a:pt x="731" y="636"/>
                  </a:lnTo>
                  <a:lnTo>
                    <a:pt x="725" y="637"/>
                  </a:lnTo>
                  <a:lnTo>
                    <a:pt x="719" y="639"/>
                  </a:lnTo>
                  <a:lnTo>
                    <a:pt x="714" y="641"/>
                  </a:lnTo>
                  <a:lnTo>
                    <a:pt x="709" y="645"/>
                  </a:lnTo>
                  <a:lnTo>
                    <a:pt x="705" y="650"/>
                  </a:lnTo>
                  <a:lnTo>
                    <a:pt x="702" y="655"/>
                  </a:lnTo>
                  <a:lnTo>
                    <a:pt x="700" y="662"/>
                  </a:lnTo>
                  <a:lnTo>
                    <a:pt x="700" y="668"/>
                  </a:lnTo>
                  <a:lnTo>
                    <a:pt x="700" y="668"/>
                  </a:lnTo>
                  <a:lnTo>
                    <a:pt x="700" y="674"/>
                  </a:lnTo>
                  <a:lnTo>
                    <a:pt x="702" y="680"/>
                  </a:lnTo>
                  <a:lnTo>
                    <a:pt x="705" y="685"/>
                  </a:lnTo>
                  <a:lnTo>
                    <a:pt x="709" y="691"/>
                  </a:lnTo>
                  <a:lnTo>
                    <a:pt x="714" y="694"/>
                  </a:lnTo>
                  <a:lnTo>
                    <a:pt x="719" y="697"/>
                  </a:lnTo>
                  <a:lnTo>
                    <a:pt x="725" y="699"/>
                  </a:lnTo>
                  <a:lnTo>
                    <a:pt x="731" y="700"/>
                  </a:lnTo>
                  <a:lnTo>
                    <a:pt x="731" y="700"/>
                  </a:lnTo>
                  <a:lnTo>
                    <a:pt x="754" y="701"/>
                  </a:lnTo>
                  <a:lnTo>
                    <a:pt x="776" y="705"/>
                  </a:lnTo>
                  <a:lnTo>
                    <a:pt x="797" y="710"/>
                  </a:lnTo>
                  <a:lnTo>
                    <a:pt x="818" y="717"/>
                  </a:lnTo>
                  <a:lnTo>
                    <a:pt x="837" y="727"/>
                  </a:lnTo>
                  <a:lnTo>
                    <a:pt x="855" y="738"/>
                  </a:lnTo>
                  <a:lnTo>
                    <a:pt x="872" y="751"/>
                  </a:lnTo>
                  <a:lnTo>
                    <a:pt x="888" y="765"/>
                  </a:lnTo>
                  <a:lnTo>
                    <a:pt x="903" y="781"/>
                  </a:lnTo>
                  <a:lnTo>
                    <a:pt x="915" y="798"/>
                  </a:lnTo>
                  <a:lnTo>
                    <a:pt x="927" y="816"/>
                  </a:lnTo>
                  <a:lnTo>
                    <a:pt x="937" y="835"/>
                  </a:lnTo>
                  <a:lnTo>
                    <a:pt x="944" y="856"/>
                  </a:lnTo>
                  <a:lnTo>
                    <a:pt x="950" y="877"/>
                  </a:lnTo>
                  <a:lnTo>
                    <a:pt x="953" y="900"/>
                  </a:lnTo>
                  <a:lnTo>
                    <a:pt x="954" y="922"/>
                  </a:lnTo>
                  <a:lnTo>
                    <a:pt x="954" y="922"/>
                  </a:lnTo>
                  <a:lnTo>
                    <a:pt x="953" y="929"/>
                  </a:lnTo>
                  <a:lnTo>
                    <a:pt x="952" y="935"/>
                  </a:lnTo>
                  <a:lnTo>
                    <a:pt x="949" y="941"/>
                  </a:lnTo>
                  <a:lnTo>
                    <a:pt x="944" y="945"/>
                  </a:lnTo>
                  <a:lnTo>
                    <a:pt x="940" y="949"/>
                  </a:lnTo>
                  <a:lnTo>
                    <a:pt x="935" y="951"/>
                  </a:lnTo>
                  <a:lnTo>
                    <a:pt x="928" y="953"/>
                  </a:lnTo>
                  <a:lnTo>
                    <a:pt x="922" y="954"/>
                  </a:lnTo>
                  <a:lnTo>
                    <a:pt x="96" y="954"/>
                  </a:lnTo>
                  <a:lnTo>
                    <a:pt x="96" y="954"/>
                  </a:lnTo>
                  <a:lnTo>
                    <a:pt x="89" y="953"/>
                  </a:lnTo>
                  <a:lnTo>
                    <a:pt x="83" y="951"/>
                  </a:lnTo>
                  <a:lnTo>
                    <a:pt x="77" y="949"/>
                  </a:lnTo>
                  <a:lnTo>
                    <a:pt x="73" y="945"/>
                  </a:lnTo>
                  <a:lnTo>
                    <a:pt x="69" y="941"/>
                  </a:lnTo>
                  <a:lnTo>
                    <a:pt x="65" y="935"/>
                  </a:lnTo>
                  <a:lnTo>
                    <a:pt x="64" y="929"/>
                  </a:lnTo>
                  <a:lnTo>
                    <a:pt x="63" y="922"/>
                  </a:lnTo>
                  <a:lnTo>
                    <a:pt x="63" y="922"/>
                  </a:lnTo>
                  <a:lnTo>
                    <a:pt x="64" y="900"/>
                  </a:lnTo>
                  <a:lnTo>
                    <a:pt x="68" y="877"/>
                  </a:lnTo>
                  <a:lnTo>
                    <a:pt x="73" y="856"/>
                  </a:lnTo>
                  <a:lnTo>
                    <a:pt x="81" y="835"/>
                  </a:lnTo>
                  <a:lnTo>
                    <a:pt x="90" y="816"/>
                  </a:lnTo>
                  <a:lnTo>
                    <a:pt x="101" y="798"/>
                  </a:lnTo>
                  <a:lnTo>
                    <a:pt x="114" y="781"/>
                  </a:lnTo>
                  <a:lnTo>
                    <a:pt x="129" y="765"/>
                  </a:lnTo>
                  <a:lnTo>
                    <a:pt x="145" y="751"/>
                  </a:lnTo>
                  <a:lnTo>
                    <a:pt x="162" y="738"/>
                  </a:lnTo>
                  <a:lnTo>
                    <a:pt x="180" y="727"/>
                  </a:lnTo>
                  <a:lnTo>
                    <a:pt x="200" y="717"/>
                  </a:lnTo>
                  <a:lnTo>
                    <a:pt x="220" y="710"/>
                  </a:lnTo>
                  <a:lnTo>
                    <a:pt x="241" y="705"/>
                  </a:lnTo>
                  <a:lnTo>
                    <a:pt x="263" y="701"/>
                  </a:lnTo>
                  <a:lnTo>
                    <a:pt x="285" y="700"/>
                  </a:lnTo>
                  <a:lnTo>
                    <a:pt x="285" y="700"/>
                  </a:lnTo>
                  <a:lnTo>
                    <a:pt x="292" y="699"/>
                  </a:lnTo>
                  <a:lnTo>
                    <a:pt x="298" y="697"/>
                  </a:lnTo>
                  <a:lnTo>
                    <a:pt x="304" y="694"/>
                  </a:lnTo>
                  <a:lnTo>
                    <a:pt x="308" y="691"/>
                  </a:lnTo>
                  <a:lnTo>
                    <a:pt x="312" y="685"/>
                  </a:lnTo>
                  <a:lnTo>
                    <a:pt x="315" y="680"/>
                  </a:lnTo>
                  <a:lnTo>
                    <a:pt x="318" y="674"/>
                  </a:lnTo>
                  <a:lnTo>
                    <a:pt x="318" y="668"/>
                  </a:lnTo>
                  <a:lnTo>
                    <a:pt x="318" y="668"/>
                  </a:lnTo>
                  <a:lnTo>
                    <a:pt x="318" y="662"/>
                  </a:lnTo>
                  <a:lnTo>
                    <a:pt x="315" y="655"/>
                  </a:lnTo>
                  <a:lnTo>
                    <a:pt x="312" y="650"/>
                  </a:lnTo>
                  <a:lnTo>
                    <a:pt x="308" y="645"/>
                  </a:lnTo>
                  <a:lnTo>
                    <a:pt x="304" y="641"/>
                  </a:lnTo>
                  <a:lnTo>
                    <a:pt x="298" y="639"/>
                  </a:lnTo>
                  <a:lnTo>
                    <a:pt x="292" y="637"/>
                  </a:lnTo>
                  <a:lnTo>
                    <a:pt x="285" y="636"/>
                  </a:lnTo>
                  <a:lnTo>
                    <a:pt x="285" y="636"/>
                  </a:lnTo>
                  <a:lnTo>
                    <a:pt x="271" y="637"/>
                  </a:lnTo>
                  <a:lnTo>
                    <a:pt x="256" y="638"/>
                  </a:lnTo>
                  <a:lnTo>
                    <a:pt x="243" y="639"/>
                  </a:lnTo>
                  <a:lnTo>
                    <a:pt x="229" y="642"/>
                  </a:lnTo>
                  <a:lnTo>
                    <a:pt x="215" y="645"/>
                  </a:lnTo>
                  <a:lnTo>
                    <a:pt x="201" y="649"/>
                  </a:lnTo>
                  <a:lnTo>
                    <a:pt x="188" y="653"/>
                  </a:lnTo>
                  <a:lnTo>
                    <a:pt x="175" y="658"/>
                  </a:lnTo>
                  <a:lnTo>
                    <a:pt x="162" y="665"/>
                  </a:lnTo>
                  <a:lnTo>
                    <a:pt x="149" y="670"/>
                  </a:lnTo>
                  <a:lnTo>
                    <a:pt x="137" y="678"/>
                  </a:lnTo>
                  <a:lnTo>
                    <a:pt x="126" y="685"/>
                  </a:lnTo>
                  <a:lnTo>
                    <a:pt x="115" y="693"/>
                  </a:lnTo>
                  <a:lnTo>
                    <a:pt x="104" y="701"/>
                  </a:lnTo>
                  <a:lnTo>
                    <a:pt x="93" y="711"/>
                  </a:lnTo>
                  <a:lnTo>
                    <a:pt x="84" y="720"/>
                  </a:lnTo>
                  <a:lnTo>
                    <a:pt x="74" y="730"/>
                  </a:lnTo>
                  <a:lnTo>
                    <a:pt x="65" y="740"/>
                  </a:lnTo>
                  <a:lnTo>
                    <a:pt x="57" y="751"/>
                  </a:lnTo>
                  <a:lnTo>
                    <a:pt x="48" y="762"/>
                  </a:lnTo>
                  <a:lnTo>
                    <a:pt x="41" y="774"/>
                  </a:lnTo>
                  <a:lnTo>
                    <a:pt x="34" y="786"/>
                  </a:lnTo>
                  <a:lnTo>
                    <a:pt x="28" y="798"/>
                  </a:lnTo>
                  <a:lnTo>
                    <a:pt x="23" y="811"/>
                  </a:lnTo>
                  <a:lnTo>
                    <a:pt x="17" y="824"/>
                  </a:lnTo>
                  <a:lnTo>
                    <a:pt x="13" y="838"/>
                  </a:lnTo>
                  <a:lnTo>
                    <a:pt x="9" y="850"/>
                  </a:lnTo>
                  <a:lnTo>
                    <a:pt x="5" y="864"/>
                  </a:lnTo>
                  <a:lnTo>
                    <a:pt x="3" y="878"/>
                  </a:lnTo>
                  <a:lnTo>
                    <a:pt x="1" y="893"/>
                  </a:lnTo>
                  <a:lnTo>
                    <a:pt x="0" y="907"/>
                  </a:lnTo>
                  <a:lnTo>
                    <a:pt x="0" y="922"/>
                  </a:lnTo>
                  <a:lnTo>
                    <a:pt x="0" y="922"/>
                  </a:lnTo>
                  <a:lnTo>
                    <a:pt x="0" y="932"/>
                  </a:lnTo>
                  <a:lnTo>
                    <a:pt x="2" y="942"/>
                  </a:lnTo>
                  <a:lnTo>
                    <a:pt x="4" y="950"/>
                  </a:lnTo>
                  <a:lnTo>
                    <a:pt x="8" y="960"/>
                  </a:lnTo>
                  <a:lnTo>
                    <a:pt x="11" y="967"/>
                  </a:lnTo>
                  <a:lnTo>
                    <a:pt x="16" y="976"/>
                  </a:lnTo>
                  <a:lnTo>
                    <a:pt x="21" y="983"/>
                  </a:lnTo>
                  <a:lnTo>
                    <a:pt x="28" y="990"/>
                  </a:lnTo>
                  <a:lnTo>
                    <a:pt x="34" y="996"/>
                  </a:lnTo>
                  <a:lnTo>
                    <a:pt x="42" y="1002"/>
                  </a:lnTo>
                  <a:lnTo>
                    <a:pt x="49" y="1006"/>
                  </a:lnTo>
                  <a:lnTo>
                    <a:pt x="58" y="1010"/>
                  </a:lnTo>
                  <a:lnTo>
                    <a:pt x="67" y="1014"/>
                  </a:lnTo>
                  <a:lnTo>
                    <a:pt x="76" y="1016"/>
                  </a:lnTo>
                  <a:lnTo>
                    <a:pt x="86" y="1017"/>
                  </a:lnTo>
                  <a:lnTo>
                    <a:pt x="96" y="1018"/>
                  </a:lnTo>
                  <a:lnTo>
                    <a:pt x="922" y="1018"/>
                  </a:lnTo>
                  <a:lnTo>
                    <a:pt x="922" y="1018"/>
                  </a:lnTo>
                  <a:lnTo>
                    <a:pt x="931" y="1017"/>
                  </a:lnTo>
                  <a:lnTo>
                    <a:pt x="941" y="1016"/>
                  </a:lnTo>
                  <a:lnTo>
                    <a:pt x="951" y="1014"/>
                  </a:lnTo>
                  <a:lnTo>
                    <a:pt x="959" y="1010"/>
                  </a:lnTo>
                  <a:lnTo>
                    <a:pt x="968" y="1006"/>
                  </a:lnTo>
                  <a:lnTo>
                    <a:pt x="975" y="1002"/>
                  </a:lnTo>
                  <a:lnTo>
                    <a:pt x="983" y="996"/>
                  </a:lnTo>
                  <a:lnTo>
                    <a:pt x="989" y="990"/>
                  </a:lnTo>
                  <a:lnTo>
                    <a:pt x="996" y="983"/>
                  </a:lnTo>
                  <a:lnTo>
                    <a:pt x="1001" y="976"/>
                  </a:lnTo>
                  <a:lnTo>
                    <a:pt x="1006" y="967"/>
                  </a:lnTo>
                  <a:lnTo>
                    <a:pt x="1010" y="960"/>
                  </a:lnTo>
                  <a:lnTo>
                    <a:pt x="1013" y="950"/>
                  </a:lnTo>
                  <a:lnTo>
                    <a:pt x="1015" y="942"/>
                  </a:lnTo>
                  <a:lnTo>
                    <a:pt x="1017" y="932"/>
                  </a:lnTo>
                  <a:lnTo>
                    <a:pt x="1017" y="922"/>
                  </a:lnTo>
                  <a:lnTo>
                    <a:pt x="1017" y="922"/>
                  </a:lnTo>
                  <a:lnTo>
                    <a:pt x="1017" y="907"/>
                  </a:lnTo>
                  <a:lnTo>
                    <a:pt x="1016" y="893"/>
                  </a:lnTo>
                  <a:lnTo>
                    <a:pt x="1014" y="878"/>
                  </a:lnTo>
                  <a:lnTo>
                    <a:pt x="1012" y="864"/>
                  </a:lnTo>
                  <a:lnTo>
                    <a:pt x="1009" y="850"/>
                  </a:lnTo>
                  <a:lnTo>
                    <a:pt x="1004" y="838"/>
                  </a:lnTo>
                  <a:lnTo>
                    <a:pt x="1000" y="824"/>
                  </a:lnTo>
                  <a:lnTo>
                    <a:pt x="995" y="811"/>
                  </a:lnTo>
                  <a:lnTo>
                    <a:pt x="989" y="798"/>
                  </a:lnTo>
                  <a:lnTo>
                    <a:pt x="983" y="786"/>
                  </a:lnTo>
                  <a:lnTo>
                    <a:pt x="976" y="774"/>
                  </a:lnTo>
                  <a:lnTo>
                    <a:pt x="969" y="762"/>
                  </a:lnTo>
                  <a:lnTo>
                    <a:pt x="960" y="751"/>
                  </a:lnTo>
                  <a:lnTo>
                    <a:pt x="952" y="740"/>
                  </a:lnTo>
                  <a:lnTo>
                    <a:pt x="943" y="730"/>
                  </a:lnTo>
                  <a:lnTo>
                    <a:pt x="933" y="720"/>
                  </a:lnTo>
                  <a:lnTo>
                    <a:pt x="924" y="711"/>
                  </a:lnTo>
                  <a:lnTo>
                    <a:pt x="913" y="701"/>
                  </a:lnTo>
                  <a:lnTo>
                    <a:pt x="902" y="693"/>
                  </a:lnTo>
                  <a:lnTo>
                    <a:pt x="892" y="685"/>
                  </a:lnTo>
                  <a:lnTo>
                    <a:pt x="880" y="678"/>
                  </a:lnTo>
                  <a:lnTo>
                    <a:pt x="868" y="670"/>
                  </a:lnTo>
                  <a:lnTo>
                    <a:pt x="855" y="665"/>
                  </a:lnTo>
                  <a:lnTo>
                    <a:pt x="842" y="658"/>
                  </a:lnTo>
                  <a:lnTo>
                    <a:pt x="829" y="653"/>
                  </a:lnTo>
                  <a:lnTo>
                    <a:pt x="817" y="649"/>
                  </a:lnTo>
                  <a:lnTo>
                    <a:pt x="803" y="645"/>
                  </a:lnTo>
                  <a:lnTo>
                    <a:pt x="789" y="642"/>
                  </a:lnTo>
                  <a:lnTo>
                    <a:pt x="775" y="639"/>
                  </a:lnTo>
                  <a:lnTo>
                    <a:pt x="761" y="638"/>
                  </a:lnTo>
                  <a:lnTo>
                    <a:pt x="746" y="637"/>
                  </a:lnTo>
                  <a:lnTo>
                    <a:pt x="731" y="636"/>
                  </a:lnTo>
                  <a:lnTo>
                    <a:pt x="731" y="63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4" name="Freeform 99"/>
            <p:cNvSpPr>
              <a:spLocks noEditPoints="1"/>
            </p:cNvSpPr>
            <p:nvPr/>
          </p:nvSpPr>
          <p:spPr bwMode="auto">
            <a:xfrm>
              <a:off x="4841965" y="2807502"/>
              <a:ext cx="388029" cy="389940"/>
            </a:xfrm>
            <a:custGeom>
              <a:avLst/>
              <a:gdLst>
                <a:gd name="T0" fmla="*/ 543 w 1018"/>
                <a:gd name="T1" fmla="*/ 682 h 1018"/>
                <a:gd name="T2" fmla="*/ 671 w 1018"/>
                <a:gd name="T3" fmla="*/ 548 h 1018"/>
                <a:gd name="T4" fmla="*/ 689 w 1018"/>
                <a:gd name="T5" fmla="*/ 324 h 1018"/>
                <a:gd name="T6" fmla="*/ 565 w 1018"/>
                <a:gd name="T7" fmla="*/ 148 h 1018"/>
                <a:gd name="T8" fmla="*/ 462 w 1018"/>
                <a:gd name="T9" fmla="*/ 120 h 1018"/>
                <a:gd name="T10" fmla="*/ 368 w 1018"/>
                <a:gd name="T11" fmla="*/ 142 h 1018"/>
                <a:gd name="T12" fmla="*/ 290 w 1018"/>
                <a:gd name="T13" fmla="*/ 207 h 1018"/>
                <a:gd name="T14" fmla="*/ 223 w 1018"/>
                <a:gd name="T15" fmla="*/ 409 h 1018"/>
                <a:gd name="T16" fmla="*/ 309 w 1018"/>
                <a:gd name="T17" fmla="*/ 634 h 1018"/>
                <a:gd name="T18" fmla="*/ 425 w 1018"/>
                <a:gd name="T19" fmla="*/ 696 h 1018"/>
                <a:gd name="T20" fmla="*/ 513 w 1018"/>
                <a:gd name="T21" fmla="*/ 193 h 1018"/>
                <a:gd name="T22" fmla="*/ 623 w 1018"/>
                <a:gd name="T23" fmla="*/ 321 h 1018"/>
                <a:gd name="T24" fmla="*/ 623 w 1018"/>
                <a:gd name="T25" fmla="*/ 497 h 1018"/>
                <a:gd name="T26" fmla="*/ 513 w 1018"/>
                <a:gd name="T27" fmla="*/ 626 h 1018"/>
                <a:gd name="T28" fmla="*/ 378 w 1018"/>
                <a:gd name="T29" fmla="*/ 609 h 1018"/>
                <a:gd name="T30" fmla="*/ 290 w 1018"/>
                <a:gd name="T31" fmla="*/ 456 h 1018"/>
                <a:gd name="T32" fmla="*/ 316 w 1018"/>
                <a:gd name="T33" fmla="*/ 283 h 1018"/>
                <a:gd name="T34" fmla="*/ 444 w 1018"/>
                <a:gd name="T35" fmla="*/ 184 h 1018"/>
                <a:gd name="T36" fmla="*/ 636 w 1018"/>
                <a:gd name="T37" fmla="*/ 682 h 1018"/>
                <a:gd name="T38" fmla="*/ 644 w 1018"/>
                <a:gd name="T39" fmla="*/ 726 h 1018"/>
                <a:gd name="T40" fmla="*/ 756 w 1018"/>
                <a:gd name="T41" fmla="*/ 755 h 1018"/>
                <a:gd name="T42" fmla="*/ 854 w 1018"/>
                <a:gd name="T43" fmla="*/ 889 h 1018"/>
                <a:gd name="T44" fmla="*/ 844 w 1018"/>
                <a:gd name="T45" fmla="*/ 952 h 1018"/>
                <a:gd name="T46" fmla="*/ 68 w 1018"/>
                <a:gd name="T47" fmla="*/ 943 h 1018"/>
                <a:gd name="T48" fmla="*/ 87 w 1018"/>
                <a:gd name="T49" fmla="*/ 834 h 1018"/>
                <a:gd name="T50" fmla="*/ 221 w 1018"/>
                <a:gd name="T51" fmla="*/ 736 h 1018"/>
                <a:gd name="T52" fmla="*/ 290 w 1018"/>
                <a:gd name="T53" fmla="*/ 712 h 1018"/>
                <a:gd name="T54" fmla="*/ 273 w 1018"/>
                <a:gd name="T55" fmla="*/ 670 h 1018"/>
                <a:gd name="T56" fmla="*/ 184 w 1018"/>
                <a:gd name="T57" fmla="*/ 680 h 1018"/>
                <a:gd name="T58" fmla="*/ 21 w 1018"/>
                <a:gd name="T59" fmla="*/ 827 h 1018"/>
                <a:gd name="T60" fmla="*/ 0 w 1018"/>
                <a:gd name="T61" fmla="*/ 937 h 1018"/>
                <a:gd name="T62" fmla="*/ 39 w 1018"/>
                <a:gd name="T63" fmla="*/ 1003 h 1018"/>
                <a:gd name="T64" fmla="*/ 843 w 1018"/>
                <a:gd name="T65" fmla="*/ 1018 h 1018"/>
                <a:gd name="T66" fmla="*/ 907 w 1018"/>
                <a:gd name="T67" fmla="*/ 978 h 1018"/>
                <a:gd name="T68" fmla="*/ 921 w 1018"/>
                <a:gd name="T69" fmla="*/ 902 h 1018"/>
                <a:gd name="T70" fmla="*/ 846 w 1018"/>
                <a:gd name="T71" fmla="*/ 744 h 1018"/>
                <a:gd name="T72" fmla="*/ 688 w 1018"/>
                <a:gd name="T73" fmla="*/ 669 h 1018"/>
                <a:gd name="T74" fmla="*/ 557 w 1018"/>
                <a:gd name="T75" fmla="*/ 64 h 1018"/>
                <a:gd name="T76" fmla="*/ 681 w 1018"/>
                <a:gd name="T77" fmla="*/ 130 h 1018"/>
                <a:gd name="T78" fmla="*/ 732 w 1018"/>
                <a:gd name="T79" fmla="*/ 290 h 1018"/>
                <a:gd name="T80" fmla="*/ 728 w 1018"/>
                <a:gd name="T81" fmla="*/ 379 h 1018"/>
                <a:gd name="T82" fmla="*/ 765 w 1018"/>
                <a:gd name="T83" fmla="*/ 393 h 1018"/>
                <a:gd name="T84" fmla="*/ 793 w 1018"/>
                <a:gd name="T85" fmla="*/ 331 h 1018"/>
                <a:gd name="T86" fmla="*/ 755 w 1018"/>
                <a:gd name="T87" fmla="*/ 128 h 1018"/>
                <a:gd name="T88" fmla="*/ 628 w 1018"/>
                <a:gd name="T89" fmla="*/ 14 h 1018"/>
                <a:gd name="T90" fmla="*/ 529 w 1018"/>
                <a:gd name="T91" fmla="*/ 2 h 1018"/>
                <a:gd name="T92" fmla="*/ 442 w 1018"/>
                <a:gd name="T93" fmla="*/ 37 h 1018"/>
                <a:gd name="T94" fmla="*/ 450 w 1018"/>
                <a:gd name="T95" fmla="*/ 82 h 1018"/>
                <a:gd name="T96" fmla="*/ 763 w 1018"/>
                <a:gd name="T97" fmla="*/ 540 h 1018"/>
                <a:gd name="T98" fmla="*/ 732 w 1018"/>
                <a:gd name="T99" fmla="*/ 573 h 1018"/>
                <a:gd name="T100" fmla="*/ 763 w 1018"/>
                <a:gd name="T101" fmla="*/ 605 h 1018"/>
                <a:gd name="T102" fmla="*/ 911 w 1018"/>
                <a:gd name="T103" fmla="*/ 678 h 1018"/>
                <a:gd name="T104" fmla="*/ 954 w 1018"/>
                <a:gd name="T105" fmla="*/ 809 h 1018"/>
                <a:gd name="T106" fmla="*/ 963 w 1018"/>
                <a:gd name="T107" fmla="*/ 853 h 1018"/>
                <a:gd name="T108" fmla="*/ 1003 w 1018"/>
                <a:gd name="T109" fmla="*/ 851 h 1018"/>
                <a:gd name="T110" fmla="*/ 1018 w 1018"/>
                <a:gd name="T111" fmla="*/ 803 h 1018"/>
                <a:gd name="T112" fmla="*/ 945 w 1018"/>
                <a:gd name="T113" fmla="*/ 619 h 1018"/>
                <a:gd name="T114" fmla="*/ 803 w 1018"/>
                <a:gd name="T115" fmla="*/ 54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18" h="1018">
                  <a:moveTo>
                    <a:pt x="462" y="700"/>
                  </a:moveTo>
                  <a:lnTo>
                    <a:pt x="462" y="700"/>
                  </a:lnTo>
                  <a:lnTo>
                    <a:pt x="474" y="699"/>
                  </a:lnTo>
                  <a:lnTo>
                    <a:pt x="485" y="698"/>
                  </a:lnTo>
                  <a:lnTo>
                    <a:pt x="497" y="696"/>
                  </a:lnTo>
                  <a:lnTo>
                    <a:pt x="509" y="694"/>
                  </a:lnTo>
                  <a:lnTo>
                    <a:pt x="521" y="691"/>
                  </a:lnTo>
                  <a:lnTo>
                    <a:pt x="533" y="686"/>
                  </a:lnTo>
                  <a:lnTo>
                    <a:pt x="543" y="682"/>
                  </a:lnTo>
                  <a:lnTo>
                    <a:pt x="554" y="677"/>
                  </a:lnTo>
                  <a:lnTo>
                    <a:pt x="565" y="671"/>
                  </a:lnTo>
                  <a:lnTo>
                    <a:pt x="576" y="665"/>
                  </a:lnTo>
                  <a:lnTo>
                    <a:pt x="595" y="650"/>
                  </a:lnTo>
                  <a:lnTo>
                    <a:pt x="613" y="634"/>
                  </a:lnTo>
                  <a:lnTo>
                    <a:pt x="630" y="614"/>
                  </a:lnTo>
                  <a:lnTo>
                    <a:pt x="645" y="594"/>
                  </a:lnTo>
                  <a:lnTo>
                    <a:pt x="659" y="571"/>
                  </a:lnTo>
                  <a:lnTo>
                    <a:pt x="671" y="548"/>
                  </a:lnTo>
                  <a:lnTo>
                    <a:pt x="681" y="522"/>
                  </a:lnTo>
                  <a:lnTo>
                    <a:pt x="689" y="495"/>
                  </a:lnTo>
                  <a:lnTo>
                    <a:pt x="695" y="467"/>
                  </a:lnTo>
                  <a:lnTo>
                    <a:pt x="699" y="439"/>
                  </a:lnTo>
                  <a:lnTo>
                    <a:pt x="700" y="409"/>
                  </a:lnTo>
                  <a:lnTo>
                    <a:pt x="700" y="409"/>
                  </a:lnTo>
                  <a:lnTo>
                    <a:pt x="699" y="379"/>
                  </a:lnTo>
                  <a:lnTo>
                    <a:pt x="695" y="352"/>
                  </a:lnTo>
                  <a:lnTo>
                    <a:pt x="689" y="324"/>
                  </a:lnTo>
                  <a:lnTo>
                    <a:pt x="681" y="297"/>
                  </a:lnTo>
                  <a:lnTo>
                    <a:pt x="671" y="271"/>
                  </a:lnTo>
                  <a:lnTo>
                    <a:pt x="659" y="247"/>
                  </a:lnTo>
                  <a:lnTo>
                    <a:pt x="645" y="225"/>
                  </a:lnTo>
                  <a:lnTo>
                    <a:pt x="630" y="205"/>
                  </a:lnTo>
                  <a:lnTo>
                    <a:pt x="613" y="185"/>
                  </a:lnTo>
                  <a:lnTo>
                    <a:pt x="595" y="169"/>
                  </a:lnTo>
                  <a:lnTo>
                    <a:pt x="576" y="154"/>
                  </a:lnTo>
                  <a:lnTo>
                    <a:pt x="565" y="148"/>
                  </a:lnTo>
                  <a:lnTo>
                    <a:pt x="554" y="142"/>
                  </a:lnTo>
                  <a:lnTo>
                    <a:pt x="543" y="137"/>
                  </a:lnTo>
                  <a:lnTo>
                    <a:pt x="533" y="133"/>
                  </a:lnTo>
                  <a:lnTo>
                    <a:pt x="521" y="128"/>
                  </a:lnTo>
                  <a:lnTo>
                    <a:pt x="509" y="125"/>
                  </a:lnTo>
                  <a:lnTo>
                    <a:pt x="497" y="123"/>
                  </a:lnTo>
                  <a:lnTo>
                    <a:pt x="485" y="121"/>
                  </a:lnTo>
                  <a:lnTo>
                    <a:pt x="474" y="120"/>
                  </a:lnTo>
                  <a:lnTo>
                    <a:pt x="462" y="120"/>
                  </a:lnTo>
                  <a:lnTo>
                    <a:pt x="462" y="120"/>
                  </a:lnTo>
                  <a:lnTo>
                    <a:pt x="449" y="120"/>
                  </a:lnTo>
                  <a:lnTo>
                    <a:pt x="437" y="121"/>
                  </a:lnTo>
                  <a:lnTo>
                    <a:pt x="425" y="123"/>
                  </a:lnTo>
                  <a:lnTo>
                    <a:pt x="414" y="125"/>
                  </a:lnTo>
                  <a:lnTo>
                    <a:pt x="402" y="128"/>
                  </a:lnTo>
                  <a:lnTo>
                    <a:pt x="391" y="132"/>
                  </a:lnTo>
                  <a:lnTo>
                    <a:pt x="379" y="137"/>
                  </a:lnTo>
                  <a:lnTo>
                    <a:pt x="368" y="142"/>
                  </a:lnTo>
                  <a:lnTo>
                    <a:pt x="358" y="148"/>
                  </a:lnTo>
                  <a:lnTo>
                    <a:pt x="347" y="154"/>
                  </a:lnTo>
                  <a:lnTo>
                    <a:pt x="337" y="162"/>
                  </a:lnTo>
                  <a:lnTo>
                    <a:pt x="327" y="169"/>
                  </a:lnTo>
                  <a:lnTo>
                    <a:pt x="317" y="178"/>
                  </a:lnTo>
                  <a:lnTo>
                    <a:pt x="308" y="187"/>
                  </a:lnTo>
                  <a:lnTo>
                    <a:pt x="299" y="197"/>
                  </a:lnTo>
                  <a:lnTo>
                    <a:pt x="290" y="207"/>
                  </a:lnTo>
                  <a:lnTo>
                    <a:pt x="290" y="207"/>
                  </a:lnTo>
                  <a:lnTo>
                    <a:pt x="275" y="228"/>
                  </a:lnTo>
                  <a:lnTo>
                    <a:pt x="261" y="251"/>
                  </a:lnTo>
                  <a:lnTo>
                    <a:pt x="249" y="274"/>
                  </a:lnTo>
                  <a:lnTo>
                    <a:pt x="241" y="300"/>
                  </a:lnTo>
                  <a:lnTo>
                    <a:pt x="233" y="326"/>
                  </a:lnTo>
                  <a:lnTo>
                    <a:pt x="227" y="354"/>
                  </a:lnTo>
                  <a:lnTo>
                    <a:pt x="224" y="382"/>
                  </a:lnTo>
                  <a:lnTo>
                    <a:pt x="223" y="409"/>
                  </a:lnTo>
                  <a:lnTo>
                    <a:pt x="223" y="409"/>
                  </a:lnTo>
                  <a:lnTo>
                    <a:pt x="224" y="439"/>
                  </a:lnTo>
                  <a:lnTo>
                    <a:pt x="228" y="467"/>
                  </a:lnTo>
                  <a:lnTo>
                    <a:pt x="233" y="495"/>
                  </a:lnTo>
                  <a:lnTo>
                    <a:pt x="242" y="522"/>
                  </a:lnTo>
                  <a:lnTo>
                    <a:pt x="251" y="548"/>
                  </a:lnTo>
                  <a:lnTo>
                    <a:pt x="263" y="571"/>
                  </a:lnTo>
                  <a:lnTo>
                    <a:pt x="277" y="594"/>
                  </a:lnTo>
                  <a:lnTo>
                    <a:pt x="293" y="614"/>
                  </a:lnTo>
                  <a:lnTo>
                    <a:pt x="309" y="634"/>
                  </a:lnTo>
                  <a:lnTo>
                    <a:pt x="328" y="650"/>
                  </a:lnTo>
                  <a:lnTo>
                    <a:pt x="348" y="665"/>
                  </a:lnTo>
                  <a:lnTo>
                    <a:pt x="358" y="671"/>
                  </a:lnTo>
                  <a:lnTo>
                    <a:pt x="368" y="677"/>
                  </a:lnTo>
                  <a:lnTo>
                    <a:pt x="379" y="682"/>
                  </a:lnTo>
                  <a:lnTo>
                    <a:pt x="391" y="686"/>
                  </a:lnTo>
                  <a:lnTo>
                    <a:pt x="402" y="691"/>
                  </a:lnTo>
                  <a:lnTo>
                    <a:pt x="414" y="694"/>
                  </a:lnTo>
                  <a:lnTo>
                    <a:pt x="425" y="696"/>
                  </a:lnTo>
                  <a:lnTo>
                    <a:pt x="437" y="698"/>
                  </a:lnTo>
                  <a:lnTo>
                    <a:pt x="449" y="699"/>
                  </a:lnTo>
                  <a:lnTo>
                    <a:pt x="462" y="700"/>
                  </a:lnTo>
                  <a:lnTo>
                    <a:pt x="462" y="700"/>
                  </a:lnTo>
                  <a:close/>
                  <a:moveTo>
                    <a:pt x="462" y="183"/>
                  </a:moveTo>
                  <a:lnTo>
                    <a:pt x="462" y="183"/>
                  </a:lnTo>
                  <a:lnTo>
                    <a:pt x="479" y="184"/>
                  </a:lnTo>
                  <a:lnTo>
                    <a:pt x="496" y="187"/>
                  </a:lnTo>
                  <a:lnTo>
                    <a:pt x="513" y="193"/>
                  </a:lnTo>
                  <a:lnTo>
                    <a:pt x="529" y="200"/>
                  </a:lnTo>
                  <a:lnTo>
                    <a:pt x="544" y="210"/>
                  </a:lnTo>
                  <a:lnTo>
                    <a:pt x="559" y="222"/>
                  </a:lnTo>
                  <a:lnTo>
                    <a:pt x="572" y="235"/>
                  </a:lnTo>
                  <a:lnTo>
                    <a:pt x="585" y="250"/>
                  </a:lnTo>
                  <a:lnTo>
                    <a:pt x="596" y="266"/>
                  </a:lnTo>
                  <a:lnTo>
                    <a:pt x="607" y="283"/>
                  </a:lnTo>
                  <a:lnTo>
                    <a:pt x="615" y="301"/>
                  </a:lnTo>
                  <a:lnTo>
                    <a:pt x="623" y="321"/>
                  </a:lnTo>
                  <a:lnTo>
                    <a:pt x="628" y="342"/>
                  </a:lnTo>
                  <a:lnTo>
                    <a:pt x="632" y="363"/>
                  </a:lnTo>
                  <a:lnTo>
                    <a:pt x="636" y="386"/>
                  </a:lnTo>
                  <a:lnTo>
                    <a:pt x="637" y="409"/>
                  </a:lnTo>
                  <a:lnTo>
                    <a:pt x="637" y="409"/>
                  </a:lnTo>
                  <a:lnTo>
                    <a:pt x="636" y="433"/>
                  </a:lnTo>
                  <a:lnTo>
                    <a:pt x="632" y="456"/>
                  </a:lnTo>
                  <a:lnTo>
                    <a:pt x="628" y="477"/>
                  </a:lnTo>
                  <a:lnTo>
                    <a:pt x="623" y="497"/>
                  </a:lnTo>
                  <a:lnTo>
                    <a:pt x="615" y="518"/>
                  </a:lnTo>
                  <a:lnTo>
                    <a:pt x="607" y="536"/>
                  </a:lnTo>
                  <a:lnTo>
                    <a:pt x="596" y="553"/>
                  </a:lnTo>
                  <a:lnTo>
                    <a:pt x="585" y="569"/>
                  </a:lnTo>
                  <a:lnTo>
                    <a:pt x="572" y="584"/>
                  </a:lnTo>
                  <a:lnTo>
                    <a:pt x="559" y="597"/>
                  </a:lnTo>
                  <a:lnTo>
                    <a:pt x="544" y="609"/>
                  </a:lnTo>
                  <a:lnTo>
                    <a:pt x="529" y="619"/>
                  </a:lnTo>
                  <a:lnTo>
                    <a:pt x="513" y="626"/>
                  </a:lnTo>
                  <a:lnTo>
                    <a:pt x="496" y="632"/>
                  </a:lnTo>
                  <a:lnTo>
                    <a:pt x="479" y="635"/>
                  </a:lnTo>
                  <a:lnTo>
                    <a:pt x="462" y="636"/>
                  </a:lnTo>
                  <a:lnTo>
                    <a:pt x="462" y="636"/>
                  </a:lnTo>
                  <a:lnTo>
                    <a:pt x="444" y="635"/>
                  </a:lnTo>
                  <a:lnTo>
                    <a:pt x="426" y="632"/>
                  </a:lnTo>
                  <a:lnTo>
                    <a:pt x="409" y="626"/>
                  </a:lnTo>
                  <a:lnTo>
                    <a:pt x="393" y="619"/>
                  </a:lnTo>
                  <a:lnTo>
                    <a:pt x="378" y="609"/>
                  </a:lnTo>
                  <a:lnTo>
                    <a:pt x="364" y="597"/>
                  </a:lnTo>
                  <a:lnTo>
                    <a:pt x="350" y="584"/>
                  </a:lnTo>
                  <a:lnTo>
                    <a:pt x="337" y="569"/>
                  </a:lnTo>
                  <a:lnTo>
                    <a:pt x="327" y="553"/>
                  </a:lnTo>
                  <a:lnTo>
                    <a:pt x="316" y="536"/>
                  </a:lnTo>
                  <a:lnTo>
                    <a:pt x="307" y="518"/>
                  </a:lnTo>
                  <a:lnTo>
                    <a:pt x="300" y="497"/>
                  </a:lnTo>
                  <a:lnTo>
                    <a:pt x="294" y="477"/>
                  </a:lnTo>
                  <a:lnTo>
                    <a:pt x="290" y="456"/>
                  </a:lnTo>
                  <a:lnTo>
                    <a:pt x="287" y="433"/>
                  </a:lnTo>
                  <a:lnTo>
                    <a:pt x="287" y="409"/>
                  </a:lnTo>
                  <a:lnTo>
                    <a:pt x="287" y="409"/>
                  </a:lnTo>
                  <a:lnTo>
                    <a:pt x="287" y="386"/>
                  </a:lnTo>
                  <a:lnTo>
                    <a:pt x="290" y="363"/>
                  </a:lnTo>
                  <a:lnTo>
                    <a:pt x="294" y="342"/>
                  </a:lnTo>
                  <a:lnTo>
                    <a:pt x="300" y="321"/>
                  </a:lnTo>
                  <a:lnTo>
                    <a:pt x="307" y="301"/>
                  </a:lnTo>
                  <a:lnTo>
                    <a:pt x="316" y="283"/>
                  </a:lnTo>
                  <a:lnTo>
                    <a:pt x="327" y="266"/>
                  </a:lnTo>
                  <a:lnTo>
                    <a:pt x="337" y="250"/>
                  </a:lnTo>
                  <a:lnTo>
                    <a:pt x="350" y="235"/>
                  </a:lnTo>
                  <a:lnTo>
                    <a:pt x="364" y="222"/>
                  </a:lnTo>
                  <a:lnTo>
                    <a:pt x="378" y="210"/>
                  </a:lnTo>
                  <a:lnTo>
                    <a:pt x="393" y="200"/>
                  </a:lnTo>
                  <a:lnTo>
                    <a:pt x="409" y="193"/>
                  </a:lnTo>
                  <a:lnTo>
                    <a:pt x="426" y="187"/>
                  </a:lnTo>
                  <a:lnTo>
                    <a:pt x="444" y="184"/>
                  </a:lnTo>
                  <a:lnTo>
                    <a:pt x="462" y="183"/>
                  </a:lnTo>
                  <a:lnTo>
                    <a:pt x="462" y="183"/>
                  </a:lnTo>
                  <a:close/>
                  <a:moveTo>
                    <a:pt x="661" y="668"/>
                  </a:moveTo>
                  <a:lnTo>
                    <a:pt x="661" y="668"/>
                  </a:lnTo>
                  <a:lnTo>
                    <a:pt x="655" y="668"/>
                  </a:lnTo>
                  <a:lnTo>
                    <a:pt x="650" y="670"/>
                  </a:lnTo>
                  <a:lnTo>
                    <a:pt x="644" y="673"/>
                  </a:lnTo>
                  <a:lnTo>
                    <a:pt x="639" y="678"/>
                  </a:lnTo>
                  <a:lnTo>
                    <a:pt x="636" y="682"/>
                  </a:lnTo>
                  <a:lnTo>
                    <a:pt x="632" y="687"/>
                  </a:lnTo>
                  <a:lnTo>
                    <a:pt x="630" y="694"/>
                  </a:lnTo>
                  <a:lnTo>
                    <a:pt x="630" y="700"/>
                  </a:lnTo>
                  <a:lnTo>
                    <a:pt x="630" y="700"/>
                  </a:lnTo>
                  <a:lnTo>
                    <a:pt x="630" y="706"/>
                  </a:lnTo>
                  <a:lnTo>
                    <a:pt x="632" y="712"/>
                  </a:lnTo>
                  <a:lnTo>
                    <a:pt x="636" y="717"/>
                  </a:lnTo>
                  <a:lnTo>
                    <a:pt x="639" y="722"/>
                  </a:lnTo>
                  <a:lnTo>
                    <a:pt x="644" y="726"/>
                  </a:lnTo>
                  <a:lnTo>
                    <a:pt x="650" y="729"/>
                  </a:lnTo>
                  <a:lnTo>
                    <a:pt x="655" y="731"/>
                  </a:lnTo>
                  <a:lnTo>
                    <a:pt x="661" y="731"/>
                  </a:lnTo>
                  <a:lnTo>
                    <a:pt x="661" y="731"/>
                  </a:lnTo>
                  <a:lnTo>
                    <a:pt x="682" y="732"/>
                  </a:lnTo>
                  <a:lnTo>
                    <a:pt x="701" y="736"/>
                  </a:lnTo>
                  <a:lnTo>
                    <a:pt x="720" y="740"/>
                  </a:lnTo>
                  <a:lnTo>
                    <a:pt x="739" y="747"/>
                  </a:lnTo>
                  <a:lnTo>
                    <a:pt x="756" y="755"/>
                  </a:lnTo>
                  <a:lnTo>
                    <a:pt x="772" y="766"/>
                  </a:lnTo>
                  <a:lnTo>
                    <a:pt x="787" y="776"/>
                  </a:lnTo>
                  <a:lnTo>
                    <a:pt x="801" y="789"/>
                  </a:lnTo>
                  <a:lnTo>
                    <a:pt x="814" y="803"/>
                  </a:lnTo>
                  <a:lnTo>
                    <a:pt x="826" y="818"/>
                  </a:lnTo>
                  <a:lnTo>
                    <a:pt x="835" y="834"/>
                  </a:lnTo>
                  <a:lnTo>
                    <a:pt x="844" y="851"/>
                  </a:lnTo>
                  <a:lnTo>
                    <a:pt x="850" y="870"/>
                  </a:lnTo>
                  <a:lnTo>
                    <a:pt x="854" y="889"/>
                  </a:lnTo>
                  <a:lnTo>
                    <a:pt x="858" y="908"/>
                  </a:lnTo>
                  <a:lnTo>
                    <a:pt x="859" y="929"/>
                  </a:lnTo>
                  <a:lnTo>
                    <a:pt x="859" y="929"/>
                  </a:lnTo>
                  <a:lnTo>
                    <a:pt x="859" y="934"/>
                  </a:lnTo>
                  <a:lnTo>
                    <a:pt x="857" y="938"/>
                  </a:lnTo>
                  <a:lnTo>
                    <a:pt x="854" y="943"/>
                  </a:lnTo>
                  <a:lnTo>
                    <a:pt x="851" y="947"/>
                  </a:lnTo>
                  <a:lnTo>
                    <a:pt x="848" y="950"/>
                  </a:lnTo>
                  <a:lnTo>
                    <a:pt x="844" y="952"/>
                  </a:lnTo>
                  <a:lnTo>
                    <a:pt x="838" y="953"/>
                  </a:lnTo>
                  <a:lnTo>
                    <a:pt x="833" y="954"/>
                  </a:lnTo>
                  <a:lnTo>
                    <a:pt x="89" y="954"/>
                  </a:lnTo>
                  <a:lnTo>
                    <a:pt x="89" y="954"/>
                  </a:lnTo>
                  <a:lnTo>
                    <a:pt x="84" y="953"/>
                  </a:lnTo>
                  <a:lnTo>
                    <a:pt x="80" y="952"/>
                  </a:lnTo>
                  <a:lnTo>
                    <a:pt x="76" y="950"/>
                  </a:lnTo>
                  <a:lnTo>
                    <a:pt x="71" y="947"/>
                  </a:lnTo>
                  <a:lnTo>
                    <a:pt x="68" y="943"/>
                  </a:lnTo>
                  <a:lnTo>
                    <a:pt x="66" y="938"/>
                  </a:lnTo>
                  <a:lnTo>
                    <a:pt x="65" y="934"/>
                  </a:lnTo>
                  <a:lnTo>
                    <a:pt x="64" y="929"/>
                  </a:lnTo>
                  <a:lnTo>
                    <a:pt x="64" y="929"/>
                  </a:lnTo>
                  <a:lnTo>
                    <a:pt x="65" y="908"/>
                  </a:lnTo>
                  <a:lnTo>
                    <a:pt x="68" y="889"/>
                  </a:lnTo>
                  <a:lnTo>
                    <a:pt x="72" y="870"/>
                  </a:lnTo>
                  <a:lnTo>
                    <a:pt x="80" y="851"/>
                  </a:lnTo>
                  <a:lnTo>
                    <a:pt x="87" y="834"/>
                  </a:lnTo>
                  <a:lnTo>
                    <a:pt x="98" y="818"/>
                  </a:lnTo>
                  <a:lnTo>
                    <a:pt x="109" y="803"/>
                  </a:lnTo>
                  <a:lnTo>
                    <a:pt x="122" y="789"/>
                  </a:lnTo>
                  <a:lnTo>
                    <a:pt x="136" y="776"/>
                  </a:lnTo>
                  <a:lnTo>
                    <a:pt x="151" y="766"/>
                  </a:lnTo>
                  <a:lnTo>
                    <a:pt x="167" y="755"/>
                  </a:lnTo>
                  <a:lnTo>
                    <a:pt x="184" y="747"/>
                  </a:lnTo>
                  <a:lnTo>
                    <a:pt x="202" y="740"/>
                  </a:lnTo>
                  <a:lnTo>
                    <a:pt x="221" y="736"/>
                  </a:lnTo>
                  <a:lnTo>
                    <a:pt x="241" y="732"/>
                  </a:lnTo>
                  <a:lnTo>
                    <a:pt x="261" y="731"/>
                  </a:lnTo>
                  <a:lnTo>
                    <a:pt x="261" y="731"/>
                  </a:lnTo>
                  <a:lnTo>
                    <a:pt x="268" y="731"/>
                  </a:lnTo>
                  <a:lnTo>
                    <a:pt x="273" y="729"/>
                  </a:lnTo>
                  <a:lnTo>
                    <a:pt x="278" y="726"/>
                  </a:lnTo>
                  <a:lnTo>
                    <a:pt x="284" y="722"/>
                  </a:lnTo>
                  <a:lnTo>
                    <a:pt x="287" y="717"/>
                  </a:lnTo>
                  <a:lnTo>
                    <a:pt x="290" y="712"/>
                  </a:lnTo>
                  <a:lnTo>
                    <a:pt x="292" y="706"/>
                  </a:lnTo>
                  <a:lnTo>
                    <a:pt x="293" y="700"/>
                  </a:lnTo>
                  <a:lnTo>
                    <a:pt x="293" y="700"/>
                  </a:lnTo>
                  <a:lnTo>
                    <a:pt x="292" y="694"/>
                  </a:lnTo>
                  <a:lnTo>
                    <a:pt x="290" y="687"/>
                  </a:lnTo>
                  <a:lnTo>
                    <a:pt x="287" y="682"/>
                  </a:lnTo>
                  <a:lnTo>
                    <a:pt x="284" y="678"/>
                  </a:lnTo>
                  <a:lnTo>
                    <a:pt x="278" y="673"/>
                  </a:lnTo>
                  <a:lnTo>
                    <a:pt x="273" y="670"/>
                  </a:lnTo>
                  <a:lnTo>
                    <a:pt x="268" y="668"/>
                  </a:lnTo>
                  <a:lnTo>
                    <a:pt x="261" y="668"/>
                  </a:lnTo>
                  <a:lnTo>
                    <a:pt x="261" y="668"/>
                  </a:lnTo>
                  <a:lnTo>
                    <a:pt x="247" y="668"/>
                  </a:lnTo>
                  <a:lnTo>
                    <a:pt x="234" y="669"/>
                  </a:lnTo>
                  <a:lnTo>
                    <a:pt x="221" y="671"/>
                  </a:lnTo>
                  <a:lnTo>
                    <a:pt x="209" y="673"/>
                  </a:lnTo>
                  <a:lnTo>
                    <a:pt x="196" y="677"/>
                  </a:lnTo>
                  <a:lnTo>
                    <a:pt x="184" y="680"/>
                  </a:lnTo>
                  <a:lnTo>
                    <a:pt x="159" y="688"/>
                  </a:lnTo>
                  <a:lnTo>
                    <a:pt x="137" y="699"/>
                  </a:lnTo>
                  <a:lnTo>
                    <a:pt x="115" y="712"/>
                  </a:lnTo>
                  <a:lnTo>
                    <a:pt x="95" y="727"/>
                  </a:lnTo>
                  <a:lnTo>
                    <a:pt x="77" y="744"/>
                  </a:lnTo>
                  <a:lnTo>
                    <a:pt x="59" y="762"/>
                  </a:lnTo>
                  <a:lnTo>
                    <a:pt x="44" y="783"/>
                  </a:lnTo>
                  <a:lnTo>
                    <a:pt x="32" y="804"/>
                  </a:lnTo>
                  <a:lnTo>
                    <a:pt x="21" y="827"/>
                  </a:lnTo>
                  <a:lnTo>
                    <a:pt x="12" y="851"/>
                  </a:lnTo>
                  <a:lnTo>
                    <a:pt x="8" y="863"/>
                  </a:lnTo>
                  <a:lnTo>
                    <a:pt x="6" y="876"/>
                  </a:lnTo>
                  <a:lnTo>
                    <a:pt x="4" y="889"/>
                  </a:lnTo>
                  <a:lnTo>
                    <a:pt x="1" y="902"/>
                  </a:lnTo>
                  <a:lnTo>
                    <a:pt x="0" y="915"/>
                  </a:lnTo>
                  <a:lnTo>
                    <a:pt x="0" y="929"/>
                  </a:lnTo>
                  <a:lnTo>
                    <a:pt x="0" y="929"/>
                  </a:lnTo>
                  <a:lnTo>
                    <a:pt x="0" y="937"/>
                  </a:lnTo>
                  <a:lnTo>
                    <a:pt x="3" y="947"/>
                  </a:lnTo>
                  <a:lnTo>
                    <a:pt x="5" y="956"/>
                  </a:lnTo>
                  <a:lnTo>
                    <a:pt x="7" y="963"/>
                  </a:lnTo>
                  <a:lnTo>
                    <a:pt x="11" y="971"/>
                  </a:lnTo>
                  <a:lnTo>
                    <a:pt x="15" y="978"/>
                  </a:lnTo>
                  <a:lnTo>
                    <a:pt x="21" y="986"/>
                  </a:lnTo>
                  <a:lnTo>
                    <a:pt x="26" y="992"/>
                  </a:lnTo>
                  <a:lnTo>
                    <a:pt x="33" y="997"/>
                  </a:lnTo>
                  <a:lnTo>
                    <a:pt x="39" y="1003"/>
                  </a:lnTo>
                  <a:lnTo>
                    <a:pt x="47" y="1007"/>
                  </a:lnTo>
                  <a:lnTo>
                    <a:pt x="55" y="1010"/>
                  </a:lnTo>
                  <a:lnTo>
                    <a:pt x="63" y="1014"/>
                  </a:lnTo>
                  <a:lnTo>
                    <a:pt x="71" y="1016"/>
                  </a:lnTo>
                  <a:lnTo>
                    <a:pt x="80" y="1018"/>
                  </a:lnTo>
                  <a:lnTo>
                    <a:pt x="89" y="1018"/>
                  </a:lnTo>
                  <a:lnTo>
                    <a:pt x="833" y="1018"/>
                  </a:lnTo>
                  <a:lnTo>
                    <a:pt x="833" y="1018"/>
                  </a:lnTo>
                  <a:lnTo>
                    <a:pt x="843" y="1018"/>
                  </a:lnTo>
                  <a:lnTo>
                    <a:pt x="851" y="1016"/>
                  </a:lnTo>
                  <a:lnTo>
                    <a:pt x="860" y="1014"/>
                  </a:lnTo>
                  <a:lnTo>
                    <a:pt x="868" y="1010"/>
                  </a:lnTo>
                  <a:lnTo>
                    <a:pt x="876" y="1007"/>
                  </a:lnTo>
                  <a:lnTo>
                    <a:pt x="883" y="1003"/>
                  </a:lnTo>
                  <a:lnTo>
                    <a:pt x="890" y="997"/>
                  </a:lnTo>
                  <a:lnTo>
                    <a:pt x="896" y="992"/>
                  </a:lnTo>
                  <a:lnTo>
                    <a:pt x="902" y="986"/>
                  </a:lnTo>
                  <a:lnTo>
                    <a:pt x="907" y="978"/>
                  </a:lnTo>
                  <a:lnTo>
                    <a:pt x="911" y="971"/>
                  </a:lnTo>
                  <a:lnTo>
                    <a:pt x="916" y="963"/>
                  </a:lnTo>
                  <a:lnTo>
                    <a:pt x="919" y="956"/>
                  </a:lnTo>
                  <a:lnTo>
                    <a:pt x="921" y="947"/>
                  </a:lnTo>
                  <a:lnTo>
                    <a:pt x="922" y="937"/>
                  </a:lnTo>
                  <a:lnTo>
                    <a:pt x="922" y="929"/>
                  </a:lnTo>
                  <a:lnTo>
                    <a:pt x="922" y="929"/>
                  </a:lnTo>
                  <a:lnTo>
                    <a:pt x="922" y="915"/>
                  </a:lnTo>
                  <a:lnTo>
                    <a:pt x="921" y="902"/>
                  </a:lnTo>
                  <a:lnTo>
                    <a:pt x="920" y="889"/>
                  </a:lnTo>
                  <a:lnTo>
                    <a:pt x="918" y="876"/>
                  </a:lnTo>
                  <a:lnTo>
                    <a:pt x="915" y="863"/>
                  </a:lnTo>
                  <a:lnTo>
                    <a:pt x="911" y="851"/>
                  </a:lnTo>
                  <a:lnTo>
                    <a:pt x="902" y="827"/>
                  </a:lnTo>
                  <a:lnTo>
                    <a:pt x="891" y="804"/>
                  </a:lnTo>
                  <a:lnTo>
                    <a:pt x="878" y="783"/>
                  </a:lnTo>
                  <a:lnTo>
                    <a:pt x="863" y="762"/>
                  </a:lnTo>
                  <a:lnTo>
                    <a:pt x="846" y="744"/>
                  </a:lnTo>
                  <a:lnTo>
                    <a:pt x="828" y="727"/>
                  </a:lnTo>
                  <a:lnTo>
                    <a:pt x="807" y="712"/>
                  </a:lnTo>
                  <a:lnTo>
                    <a:pt x="786" y="699"/>
                  </a:lnTo>
                  <a:lnTo>
                    <a:pt x="763" y="688"/>
                  </a:lnTo>
                  <a:lnTo>
                    <a:pt x="740" y="680"/>
                  </a:lnTo>
                  <a:lnTo>
                    <a:pt x="727" y="677"/>
                  </a:lnTo>
                  <a:lnTo>
                    <a:pt x="714" y="673"/>
                  </a:lnTo>
                  <a:lnTo>
                    <a:pt x="701" y="671"/>
                  </a:lnTo>
                  <a:lnTo>
                    <a:pt x="688" y="669"/>
                  </a:lnTo>
                  <a:lnTo>
                    <a:pt x="675" y="668"/>
                  </a:lnTo>
                  <a:lnTo>
                    <a:pt x="661" y="668"/>
                  </a:lnTo>
                  <a:lnTo>
                    <a:pt x="661" y="668"/>
                  </a:lnTo>
                  <a:close/>
                  <a:moveTo>
                    <a:pt x="484" y="84"/>
                  </a:moveTo>
                  <a:lnTo>
                    <a:pt x="484" y="84"/>
                  </a:lnTo>
                  <a:lnTo>
                    <a:pt x="501" y="75"/>
                  </a:lnTo>
                  <a:lnTo>
                    <a:pt x="520" y="68"/>
                  </a:lnTo>
                  <a:lnTo>
                    <a:pt x="538" y="65"/>
                  </a:lnTo>
                  <a:lnTo>
                    <a:pt x="557" y="64"/>
                  </a:lnTo>
                  <a:lnTo>
                    <a:pt x="557" y="64"/>
                  </a:lnTo>
                  <a:lnTo>
                    <a:pt x="574" y="65"/>
                  </a:lnTo>
                  <a:lnTo>
                    <a:pt x="592" y="68"/>
                  </a:lnTo>
                  <a:lnTo>
                    <a:pt x="609" y="74"/>
                  </a:lnTo>
                  <a:lnTo>
                    <a:pt x="625" y="81"/>
                  </a:lnTo>
                  <a:lnTo>
                    <a:pt x="640" y="91"/>
                  </a:lnTo>
                  <a:lnTo>
                    <a:pt x="655" y="103"/>
                  </a:lnTo>
                  <a:lnTo>
                    <a:pt x="668" y="115"/>
                  </a:lnTo>
                  <a:lnTo>
                    <a:pt x="681" y="130"/>
                  </a:lnTo>
                  <a:lnTo>
                    <a:pt x="691" y="147"/>
                  </a:lnTo>
                  <a:lnTo>
                    <a:pt x="702" y="164"/>
                  </a:lnTo>
                  <a:lnTo>
                    <a:pt x="711" y="182"/>
                  </a:lnTo>
                  <a:lnTo>
                    <a:pt x="718" y="202"/>
                  </a:lnTo>
                  <a:lnTo>
                    <a:pt x="724" y="223"/>
                  </a:lnTo>
                  <a:lnTo>
                    <a:pt x="728" y="244"/>
                  </a:lnTo>
                  <a:lnTo>
                    <a:pt x="731" y="267"/>
                  </a:lnTo>
                  <a:lnTo>
                    <a:pt x="732" y="290"/>
                  </a:lnTo>
                  <a:lnTo>
                    <a:pt x="732" y="290"/>
                  </a:lnTo>
                  <a:lnTo>
                    <a:pt x="731" y="306"/>
                  </a:lnTo>
                  <a:lnTo>
                    <a:pt x="730" y="324"/>
                  </a:lnTo>
                  <a:lnTo>
                    <a:pt x="728" y="340"/>
                  </a:lnTo>
                  <a:lnTo>
                    <a:pt x="725" y="356"/>
                  </a:lnTo>
                  <a:lnTo>
                    <a:pt x="725" y="356"/>
                  </a:lnTo>
                  <a:lnTo>
                    <a:pt x="724" y="362"/>
                  </a:lnTo>
                  <a:lnTo>
                    <a:pt x="724" y="369"/>
                  </a:lnTo>
                  <a:lnTo>
                    <a:pt x="726" y="374"/>
                  </a:lnTo>
                  <a:lnTo>
                    <a:pt x="728" y="379"/>
                  </a:lnTo>
                  <a:lnTo>
                    <a:pt x="732" y="385"/>
                  </a:lnTo>
                  <a:lnTo>
                    <a:pt x="736" y="389"/>
                  </a:lnTo>
                  <a:lnTo>
                    <a:pt x="742" y="391"/>
                  </a:lnTo>
                  <a:lnTo>
                    <a:pt x="748" y="393"/>
                  </a:lnTo>
                  <a:lnTo>
                    <a:pt x="748" y="393"/>
                  </a:lnTo>
                  <a:lnTo>
                    <a:pt x="756" y="394"/>
                  </a:lnTo>
                  <a:lnTo>
                    <a:pt x="756" y="394"/>
                  </a:lnTo>
                  <a:lnTo>
                    <a:pt x="761" y="394"/>
                  </a:lnTo>
                  <a:lnTo>
                    <a:pt x="765" y="393"/>
                  </a:lnTo>
                  <a:lnTo>
                    <a:pt x="771" y="391"/>
                  </a:lnTo>
                  <a:lnTo>
                    <a:pt x="775" y="388"/>
                  </a:lnTo>
                  <a:lnTo>
                    <a:pt x="778" y="385"/>
                  </a:lnTo>
                  <a:lnTo>
                    <a:pt x="782" y="380"/>
                  </a:lnTo>
                  <a:lnTo>
                    <a:pt x="785" y="375"/>
                  </a:lnTo>
                  <a:lnTo>
                    <a:pt x="786" y="370"/>
                  </a:lnTo>
                  <a:lnTo>
                    <a:pt x="786" y="370"/>
                  </a:lnTo>
                  <a:lnTo>
                    <a:pt x="790" y="350"/>
                  </a:lnTo>
                  <a:lnTo>
                    <a:pt x="793" y="331"/>
                  </a:lnTo>
                  <a:lnTo>
                    <a:pt x="794" y="311"/>
                  </a:lnTo>
                  <a:lnTo>
                    <a:pt x="795" y="290"/>
                  </a:lnTo>
                  <a:lnTo>
                    <a:pt x="795" y="290"/>
                  </a:lnTo>
                  <a:lnTo>
                    <a:pt x="794" y="260"/>
                  </a:lnTo>
                  <a:lnTo>
                    <a:pt x="790" y="231"/>
                  </a:lnTo>
                  <a:lnTo>
                    <a:pt x="785" y="203"/>
                  </a:lnTo>
                  <a:lnTo>
                    <a:pt x="776" y="178"/>
                  </a:lnTo>
                  <a:lnTo>
                    <a:pt x="767" y="152"/>
                  </a:lnTo>
                  <a:lnTo>
                    <a:pt x="755" y="128"/>
                  </a:lnTo>
                  <a:lnTo>
                    <a:pt x="741" y="106"/>
                  </a:lnTo>
                  <a:lnTo>
                    <a:pt x="726" y="85"/>
                  </a:lnTo>
                  <a:lnTo>
                    <a:pt x="709" y="66"/>
                  </a:lnTo>
                  <a:lnTo>
                    <a:pt x="690" y="50"/>
                  </a:lnTo>
                  <a:lnTo>
                    <a:pt x="670" y="35"/>
                  </a:lnTo>
                  <a:lnTo>
                    <a:pt x="660" y="29"/>
                  </a:lnTo>
                  <a:lnTo>
                    <a:pt x="650" y="23"/>
                  </a:lnTo>
                  <a:lnTo>
                    <a:pt x="639" y="18"/>
                  </a:lnTo>
                  <a:lnTo>
                    <a:pt x="628" y="14"/>
                  </a:lnTo>
                  <a:lnTo>
                    <a:pt x="616" y="9"/>
                  </a:lnTo>
                  <a:lnTo>
                    <a:pt x="604" y="6"/>
                  </a:lnTo>
                  <a:lnTo>
                    <a:pt x="593" y="3"/>
                  </a:lnTo>
                  <a:lnTo>
                    <a:pt x="581" y="2"/>
                  </a:lnTo>
                  <a:lnTo>
                    <a:pt x="569" y="1"/>
                  </a:lnTo>
                  <a:lnTo>
                    <a:pt x="557" y="0"/>
                  </a:lnTo>
                  <a:lnTo>
                    <a:pt x="557" y="0"/>
                  </a:lnTo>
                  <a:lnTo>
                    <a:pt x="543" y="1"/>
                  </a:lnTo>
                  <a:lnTo>
                    <a:pt x="529" y="2"/>
                  </a:lnTo>
                  <a:lnTo>
                    <a:pt x="517" y="4"/>
                  </a:lnTo>
                  <a:lnTo>
                    <a:pt x="503" y="7"/>
                  </a:lnTo>
                  <a:lnTo>
                    <a:pt x="490" y="11"/>
                  </a:lnTo>
                  <a:lnTo>
                    <a:pt x="477" y="17"/>
                  </a:lnTo>
                  <a:lnTo>
                    <a:pt x="465" y="22"/>
                  </a:lnTo>
                  <a:lnTo>
                    <a:pt x="452" y="30"/>
                  </a:lnTo>
                  <a:lnTo>
                    <a:pt x="452" y="30"/>
                  </a:lnTo>
                  <a:lnTo>
                    <a:pt x="447" y="33"/>
                  </a:lnTo>
                  <a:lnTo>
                    <a:pt x="442" y="37"/>
                  </a:lnTo>
                  <a:lnTo>
                    <a:pt x="439" y="43"/>
                  </a:lnTo>
                  <a:lnTo>
                    <a:pt x="438" y="49"/>
                  </a:lnTo>
                  <a:lnTo>
                    <a:pt x="437" y="54"/>
                  </a:lnTo>
                  <a:lnTo>
                    <a:pt x="437" y="61"/>
                  </a:lnTo>
                  <a:lnTo>
                    <a:pt x="438" y="67"/>
                  </a:lnTo>
                  <a:lnTo>
                    <a:pt x="441" y="73"/>
                  </a:lnTo>
                  <a:lnTo>
                    <a:pt x="441" y="73"/>
                  </a:lnTo>
                  <a:lnTo>
                    <a:pt x="445" y="78"/>
                  </a:lnTo>
                  <a:lnTo>
                    <a:pt x="450" y="82"/>
                  </a:lnTo>
                  <a:lnTo>
                    <a:pt x="455" y="85"/>
                  </a:lnTo>
                  <a:lnTo>
                    <a:pt x="461" y="88"/>
                  </a:lnTo>
                  <a:lnTo>
                    <a:pt x="467" y="89"/>
                  </a:lnTo>
                  <a:lnTo>
                    <a:pt x="473" y="88"/>
                  </a:lnTo>
                  <a:lnTo>
                    <a:pt x="479" y="87"/>
                  </a:lnTo>
                  <a:lnTo>
                    <a:pt x="484" y="84"/>
                  </a:lnTo>
                  <a:lnTo>
                    <a:pt x="484" y="84"/>
                  </a:lnTo>
                  <a:close/>
                  <a:moveTo>
                    <a:pt x="763" y="540"/>
                  </a:moveTo>
                  <a:lnTo>
                    <a:pt x="763" y="540"/>
                  </a:lnTo>
                  <a:lnTo>
                    <a:pt x="757" y="541"/>
                  </a:lnTo>
                  <a:lnTo>
                    <a:pt x="751" y="544"/>
                  </a:lnTo>
                  <a:lnTo>
                    <a:pt x="746" y="546"/>
                  </a:lnTo>
                  <a:lnTo>
                    <a:pt x="741" y="550"/>
                  </a:lnTo>
                  <a:lnTo>
                    <a:pt x="738" y="554"/>
                  </a:lnTo>
                  <a:lnTo>
                    <a:pt x="734" y="560"/>
                  </a:lnTo>
                  <a:lnTo>
                    <a:pt x="732" y="566"/>
                  </a:lnTo>
                  <a:lnTo>
                    <a:pt x="732" y="573"/>
                  </a:lnTo>
                  <a:lnTo>
                    <a:pt x="732" y="573"/>
                  </a:lnTo>
                  <a:lnTo>
                    <a:pt x="732" y="579"/>
                  </a:lnTo>
                  <a:lnTo>
                    <a:pt x="734" y="584"/>
                  </a:lnTo>
                  <a:lnTo>
                    <a:pt x="738" y="590"/>
                  </a:lnTo>
                  <a:lnTo>
                    <a:pt x="741" y="595"/>
                  </a:lnTo>
                  <a:lnTo>
                    <a:pt x="746" y="598"/>
                  </a:lnTo>
                  <a:lnTo>
                    <a:pt x="751" y="602"/>
                  </a:lnTo>
                  <a:lnTo>
                    <a:pt x="757" y="604"/>
                  </a:lnTo>
                  <a:lnTo>
                    <a:pt x="763" y="605"/>
                  </a:lnTo>
                  <a:lnTo>
                    <a:pt x="763" y="605"/>
                  </a:lnTo>
                  <a:lnTo>
                    <a:pt x="784" y="606"/>
                  </a:lnTo>
                  <a:lnTo>
                    <a:pt x="803" y="608"/>
                  </a:lnTo>
                  <a:lnTo>
                    <a:pt x="821" y="613"/>
                  </a:lnTo>
                  <a:lnTo>
                    <a:pt x="839" y="620"/>
                  </a:lnTo>
                  <a:lnTo>
                    <a:pt x="856" y="628"/>
                  </a:lnTo>
                  <a:lnTo>
                    <a:pt x="872" y="639"/>
                  </a:lnTo>
                  <a:lnTo>
                    <a:pt x="887" y="650"/>
                  </a:lnTo>
                  <a:lnTo>
                    <a:pt x="900" y="663"/>
                  </a:lnTo>
                  <a:lnTo>
                    <a:pt x="911" y="678"/>
                  </a:lnTo>
                  <a:lnTo>
                    <a:pt x="923" y="693"/>
                  </a:lnTo>
                  <a:lnTo>
                    <a:pt x="932" y="709"/>
                  </a:lnTo>
                  <a:lnTo>
                    <a:pt x="940" y="727"/>
                  </a:lnTo>
                  <a:lnTo>
                    <a:pt x="946" y="745"/>
                  </a:lnTo>
                  <a:lnTo>
                    <a:pt x="951" y="764"/>
                  </a:lnTo>
                  <a:lnTo>
                    <a:pt x="953" y="784"/>
                  </a:lnTo>
                  <a:lnTo>
                    <a:pt x="954" y="803"/>
                  </a:lnTo>
                  <a:lnTo>
                    <a:pt x="954" y="803"/>
                  </a:lnTo>
                  <a:lnTo>
                    <a:pt x="954" y="809"/>
                  </a:lnTo>
                  <a:lnTo>
                    <a:pt x="952" y="814"/>
                  </a:lnTo>
                  <a:lnTo>
                    <a:pt x="952" y="814"/>
                  </a:lnTo>
                  <a:lnTo>
                    <a:pt x="950" y="820"/>
                  </a:lnTo>
                  <a:lnTo>
                    <a:pt x="950" y="827"/>
                  </a:lnTo>
                  <a:lnTo>
                    <a:pt x="950" y="832"/>
                  </a:lnTo>
                  <a:lnTo>
                    <a:pt x="952" y="839"/>
                  </a:lnTo>
                  <a:lnTo>
                    <a:pt x="954" y="844"/>
                  </a:lnTo>
                  <a:lnTo>
                    <a:pt x="959" y="848"/>
                  </a:lnTo>
                  <a:lnTo>
                    <a:pt x="963" y="853"/>
                  </a:lnTo>
                  <a:lnTo>
                    <a:pt x="968" y="856"/>
                  </a:lnTo>
                  <a:lnTo>
                    <a:pt x="968" y="856"/>
                  </a:lnTo>
                  <a:lnTo>
                    <a:pt x="975" y="858"/>
                  </a:lnTo>
                  <a:lnTo>
                    <a:pt x="981" y="859"/>
                  </a:lnTo>
                  <a:lnTo>
                    <a:pt x="981" y="859"/>
                  </a:lnTo>
                  <a:lnTo>
                    <a:pt x="985" y="858"/>
                  </a:lnTo>
                  <a:lnTo>
                    <a:pt x="990" y="857"/>
                  </a:lnTo>
                  <a:lnTo>
                    <a:pt x="998" y="854"/>
                  </a:lnTo>
                  <a:lnTo>
                    <a:pt x="1003" y="851"/>
                  </a:lnTo>
                  <a:lnTo>
                    <a:pt x="1006" y="848"/>
                  </a:lnTo>
                  <a:lnTo>
                    <a:pt x="1008" y="844"/>
                  </a:lnTo>
                  <a:lnTo>
                    <a:pt x="1010" y="840"/>
                  </a:lnTo>
                  <a:lnTo>
                    <a:pt x="1010" y="840"/>
                  </a:lnTo>
                  <a:lnTo>
                    <a:pt x="1013" y="831"/>
                  </a:lnTo>
                  <a:lnTo>
                    <a:pt x="1017" y="823"/>
                  </a:lnTo>
                  <a:lnTo>
                    <a:pt x="1018" y="813"/>
                  </a:lnTo>
                  <a:lnTo>
                    <a:pt x="1018" y="803"/>
                  </a:lnTo>
                  <a:lnTo>
                    <a:pt x="1018" y="803"/>
                  </a:lnTo>
                  <a:lnTo>
                    <a:pt x="1018" y="790"/>
                  </a:lnTo>
                  <a:lnTo>
                    <a:pt x="1017" y="777"/>
                  </a:lnTo>
                  <a:lnTo>
                    <a:pt x="1013" y="751"/>
                  </a:lnTo>
                  <a:lnTo>
                    <a:pt x="1007" y="726"/>
                  </a:lnTo>
                  <a:lnTo>
                    <a:pt x="998" y="702"/>
                  </a:lnTo>
                  <a:lnTo>
                    <a:pt x="988" y="679"/>
                  </a:lnTo>
                  <a:lnTo>
                    <a:pt x="976" y="657"/>
                  </a:lnTo>
                  <a:lnTo>
                    <a:pt x="961" y="637"/>
                  </a:lnTo>
                  <a:lnTo>
                    <a:pt x="945" y="619"/>
                  </a:lnTo>
                  <a:lnTo>
                    <a:pt x="926" y="602"/>
                  </a:lnTo>
                  <a:lnTo>
                    <a:pt x="907" y="585"/>
                  </a:lnTo>
                  <a:lnTo>
                    <a:pt x="887" y="573"/>
                  </a:lnTo>
                  <a:lnTo>
                    <a:pt x="864" y="562"/>
                  </a:lnTo>
                  <a:lnTo>
                    <a:pt x="852" y="556"/>
                  </a:lnTo>
                  <a:lnTo>
                    <a:pt x="841" y="552"/>
                  </a:lnTo>
                  <a:lnTo>
                    <a:pt x="829" y="549"/>
                  </a:lnTo>
                  <a:lnTo>
                    <a:pt x="816" y="546"/>
                  </a:lnTo>
                  <a:lnTo>
                    <a:pt x="803" y="544"/>
                  </a:lnTo>
                  <a:lnTo>
                    <a:pt x="790" y="542"/>
                  </a:lnTo>
                  <a:lnTo>
                    <a:pt x="777" y="541"/>
                  </a:lnTo>
                  <a:lnTo>
                    <a:pt x="763" y="540"/>
                  </a:lnTo>
                  <a:lnTo>
                    <a:pt x="763" y="54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5" name="Freeform 100"/>
            <p:cNvSpPr>
              <a:spLocks noEditPoints="1"/>
            </p:cNvSpPr>
            <p:nvPr/>
          </p:nvSpPr>
          <p:spPr bwMode="auto">
            <a:xfrm>
              <a:off x="857304" y="3585471"/>
              <a:ext cx="290544" cy="389940"/>
            </a:xfrm>
            <a:custGeom>
              <a:avLst/>
              <a:gdLst>
                <a:gd name="T0" fmla="*/ 582 w 763"/>
                <a:gd name="T1" fmla="*/ 187 h 1018"/>
                <a:gd name="T2" fmla="*/ 572 w 763"/>
                <a:gd name="T3" fmla="*/ 92 h 1018"/>
                <a:gd name="T4" fmla="*/ 561 w 763"/>
                <a:gd name="T5" fmla="*/ 48 h 1018"/>
                <a:gd name="T6" fmla="*/ 527 w 763"/>
                <a:gd name="T7" fmla="*/ 12 h 1018"/>
                <a:gd name="T8" fmla="*/ 87 w 763"/>
                <a:gd name="T9" fmla="*/ 0 h 1018"/>
                <a:gd name="T10" fmla="*/ 45 w 763"/>
                <a:gd name="T11" fmla="*/ 12 h 1018"/>
                <a:gd name="T12" fmla="*/ 10 w 763"/>
                <a:gd name="T13" fmla="*/ 48 h 1018"/>
                <a:gd name="T14" fmla="*/ 0 w 763"/>
                <a:gd name="T15" fmla="*/ 927 h 1018"/>
                <a:gd name="T16" fmla="*/ 10 w 763"/>
                <a:gd name="T17" fmla="*/ 970 h 1018"/>
                <a:gd name="T18" fmla="*/ 45 w 763"/>
                <a:gd name="T19" fmla="*/ 1007 h 1018"/>
                <a:gd name="T20" fmla="*/ 676 w 763"/>
                <a:gd name="T21" fmla="*/ 1018 h 1018"/>
                <a:gd name="T22" fmla="*/ 716 w 763"/>
                <a:gd name="T23" fmla="*/ 1007 h 1018"/>
                <a:gd name="T24" fmla="*/ 752 w 763"/>
                <a:gd name="T25" fmla="*/ 970 h 1018"/>
                <a:gd name="T26" fmla="*/ 763 w 763"/>
                <a:gd name="T27" fmla="*/ 283 h 1018"/>
                <a:gd name="T28" fmla="*/ 752 w 763"/>
                <a:gd name="T29" fmla="*/ 239 h 1018"/>
                <a:gd name="T30" fmla="*/ 716 w 763"/>
                <a:gd name="T31" fmla="*/ 203 h 1018"/>
                <a:gd name="T32" fmla="*/ 676 w 763"/>
                <a:gd name="T33" fmla="*/ 191 h 1018"/>
                <a:gd name="T34" fmla="*/ 692 w 763"/>
                <a:gd name="T35" fmla="*/ 946 h 1018"/>
                <a:gd name="T36" fmla="*/ 87 w 763"/>
                <a:gd name="T37" fmla="*/ 955 h 1018"/>
                <a:gd name="T38" fmla="*/ 65 w 763"/>
                <a:gd name="T39" fmla="*/ 938 h 1018"/>
                <a:gd name="T40" fmla="*/ 65 w 763"/>
                <a:gd name="T41" fmla="*/ 81 h 1018"/>
                <a:gd name="T42" fmla="*/ 87 w 763"/>
                <a:gd name="T43" fmla="*/ 64 h 1018"/>
                <a:gd name="T44" fmla="*/ 501 w 763"/>
                <a:gd name="T45" fmla="*/ 72 h 1018"/>
                <a:gd name="T46" fmla="*/ 508 w 763"/>
                <a:gd name="T47" fmla="*/ 163 h 1018"/>
                <a:gd name="T48" fmla="*/ 523 w 763"/>
                <a:gd name="T49" fmla="*/ 214 h 1018"/>
                <a:gd name="T50" fmla="*/ 562 w 763"/>
                <a:gd name="T51" fmla="*/ 248 h 1018"/>
                <a:gd name="T52" fmla="*/ 676 w 763"/>
                <a:gd name="T53" fmla="*/ 255 h 1018"/>
                <a:gd name="T54" fmla="*/ 697 w 763"/>
                <a:gd name="T55" fmla="*/ 271 h 1018"/>
                <a:gd name="T56" fmla="*/ 413 w 763"/>
                <a:gd name="T57" fmla="*/ 319 h 1018"/>
                <a:gd name="T58" fmla="*/ 442 w 763"/>
                <a:gd name="T59" fmla="*/ 299 h 1018"/>
                <a:gd name="T60" fmla="*/ 440 w 763"/>
                <a:gd name="T61" fmla="*/ 269 h 1018"/>
                <a:gd name="T62" fmla="*/ 158 w 763"/>
                <a:gd name="T63" fmla="*/ 255 h 1018"/>
                <a:gd name="T64" fmla="*/ 132 w 763"/>
                <a:gd name="T65" fmla="*/ 269 h 1018"/>
                <a:gd name="T66" fmla="*/ 130 w 763"/>
                <a:gd name="T67" fmla="*/ 299 h 1018"/>
                <a:gd name="T68" fmla="*/ 158 w 763"/>
                <a:gd name="T69" fmla="*/ 319 h 1018"/>
                <a:gd name="T70" fmla="*/ 146 w 763"/>
                <a:gd name="T71" fmla="*/ 385 h 1018"/>
                <a:gd name="T72" fmla="*/ 126 w 763"/>
                <a:gd name="T73" fmla="*/ 414 h 1018"/>
                <a:gd name="T74" fmla="*/ 140 w 763"/>
                <a:gd name="T75" fmla="*/ 440 h 1018"/>
                <a:gd name="T76" fmla="*/ 610 w 763"/>
                <a:gd name="T77" fmla="*/ 445 h 1018"/>
                <a:gd name="T78" fmla="*/ 635 w 763"/>
                <a:gd name="T79" fmla="*/ 420 h 1018"/>
                <a:gd name="T80" fmla="*/ 626 w 763"/>
                <a:gd name="T81" fmla="*/ 392 h 1018"/>
                <a:gd name="T82" fmla="*/ 604 w 763"/>
                <a:gd name="T83" fmla="*/ 510 h 1018"/>
                <a:gd name="T84" fmla="*/ 136 w 763"/>
                <a:gd name="T85" fmla="*/ 518 h 1018"/>
                <a:gd name="T86" fmla="*/ 127 w 763"/>
                <a:gd name="T87" fmla="*/ 547 h 1018"/>
                <a:gd name="T88" fmla="*/ 152 w 763"/>
                <a:gd name="T89" fmla="*/ 572 h 1018"/>
                <a:gd name="T90" fmla="*/ 621 w 763"/>
                <a:gd name="T91" fmla="*/ 567 h 1018"/>
                <a:gd name="T92" fmla="*/ 636 w 763"/>
                <a:gd name="T93" fmla="*/ 541 h 1018"/>
                <a:gd name="T94" fmla="*/ 616 w 763"/>
                <a:gd name="T95" fmla="*/ 512 h 1018"/>
                <a:gd name="T96" fmla="*/ 158 w 763"/>
                <a:gd name="T97" fmla="*/ 636 h 1018"/>
                <a:gd name="T98" fmla="*/ 130 w 763"/>
                <a:gd name="T99" fmla="*/ 655 h 1018"/>
                <a:gd name="T100" fmla="*/ 132 w 763"/>
                <a:gd name="T101" fmla="*/ 687 h 1018"/>
                <a:gd name="T102" fmla="*/ 604 w 763"/>
                <a:gd name="T103" fmla="*/ 701 h 1018"/>
                <a:gd name="T104" fmla="*/ 630 w 763"/>
                <a:gd name="T105" fmla="*/ 687 h 1018"/>
                <a:gd name="T106" fmla="*/ 633 w 763"/>
                <a:gd name="T107" fmla="*/ 655 h 1018"/>
                <a:gd name="T108" fmla="*/ 604 w 763"/>
                <a:gd name="T109" fmla="*/ 636 h 1018"/>
                <a:gd name="T110" fmla="*/ 146 w 763"/>
                <a:gd name="T111" fmla="*/ 766 h 1018"/>
                <a:gd name="T112" fmla="*/ 126 w 763"/>
                <a:gd name="T113" fmla="*/ 796 h 1018"/>
                <a:gd name="T114" fmla="*/ 140 w 763"/>
                <a:gd name="T115" fmla="*/ 822 h 1018"/>
                <a:gd name="T116" fmla="*/ 610 w 763"/>
                <a:gd name="T117" fmla="*/ 827 h 1018"/>
                <a:gd name="T118" fmla="*/ 635 w 763"/>
                <a:gd name="T119" fmla="*/ 802 h 1018"/>
                <a:gd name="T120" fmla="*/ 626 w 763"/>
                <a:gd name="T121" fmla="*/ 773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63" h="1018">
                  <a:moveTo>
                    <a:pt x="676" y="191"/>
                  </a:moveTo>
                  <a:lnTo>
                    <a:pt x="595" y="191"/>
                  </a:lnTo>
                  <a:lnTo>
                    <a:pt x="595" y="191"/>
                  </a:lnTo>
                  <a:lnTo>
                    <a:pt x="591" y="191"/>
                  </a:lnTo>
                  <a:lnTo>
                    <a:pt x="587" y="189"/>
                  </a:lnTo>
                  <a:lnTo>
                    <a:pt x="582" y="187"/>
                  </a:lnTo>
                  <a:lnTo>
                    <a:pt x="579" y="183"/>
                  </a:lnTo>
                  <a:lnTo>
                    <a:pt x="576" y="179"/>
                  </a:lnTo>
                  <a:lnTo>
                    <a:pt x="574" y="174"/>
                  </a:lnTo>
                  <a:lnTo>
                    <a:pt x="573" y="169"/>
                  </a:lnTo>
                  <a:lnTo>
                    <a:pt x="572" y="163"/>
                  </a:lnTo>
                  <a:lnTo>
                    <a:pt x="572" y="92"/>
                  </a:lnTo>
                  <a:lnTo>
                    <a:pt x="572" y="92"/>
                  </a:lnTo>
                  <a:lnTo>
                    <a:pt x="572" y="83"/>
                  </a:lnTo>
                  <a:lnTo>
                    <a:pt x="570" y="74"/>
                  </a:lnTo>
                  <a:lnTo>
                    <a:pt x="568" y="64"/>
                  </a:lnTo>
                  <a:lnTo>
                    <a:pt x="565" y="57"/>
                  </a:lnTo>
                  <a:lnTo>
                    <a:pt x="561" y="48"/>
                  </a:lnTo>
                  <a:lnTo>
                    <a:pt x="557" y="41"/>
                  </a:lnTo>
                  <a:lnTo>
                    <a:pt x="552" y="34"/>
                  </a:lnTo>
                  <a:lnTo>
                    <a:pt x="546" y="27"/>
                  </a:lnTo>
                  <a:lnTo>
                    <a:pt x="540" y="21"/>
                  </a:lnTo>
                  <a:lnTo>
                    <a:pt x="533" y="16"/>
                  </a:lnTo>
                  <a:lnTo>
                    <a:pt x="527" y="12"/>
                  </a:lnTo>
                  <a:lnTo>
                    <a:pt x="518" y="7"/>
                  </a:lnTo>
                  <a:lnTo>
                    <a:pt x="510" y="4"/>
                  </a:lnTo>
                  <a:lnTo>
                    <a:pt x="502" y="2"/>
                  </a:lnTo>
                  <a:lnTo>
                    <a:pt x="493" y="1"/>
                  </a:lnTo>
                  <a:lnTo>
                    <a:pt x="485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78" y="1"/>
                  </a:lnTo>
                  <a:lnTo>
                    <a:pt x="69" y="2"/>
                  </a:lnTo>
                  <a:lnTo>
                    <a:pt x="61" y="4"/>
                  </a:lnTo>
                  <a:lnTo>
                    <a:pt x="52" y="7"/>
                  </a:lnTo>
                  <a:lnTo>
                    <a:pt x="45" y="12"/>
                  </a:lnTo>
                  <a:lnTo>
                    <a:pt x="38" y="16"/>
                  </a:lnTo>
                  <a:lnTo>
                    <a:pt x="31" y="21"/>
                  </a:lnTo>
                  <a:lnTo>
                    <a:pt x="25" y="27"/>
                  </a:lnTo>
                  <a:lnTo>
                    <a:pt x="19" y="34"/>
                  </a:lnTo>
                  <a:lnTo>
                    <a:pt x="15" y="41"/>
                  </a:lnTo>
                  <a:lnTo>
                    <a:pt x="10" y="48"/>
                  </a:lnTo>
                  <a:lnTo>
                    <a:pt x="6" y="57"/>
                  </a:lnTo>
                  <a:lnTo>
                    <a:pt x="3" y="64"/>
                  </a:lnTo>
                  <a:lnTo>
                    <a:pt x="1" y="74"/>
                  </a:lnTo>
                  <a:lnTo>
                    <a:pt x="0" y="83"/>
                  </a:lnTo>
                  <a:lnTo>
                    <a:pt x="0" y="92"/>
                  </a:lnTo>
                  <a:lnTo>
                    <a:pt x="0" y="927"/>
                  </a:lnTo>
                  <a:lnTo>
                    <a:pt x="0" y="927"/>
                  </a:lnTo>
                  <a:lnTo>
                    <a:pt x="0" y="937"/>
                  </a:lnTo>
                  <a:lnTo>
                    <a:pt x="1" y="945"/>
                  </a:lnTo>
                  <a:lnTo>
                    <a:pt x="3" y="954"/>
                  </a:lnTo>
                  <a:lnTo>
                    <a:pt x="6" y="962"/>
                  </a:lnTo>
                  <a:lnTo>
                    <a:pt x="10" y="970"/>
                  </a:lnTo>
                  <a:lnTo>
                    <a:pt x="15" y="977"/>
                  </a:lnTo>
                  <a:lnTo>
                    <a:pt x="19" y="985"/>
                  </a:lnTo>
                  <a:lnTo>
                    <a:pt x="25" y="991"/>
                  </a:lnTo>
                  <a:lnTo>
                    <a:pt x="31" y="998"/>
                  </a:lnTo>
                  <a:lnTo>
                    <a:pt x="38" y="1002"/>
                  </a:lnTo>
                  <a:lnTo>
                    <a:pt x="45" y="1007"/>
                  </a:lnTo>
                  <a:lnTo>
                    <a:pt x="52" y="1011"/>
                  </a:lnTo>
                  <a:lnTo>
                    <a:pt x="61" y="1014"/>
                  </a:lnTo>
                  <a:lnTo>
                    <a:pt x="69" y="1016"/>
                  </a:lnTo>
                  <a:lnTo>
                    <a:pt x="78" y="1018"/>
                  </a:lnTo>
                  <a:lnTo>
                    <a:pt x="87" y="1018"/>
                  </a:lnTo>
                  <a:lnTo>
                    <a:pt x="676" y="1018"/>
                  </a:lnTo>
                  <a:lnTo>
                    <a:pt x="676" y="1018"/>
                  </a:lnTo>
                  <a:lnTo>
                    <a:pt x="684" y="1018"/>
                  </a:lnTo>
                  <a:lnTo>
                    <a:pt x="693" y="1016"/>
                  </a:lnTo>
                  <a:lnTo>
                    <a:pt x="701" y="1014"/>
                  </a:lnTo>
                  <a:lnTo>
                    <a:pt x="709" y="1011"/>
                  </a:lnTo>
                  <a:lnTo>
                    <a:pt x="716" y="1007"/>
                  </a:lnTo>
                  <a:lnTo>
                    <a:pt x="724" y="1002"/>
                  </a:lnTo>
                  <a:lnTo>
                    <a:pt x="730" y="998"/>
                  </a:lnTo>
                  <a:lnTo>
                    <a:pt x="737" y="991"/>
                  </a:lnTo>
                  <a:lnTo>
                    <a:pt x="742" y="985"/>
                  </a:lnTo>
                  <a:lnTo>
                    <a:pt x="748" y="977"/>
                  </a:lnTo>
                  <a:lnTo>
                    <a:pt x="752" y="970"/>
                  </a:lnTo>
                  <a:lnTo>
                    <a:pt x="756" y="962"/>
                  </a:lnTo>
                  <a:lnTo>
                    <a:pt x="758" y="954"/>
                  </a:lnTo>
                  <a:lnTo>
                    <a:pt x="760" y="945"/>
                  </a:lnTo>
                  <a:lnTo>
                    <a:pt x="763" y="937"/>
                  </a:lnTo>
                  <a:lnTo>
                    <a:pt x="763" y="927"/>
                  </a:lnTo>
                  <a:lnTo>
                    <a:pt x="763" y="283"/>
                  </a:lnTo>
                  <a:lnTo>
                    <a:pt x="763" y="283"/>
                  </a:lnTo>
                  <a:lnTo>
                    <a:pt x="763" y="273"/>
                  </a:lnTo>
                  <a:lnTo>
                    <a:pt x="760" y="264"/>
                  </a:lnTo>
                  <a:lnTo>
                    <a:pt x="758" y="255"/>
                  </a:lnTo>
                  <a:lnTo>
                    <a:pt x="756" y="247"/>
                  </a:lnTo>
                  <a:lnTo>
                    <a:pt x="752" y="239"/>
                  </a:lnTo>
                  <a:lnTo>
                    <a:pt x="748" y="232"/>
                  </a:lnTo>
                  <a:lnTo>
                    <a:pt x="742" y="224"/>
                  </a:lnTo>
                  <a:lnTo>
                    <a:pt x="737" y="218"/>
                  </a:lnTo>
                  <a:lnTo>
                    <a:pt x="730" y="212"/>
                  </a:lnTo>
                  <a:lnTo>
                    <a:pt x="724" y="207"/>
                  </a:lnTo>
                  <a:lnTo>
                    <a:pt x="716" y="203"/>
                  </a:lnTo>
                  <a:lnTo>
                    <a:pt x="709" y="198"/>
                  </a:lnTo>
                  <a:lnTo>
                    <a:pt x="701" y="195"/>
                  </a:lnTo>
                  <a:lnTo>
                    <a:pt x="693" y="193"/>
                  </a:lnTo>
                  <a:lnTo>
                    <a:pt x="684" y="192"/>
                  </a:lnTo>
                  <a:lnTo>
                    <a:pt x="676" y="191"/>
                  </a:lnTo>
                  <a:lnTo>
                    <a:pt x="676" y="191"/>
                  </a:lnTo>
                  <a:close/>
                  <a:moveTo>
                    <a:pt x="699" y="927"/>
                  </a:moveTo>
                  <a:lnTo>
                    <a:pt x="699" y="927"/>
                  </a:lnTo>
                  <a:lnTo>
                    <a:pt x="698" y="932"/>
                  </a:lnTo>
                  <a:lnTo>
                    <a:pt x="697" y="938"/>
                  </a:lnTo>
                  <a:lnTo>
                    <a:pt x="695" y="942"/>
                  </a:lnTo>
                  <a:lnTo>
                    <a:pt x="692" y="946"/>
                  </a:lnTo>
                  <a:lnTo>
                    <a:pt x="689" y="949"/>
                  </a:lnTo>
                  <a:lnTo>
                    <a:pt x="684" y="953"/>
                  </a:lnTo>
                  <a:lnTo>
                    <a:pt x="680" y="954"/>
                  </a:lnTo>
                  <a:lnTo>
                    <a:pt x="676" y="955"/>
                  </a:lnTo>
                  <a:lnTo>
                    <a:pt x="87" y="955"/>
                  </a:lnTo>
                  <a:lnTo>
                    <a:pt x="87" y="955"/>
                  </a:lnTo>
                  <a:lnTo>
                    <a:pt x="82" y="954"/>
                  </a:lnTo>
                  <a:lnTo>
                    <a:pt x="78" y="953"/>
                  </a:lnTo>
                  <a:lnTo>
                    <a:pt x="74" y="949"/>
                  </a:lnTo>
                  <a:lnTo>
                    <a:pt x="69" y="946"/>
                  </a:lnTo>
                  <a:lnTo>
                    <a:pt x="67" y="942"/>
                  </a:lnTo>
                  <a:lnTo>
                    <a:pt x="65" y="938"/>
                  </a:lnTo>
                  <a:lnTo>
                    <a:pt x="63" y="932"/>
                  </a:lnTo>
                  <a:lnTo>
                    <a:pt x="63" y="927"/>
                  </a:lnTo>
                  <a:lnTo>
                    <a:pt x="63" y="92"/>
                  </a:lnTo>
                  <a:lnTo>
                    <a:pt x="63" y="92"/>
                  </a:lnTo>
                  <a:lnTo>
                    <a:pt x="63" y="86"/>
                  </a:lnTo>
                  <a:lnTo>
                    <a:pt x="65" y="81"/>
                  </a:lnTo>
                  <a:lnTo>
                    <a:pt x="67" y="76"/>
                  </a:lnTo>
                  <a:lnTo>
                    <a:pt x="69" y="72"/>
                  </a:lnTo>
                  <a:lnTo>
                    <a:pt x="74" y="69"/>
                  </a:lnTo>
                  <a:lnTo>
                    <a:pt x="78" y="66"/>
                  </a:lnTo>
                  <a:lnTo>
                    <a:pt x="82" y="64"/>
                  </a:lnTo>
                  <a:lnTo>
                    <a:pt x="87" y="64"/>
                  </a:lnTo>
                  <a:lnTo>
                    <a:pt x="485" y="64"/>
                  </a:lnTo>
                  <a:lnTo>
                    <a:pt x="485" y="64"/>
                  </a:lnTo>
                  <a:lnTo>
                    <a:pt x="489" y="64"/>
                  </a:lnTo>
                  <a:lnTo>
                    <a:pt x="493" y="66"/>
                  </a:lnTo>
                  <a:lnTo>
                    <a:pt x="498" y="69"/>
                  </a:lnTo>
                  <a:lnTo>
                    <a:pt x="501" y="72"/>
                  </a:lnTo>
                  <a:lnTo>
                    <a:pt x="504" y="76"/>
                  </a:lnTo>
                  <a:lnTo>
                    <a:pt x="506" y="81"/>
                  </a:lnTo>
                  <a:lnTo>
                    <a:pt x="508" y="86"/>
                  </a:lnTo>
                  <a:lnTo>
                    <a:pt x="508" y="92"/>
                  </a:lnTo>
                  <a:lnTo>
                    <a:pt x="508" y="163"/>
                  </a:lnTo>
                  <a:lnTo>
                    <a:pt x="508" y="163"/>
                  </a:lnTo>
                  <a:lnTo>
                    <a:pt x="508" y="173"/>
                  </a:lnTo>
                  <a:lnTo>
                    <a:pt x="510" y="182"/>
                  </a:lnTo>
                  <a:lnTo>
                    <a:pt x="513" y="191"/>
                  </a:lnTo>
                  <a:lnTo>
                    <a:pt x="515" y="199"/>
                  </a:lnTo>
                  <a:lnTo>
                    <a:pt x="519" y="207"/>
                  </a:lnTo>
                  <a:lnTo>
                    <a:pt x="523" y="214"/>
                  </a:lnTo>
                  <a:lnTo>
                    <a:pt x="529" y="222"/>
                  </a:lnTo>
                  <a:lnTo>
                    <a:pt x="534" y="228"/>
                  </a:lnTo>
                  <a:lnTo>
                    <a:pt x="540" y="234"/>
                  </a:lnTo>
                  <a:lnTo>
                    <a:pt x="547" y="239"/>
                  </a:lnTo>
                  <a:lnTo>
                    <a:pt x="554" y="243"/>
                  </a:lnTo>
                  <a:lnTo>
                    <a:pt x="562" y="248"/>
                  </a:lnTo>
                  <a:lnTo>
                    <a:pt x="569" y="251"/>
                  </a:lnTo>
                  <a:lnTo>
                    <a:pt x="578" y="253"/>
                  </a:lnTo>
                  <a:lnTo>
                    <a:pt x="587" y="254"/>
                  </a:lnTo>
                  <a:lnTo>
                    <a:pt x="595" y="255"/>
                  </a:lnTo>
                  <a:lnTo>
                    <a:pt x="676" y="255"/>
                  </a:lnTo>
                  <a:lnTo>
                    <a:pt x="676" y="255"/>
                  </a:lnTo>
                  <a:lnTo>
                    <a:pt x="680" y="255"/>
                  </a:lnTo>
                  <a:lnTo>
                    <a:pt x="684" y="257"/>
                  </a:lnTo>
                  <a:lnTo>
                    <a:pt x="689" y="260"/>
                  </a:lnTo>
                  <a:lnTo>
                    <a:pt x="692" y="263"/>
                  </a:lnTo>
                  <a:lnTo>
                    <a:pt x="695" y="267"/>
                  </a:lnTo>
                  <a:lnTo>
                    <a:pt x="697" y="271"/>
                  </a:lnTo>
                  <a:lnTo>
                    <a:pt x="698" y="277"/>
                  </a:lnTo>
                  <a:lnTo>
                    <a:pt x="699" y="283"/>
                  </a:lnTo>
                  <a:lnTo>
                    <a:pt x="699" y="927"/>
                  </a:lnTo>
                  <a:close/>
                  <a:moveTo>
                    <a:pt x="158" y="319"/>
                  </a:moveTo>
                  <a:lnTo>
                    <a:pt x="413" y="319"/>
                  </a:lnTo>
                  <a:lnTo>
                    <a:pt x="413" y="319"/>
                  </a:lnTo>
                  <a:lnTo>
                    <a:pt x="419" y="317"/>
                  </a:lnTo>
                  <a:lnTo>
                    <a:pt x="426" y="316"/>
                  </a:lnTo>
                  <a:lnTo>
                    <a:pt x="431" y="313"/>
                  </a:lnTo>
                  <a:lnTo>
                    <a:pt x="435" y="309"/>
                  </a:lnTo>
                  <a:lnTo>
                    <a:pt x="440" y="305"/>
                  </a:lnTo>
                  <a:lnTo>
                    <a:pt x="442" y="299"/>
                  </a:lnTo>
                  <a:lnTo>
                    <a:pt x="444" y="293"/>
                  </a:lnTo>
                  <a:lnTo>
                    <a:pt x="445" y="286"/>
                  </a:lnTo>
                  <a:lnTo>
                    <a:pt x="445" y="286"/>
                  </a:lnTo>
                  <a:lnTo>
                    <a:pt x="444" y="280"/>
                  </a:lnTo>
                  <a:lnTo>
                    <a:pt x="442" y="275"/>
                  </a:lnTo>
                  <a:lnTo>
                    <a:pt x="440" y="269"/>
                  </a:lnTo>
                  <a:lnTo>
                    <a:pt x="435" y="264"/>
                  </a:lnTo>
                  <a:lnTo>
                    <a:pt x="431" y="261"/>
                  </a:lnTo>
                  <a:lnTo>
                    <a:pt x="426" y="257"/>
                  </a:lnTo>
                  <a:lnTo>
                    <a:pt x="419" y="255"/>
                  </a:lnTo>
                  <a:lnTo>
                    <a:pt x="413" y="255"/>
                  </a:lnTo>
                  <a:lnTo>
                    <a:pt x="158" y="255"/>
                  </a:lnTo>
                  <a:lnTo>
                    <a:pt x="158" y="255"/>
                  </a:lnTo>
                  <a:lnTo>
                    <a:pt x="152" y="255"/>
                  </a:lnTo>
                  <a:lnTo>
                    <a:pt x="146" y="257"/>
                  </a:lnTo>
                  <a:lnTo>
                    <a:pt x="140" y="261"/>
                  </a:lnTo>
                  <a:lnTo>
                    <a:pt x="136" y="264"/>
                  </a:lnTo>
                  <a:lnTo>
                    <a:pt x="132" y="269"/>
                  </a:lnTo>
                  <a:lnTo>
                    <a:pt x="130" y="275"/>
                  </a:lnTo>
                  <a:lnTo>
                    <a:pt x="127" y="280"/>
                  </a:lnTo>
                  <a:lnTo>
                    <a:pt x="126" y="286"/>
                  </a:lnTo>
                  <a:lnTo>
                    <a:pt x="126" y="286"/>
                  </a:lnTo>
                  <a:lnTo>
                    <a:pt x="127" y="293"/>
                  </a:lnTo>
                  <a:lnTo>
                    <a:pt x="130" y="299"/>
                  </a:lnTo>
                  <a:lnTo>
                    <a:pt x="132" y="305"/>
                  </a:lnTo>
                  <a:lnTo>
                    <a:pt x="136" y="309"/>
                  </a:lnTo>
                  <a:lnTo>
                    <a:pt x="140" y="313"/>
                  </a:lnTo>
                  <a:lnTo>
                    <a:pt x="146" y="316"/>
                  </a:lnTo>
                  <a:lnTo>
                    <a:pt x="152" y="317"/>
                  </a:lnTo>
                  <a:lnTo>
                    <a:pt x="158" y="319"/>
                  </a:lnTo>
                  <a:lnTo>
                    <a:pt x="158" y="319"/>
                  </a:lnTo>
                  <a:close/>
                  <a:moveTo>
                    <a:pt x="604" y="382"/>
                  </a:moveTo>
                  <a:lnTo>
                    <a:pt x="158" y="382"/>
                  </a:lnTo>
                  <a:lnTo>
                    <a:pt x="158" y="382"/>
                  </a:lnTo>
                  <a:lnTo>
                    <a:pt x="152" y="383"/>
                  </a:lnTo>
                  <a:lnTo>
                    <a:pt x="146" y="385"/>
                  </a:lnTo>
                  <a:lnTo>
                    <a:pt x="140" y="387"/>
                  </a:lnTo>
                  <a:lnTo>
                    <a:pt x="136" y="392"/>
                  </a:lnTo>
                  <a:lnTo>
                    <a:pt x="132" y="396"/>
                  </a:lnTo>
                  <a:lnTo>
                    <a:pt x="130" y="401"/>
                  </a:lnTo>
                  <a:lnTo>
                    <a:pt x="127" y="408"/>
                  </a:lnTo>
                  <a:lnTo>
                    <a:pt x="126" y="414"/>
                  </a:lnTo>
                  <a:lnTo>
                    <a:pt x="126" y="414"/>
                  </a:lnTo>
                  <a:lnTo>
                    <a:pt x="127" y="420"/>
                  </a:lnTo>
                  <a:lnTo>
                    <a:pt x="130" y="426"/>
                  </a:lnTo>
                  <a:lnTo>
                    <a:pt x="132" y="431"/>
                  </a:lnTo>
                  <a:lnTo>
                    <a:pt x="136" y="437"/>
                  </a:lnTo>
                  <a:lnTo>
                    <a:pt x="140" y="440"/>
                  </a:lnTo>
                  <a:lnTo>
                    <a:pt x="146" y="443"/>
                  </a:lnTo>
                  <a:lnTo>
                    <a:pt x="152" y="445"/>
                  </a:lnTo>
                  <a:lnTo>
                    <a:pt x="158" y="44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10" y="445"/>
                  </a:lnTo>
                  <a:lnTo>
                    <a:pt x="616" y="443"/>
                  </a:lnTo>
                  <a:lnTo>
                    <a:pt x="621" y="440"/>
                  </a:lnTo>
                  <a:lnTo>
                    <a:pt x="626" y="437"/>
                  </a:lnTo>
                  <a:lnTo>
                    <a:pt x="630" y="431"/>
                  </a:lnTo>
                  <a:lnTo>
                    <a:pt x="633" y="426"/>
                  </a:lnTo>
                  <a:lnTo>
                    <a:pt x="635" y="420"/>
                  </a:lnTo>
                  <a:lnTo>
                    <a:pt x="636" y="414"/>
                  </a:lnTo>
                  <a:lnTo>
                    <a:pt x="636" y="414"/>
                  </a:lnTo>
                  <a:lnTo>
                    <a:pt x="635" y="408"/>
                  </a:lnTo>
                  <a:lnTo>
                    <a:pt x="633" y="401"/>
                  </a:lnTo>
                  <a:lnTo>
                    <a:pt x="630" y="396"/>
                  </a:lnTo>
                  <a:lnTo>
                    <a:pt x="626" y="392"/>
                  </a:lnTo>
                  <a:lnTo>
                    <a:pt x="621" y="387"/>
                  </a:lnTo>
                  <a:lnTo>
                    <a:pt x="616" y="385"/>
                  </a:lnTo>
                  <a:lnTo>
                    <a:pt x="610" y="383"/>
                  </a:lnTo>
                  <a:lnTo>
                    <a:pt x="604" y="382"/>
                  </a:lnTo>
                  <a:lnTo>
                    <a:pt x="604" y="382"/>
                  </a:lnTo>
                  <a:close/>
                  <a:moveTo>
                    <a:pt x="604" y="510"/>
                  </a:moveTo>
                  <a:lnTo>
                    <a:pt x="158" y="510"/>
                  </a:lnTo>
                  <a:lnTo>
                    <a:pt x="158" y="510"/>
                  </a:lnTo>
                  <a:lnTo>
                    <a:pt x="152" y="510"/>
                  </a:lnTo>
                  <a:lnTo>
                    <a:pt x="146" y="512"/>
                  </a:lnTo>
                  <a:lnTo>
                    <a:pt x="140" y="515"/>
                  </a:lnTo>
                  <a:lnTo>
                    <a:pt x="136" y="518"/>
                  </a:lnTo>
                  <a:lnTo>
                    <a:pt x="132" y="523"/>
                  </a:lnTo>
                  <a:lnTo>
                    <a:pt x="130" y="529"/>
                  </a:lnTo>
                  <a:lnTo>
                    <a:pt x="127" y="534"/>
                  </a:lnTo>
                  <a:lnTo>
                    <a:pt x="126" y="541"/>
                  </a:lnTo>
                  <a:lnTo>
                    <a:pt x="126" y="541"/>
                  </a:lnTo>
                  <a:lnTo>
                    <a:pt x="127" y="547"/>
                  </a:lnTo>
                  <a:lnTo>
                    <a:pt x="130" y="554"/>
                  </a:lnTo>
                  <a:lnTo>
                    <a:pt x="132" y="559"/>
                  </a:lnTo>
                  <a:lnTo>
                    <a:pt x="136" y="563"/>
                  </a:lnTo>
                  <a:lnTo>
                    <a:pt x="140" y="567"/>
                  </a:lnTo>
                  <a:lnTo>
                    <a:pt x="146" y="571"/>
                  </a:lnTo>
                  <a:lnTo>
                    <a:pt x="152" y="572"/>
                  </a:lnTo>
                  <a:lnTo>
                    <a:pt x="158" y="573"/>
                  </a:lnTo>
                  <a:lnTo>
                    <a:pt x="604" y="573"/>
                  </a:lnTo>
                  <a:lnTo>
                    <a:pt x="604" y="573"/>
                  </a:lnTo>
                  <a:lnTo>
                    <a:pt x="610" y="572"/>
                  </a:lnTo>
                  <a:lnTo>
                    <a:pt x="616" y="571"/>
                  </a:lnTo>
                  <a:lnTo>
                    <a:pt x="621" y="567"/>
                  </a:lnTo>
                  <a:lnTo>
                    <a:pt x="626" y="563"/>
                  </a:lnTo>
                  <a:lnTo>
                    <a:pt x="630" y="559"/>
                  </a:lnTo>
                  <a:lnTo>
                    <a:pt x="633" y="554"/>
                  </a:lnTo>
                  <a:lnTo>
                    <a:pt x="635" y="547"/>
                  </a:lnTo>
                  <a:lnTo>
                    <a:pt x="636" y="541"/>
                  </a:lnTo>
                  <a:lnTo>
                    <a:pt x="636" y="541"/>
                  </a:lnTo>
                  <a:lnTo>
                    <a:pt x="635" y="534"/>
                  </a:lnTo>
                  <a:lnTo>
                    <a:pt x="633" y="529"/>
                  </a:lnTo>
                  <a:lnTo>
                    <a:pt x="630" y="523"/>
                  </a:lnTo>
                  <a:lnTo>
                    <a:pt x="626" y="518"/>
                  </a:lnTo>
                  <a:lnTo>
                    <a:pt x="621" y="515"/>
                  </a:lnTo>
                  <a:lnTo>
                    <a:pt x="616" y="512"/>
                  </a:lnTo>
                  <a:lnTo>
                    <a:pt x="610" y="510"/>
                  </a:lnTo>
                  <a:lnTo>
                    <a:pt x="604" y="510"/>
                  </a:lnTo>
                  <a:lnTo>
                    <a:pt x="604" y="510"/>
                  </a:lnTo>
                  <a:close/>
                  <a:moveTo>
                    <a:pt x="604" y="636"/>
                  </a:moveTo>
                  <a:lnTo>
                    <a:pt x="158" y="636"/>
                  </a:lnTo>
                  <a:lnTo>
                    <a:pt x="158" y="636"/>
                  </a:lnTo>
                  <a:lnTo>
                    <a:pt x="152" y="637"/>
                  </a:lnTo>
                  <a:lnTo>
                    <a:pt x="146" y="639"/>
                  </a:lnTo>
                  <a:lnTo>
                    <a:pt x="140" y="642"/>
                  </a:lnTo>
                  <a:lnTo>
                    <a:pt x="136" y="646"/>
                  </a:lnTo>
                  <a:lnTo>
                    <a:pt x="132" y="650"/>
                  </a:lnTo>
                  <a:lnTo>
                    <a:pt x="130" y="655"/>
                  </a:lnTo>
                  <a:lnTo>
                    <a:pt x="127" y="662"/>
                  </a:lnTo>
                  <a:lnTo>
                    <a:pt x="126" y="668"/>
                  </a:lnTo>
                  <a:lnTo>
                    <a:pt x="126" y="668"/>
                  </a:lnTo>
                  <a:lnTo>
                    <a:pt x="127" y="675"/>
                  </a:lnTo>
                  <a:lnTo>
                    <a:pt x="130" y="681"/>
                  </a:lnTo>
                  <a:lnTo>
                    <a:pt x="132" y="687"/>
                  </a:lnTo>
                  <a:lnTo>
                    <a:pt x="136" y="691"/>
                  </a:lnTo>
                  <a:lnTo>
                    <a:pt x="140" y="695"/>
                  </a:lnTo>
                  <a:lnTo>
                    <a:pt x="146" y="697"/>
                  </a:lnTo>
                  <a:lnTo>
                    <a:pt x="152" y="699"/>
                  </a:lnTo>
                  <a:lnTo>
                    <a:pt x="158" y="701"/>
                  </a:lnTo>
                  <a:lnTo>
                    <a:pt x="604" y="701"/>
                  </a:lnTo>
                  <a:lnTo>
                    <a:pt x="604" y="701"/>
                  </a:lnTo>
                  <a:lnTo>
                    <a:pt x="610" y="699"/>
                  </a:lnTo>
                  <a:lnTo>
                    <a:pt x="616" y="697"/>
                  </a:lnTo>
                  <a:lnTo>
                    <a:pt x="621" y="695"/>
                  </a:lnTo>
                  <a:lnTo>
                    <a:pt x="626" y="691"/>
                  </a:lnTo>
                  <a:lnTo>
                    <a:pt x="630" y="687"/>
                  </a:lnTo>
                  <a:lnTo>
                    <a:pt x="633" y="681"/>
                  </a:lnTo>
                  <a:lnTo>
                    <a:pt x="635" y="675"/>
                  </a:lnTo>
                  <a:lnTo>
                    <a:pt x="636" y="668"/>
                  </a:lnTo>
                  <a:lnTo>
                    <a:pt x="636" y="668"/>
                  </a:lnTo>
                  <a:lnTo>
                    <a:pt x="635" y="662"/>
                  </a:lnTo>
                  <a:lnTo>
                    <a:pt x="633" y="655"/>
                  </a:lnTo>
                  <a:lnTo>
                    <a:pt x="630" y="650"/>
                  </a:lnTo>
                  <a:lnTo>
                    <a:pt x="626" y="646"/>
                  </a:lnTo>
                  <a:lnTo>
                    <a:pt x="621" y="642"/>
                  </a:lnTo>
                  <a:lnTo>
                    <a:pt x="616" y="639"/>
                  </a:lnTo>
                  <a:lnTo>
                    <a:pt x="610" y="637"/>
                  </a:lnTo>
                  <a:lnTo>
                    <a:pt x="604" y="636"/>
                  </a:lnTo>
                  <a:lnTo>
                    <a:pt x="604" y="636"/>
                  </a:lnTo>
                  <a:close/>
                  <a:moveTo>
                    <a:pt x="604" y="764"/>
                  </a:moveTo>
                  <a:lnTo>
                    <a:pt x="158" y="764"/>
                  </a:lnTo>
                  <a:lnTo>
                    <a:pt x="158" y="764"/>
                  </a:lnTo>
                  <a:lnTo>
                    <a:pt x="152" y="765"/>
                  </a:lnTo>
                  <a:lnTo>
                    <a:pt x="146" y="766"/>
                  </a:lnTo>
                  <a:lnTo>
                    <a:pt x="140" y="769"/>
                  </a:lnTo>
                  <a:lnTo>
                    <a:pt x="136" y="773"/>
                  </a:lnTo>
                  <a:lnTo>
                    <a:pt x="132" y="778"/>
                  </a:lnTo>
                  <a:lnTo>
                    <a:pt x="130" y="783"/>
                  </a:lnTo>
                  <a:lnTo>
                    <a:pt x="127" y="790"/>
                  </a:lnTo>
                  <a:lnTo>
                    <a:pt x="126" y="796"/>
                  </a:lnTo>
                  <a:lnTo>
                    <a:pt x="126" y="796"/>
                  </a:lnTo>
                  <a:lnTo>
                    <a:pt x="127" y="802"/>
                  </a:lnTo>
                  <a:lnTo>
                    <a:pt x="130" y="808"/>
                  </a:lnTo>
                  <a:lnTo>
                    <a:pt x="132" y="813"/>
                  </a:lnTo>
                  <a:lnTo>
                    <a:pt x="136" y="819"/>
                  </a:lnTo>
                  <a:lnTo>
                    <a:pt x="140" y="822"/>
                  </a:lnTo>
                  <a:lnTo>
                    <a:pt x="146" y="825"/>
                  </a:lnTo>
                  <a:lnTo>
                    <a:pt x="152" y="827"/>
                  </a:lnTo>
                  <a:lnTo>
                    <a:pt x="158" y="827"/>
                  </a:lnTo>
                  <a:lnTo>
                    <a:pt x="604" y="827"/>
                  </a:lnTo>
                  <a:lnTo>
                    <a:pt x="604" y="827"/>
                  </a:lnTo>
                  <a:lnTo>
                    <a:pt x="610" y="827"/>
                  </a:lnTo>
                  <a:lnTo>
                    <a:pt x="616" y="825"/>
                  </a:lnTo>
                  <a:lnTo>
                    <a:pt x="621" y="822"/>
                  </a:lnTo>
                  <a:lnTo>
                    <a:pt x="626" y="819"/>
                  </a:lnTo>
                  <a:lnTo>
                    <a:pt x="630" y="813"/>
                  </a:lnTo>
                  <a:lnTo>
                    <a:pt x="633" y="808"/>
                  </a:lnTo>
                  <a:lnTo>
                    <a:pt x="635" y="802"/>
                  </a:lnTo>
                  <a:lnTo>
                    <a:pt x="636" y="796"/>
                  </a:lnTo>
                  <a:lnTo>
                    <a:pt x="636" y="796"/>
                  </a:lnTo>
                  <a:lnTo>
                    <a:pt x="635" y="790"/>
                  </a:lnTo>
                  <a:lnTo>
                    <a:pt x="633" y="783"/>
                  </a:lnTo>
                  <a:lnTo>
                    <a:pt x="630" y="778"/>
                  </a:lnTo>
                  <a:lnTo>
                    <a:pt x="626" y="773"/>
                  </a:lnTo>
                  <a:lnTo>
                    <a:pt x="621" y="769"/>
                  </a:lnTo>
                  <a:lnTo>
                    <a:pt x="616" y="766"/>
                  </a:lnTo>
                  <a:lnTo>
                    <a:pt x="610" y="765"/>
                  </a:lnTo>
                  <a:lnTo>
                    <a:pt x="604" y="764"/>
                  </a:lnTo>
                  <a:lnTo>
                    <a:pt x="604" y="76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6" name="Freeform 101"/>
            <p:cNvSpPr>
              <a:spLocks noEditPoints="1"/>
            </p:cNvSpPr>
            <p:nvPr/>
          </p:nvSpPr>
          <p:spPr bwMode="auto">
            <a:xfrm>
              <a:off x="3543689" y="2807502"/>
              <a:ext cx="256137" cy="38994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7" name="Freeform 102"/>
            <p:cNvSpPr>
              <a:spLocks noEditPoints="1"/>
            </p:cNvSpPr>
            <p:nvPr/>
          </p:nvSpPr>
          <p:spPr bwMode="auto">
            <a:xfrm>
              <a:off x="2201453" y="2029532"/>
              <a:ext cx="290544" cy="389940"/>
            </a:xfrm>
            <a:custGeom>
              <a:avLst/>
              <a:gdLst>
                <a:gd name="T0" fmla="*/ 384 w 763"/>
                <a:gd name="T1" fmla="*/ 295 h 1018"/>
                <a:gd name="T2" fmla="*/ 399 w 763"/>
                <a:gd name="T3" fmla="*/ 315 h 1018"/>
                <a:gd name="T4" fmla="*/ 419 w 763"/>
                <a:gd name="T5" fmla="*/ 318 h 1018"/>
                <a:gd name="T6" fmla="*/ 623 w 763"/>
                <a:gd name="T7" fmla="*/ 186 h 1018"/>
                <a:gd name="T8" fmla="*/ 636 w 763"/>
                <a:gd name="T9" fmla="*/ 168 h 1018"/>
                <a:gd name="T10" fmla="*/ 632 w 763"/>
                <a:gd name="T11" fmla="*/ 145 h 1018"/>
                <a:gd name="T12" fmla="*/ 432 w 763"/>
                <a:gd name="T13" fmla="*/ 6 h 1018"/>
                <a:gd name="T14" fmla="*/ 399 w 763"/>
                <a:gd name="T15" fmla="*/ 5 h 1018"/>
                <a:gd name="T16" fmla="*/ 384 w 763"/>
                <a:gd name="T17" fmla="*/ 24 h 1018"/>
                <a:gd name="T18" fmla="*/ 362 w 763"/>
                <a:gd name="T19" fmla="*/ 128 h 1018"/>
                <a:gd name="T20" fmla="*/ 287 w 763"/>
                <a:gd name="T21" fmla="*/ 140 h 1018"/>
                <a:gd name="T22" fmla="*/ 217 w 763"/>
                <a:gd name="T23" fmla="*/ 166 h 1018"/>
                <a:gd name="T24" fmla="*/ 154 w 763"/>
                <a:gd name="T25" fmla="*/ 204 h 1018"/>
                <a:gd name="T26" fmla="*/ 99 w 763"/>
                <a:gd name="T27" fmla="*/ 254 h 1018"/>
                <a:gd name="T28" fmla="*/ 55 w 763"/>
                <a:gd name="T29" fmla="*/ 311 h 1018"/>
                <a:gd name="T30" fmla="*/ 24 w 763"/>
                <a:gd name="T31" fmla="*/ 378 h 1018"/>
                <a:gd name="T32" fmla="*/ 5 w 763"/>
                <a:gd name="T33" fmla="*/ 451 h 1018"/>
                <a:gd name="T34" fmla="*/ 0 w 763"/>
                <a:gd name="T35" fmla="*/ 510 h 1018"/>
                <a:gd name="T36" fmla="*/ 10 w 763"/>
                <a:gd name="T37" fmla="*/ 532 h 1018"/>
                <a:gd name="T38" fmla="*/ 33 w 763"/>
                <a:gd name="T39" fmla="*/ 541 h 1018"/>
                <a:gd name="T40" fmla="*/ 50 w 763"/>
                <a:gd name="T41" fmla="*/ 536 h 1018"/>
                <a:gd name="T42" fmla="*/ 64 w 763"/>
                <a:gd name="T43" fmla="*/ 516 h 1018"/>
                <a:gd name="T44" fmla="*/ 66 w 763"/>
                <a:gd name="T45" fmla="*/ 477 h 1018"/>
                <a:gd name="T46" fmla="*/ 79 w 763"/>
                <a:gd name="T47" fmla="*/ 416 h 1018"/>
                <a:gd name="T48" fmla="*/ 102 w 763"/>
                <a:gd name="T49" fmla="*/ 358 h 1018"/>
                <a:gd name="T50" fmla="*/ 137 w 763"/>
                <a:gd name="T51" fmla="*/ 307 h 1018"/>
                <a:gd name="T52" fmla="*/ 180 w 763"/>
                <a:gd name="T53" fmla="*/ 264 h 1018"/>
                <a:gd name="T54" fmla="*/ 230 w 763"/>
                <a:gd name="T55" fmla="*/ 230 h 1018"/>
                <a:gd name="T56" fmla="*/ 288 w 763"/>
                <a:gd name="T57" fmla="*/ 205 h 1018"/>
                <a:gd name="T58" fmla="*/ 349 w 763"/>
                <a:gd name="T59" fmla="*/ 193 h 1018"/>
                <a:gd name="T60" fmla="*/ 446 w 763"/>
                <a:gd name="T61" fmla="*/ 91 h 1018"/>
                <a:gd name="T62" fmla="*/ 732 w 763"/>
                <a:gd name="T63" fmla="*/ 478 h 1018"/>
                <a:gd name="T64" fmla="*/ 714 w 763"/>
                <a:gd name="T65" fmla="*/ 483 h 1018"/>
                <a:gd name="T66" fmla="*/ 701 w 763"/>
                <a:gd name="T67" fmla="*/ 503 h 1018"/>
                <a:gd name="T68" fmla="*/ 699 w 763"/>
                <a:gd name="T69" fmla="*/ 542 h 1018"/>
                <a:gd name="T70" fmla="*/ 686 w 763"/>
                <a:gd name="T71" fmla="*/ 604 h 1018"/>
                <a:gd name="T72" fmla="*/ 661 w 763"/>
                <a:gd name="T73" fmla="*/ 661 h 1018"/>
                <a:gd name="T74" fmla="*/ 627 w 763"/>
                <a:gd name="T75" fmla="*/ 712 h 1018"/>
                <a:gd name="T76" fmla="*/ 584 w 763"/>
                <a:gd name="T77" fmla="*/ 755 h 1018"/>
                <a:gd name="T78" fmla="*/ 534 w 763"/>
                <a:gd name="T79" fmla="*/ 789 h 1018"/>
                <a:gd name="T80" fmla="*/ 477 w 763"/>
                <a:gd name="T81" fmla="*/ 814 h 1018"/>
                <a:gd name="T82" fmla="*/ 415 w 763"/>
                <a:gd name="T83" fmla="*/ 825 h 1018"/>
                <a:gd name="T84" fmla="*/ 382 w 763"/>
                <a:gd name="T85" fmla="*/ 732 h 1018"/>
                <a:gd name="T86" fmla="*/ 365 w 763"/>
                <a:gd name="T87" fmla="*/ 704 h 1018"/>
                <a:gd name="T88" fmla="*/ 341 w 763"/>
                <a:gd name="T89" fmla="*/ 702 h 1018"/>
                <a:gd name="T90" fmla="*/ 136 w 763"/>
                <a:gd name="T91" fmla="*/ 838 h 1018"/>
                <a:gd name="T92" fmla="*/ 127 w 763"/>
                <a:gd name="T93" fmla="*/ 860 h 1018"/>
                <a:gd name="T94" fmla="*/ 142 w 763"/>
                <a:gd name="T95" fmla="*/ 885 h 1018"/>
                <a:gd name="T96" fmla="*/ 341 w 763"/>
                <a:gd name="T97" fmla="*/ 1017 h 1018"/>
                <a:gd name="T98" fmla="*/ 358 w 763"/>
                <a:gd name="T99" fmla="*/ 1017 h 1018"/>
                <a:gd name="T100" fmla="*/ 377 w 763"/>
                <a:gd name="T101" fmla="*/ 1002 h 1018"/>
                <a:gd name="T102" fmla="*/ 382 w 763"/>
                <a:gd name="T103" fmla="*/ 891 h 1018"/>
                <a:gd name="T104" fmla="*/ 459 w 763"/>
                <a:gd name="T105" fmla="*/ 883 h 1018"/>
                <a:gd name="T106" fmla="*/ 531 w 763"/>
                <a:gd name="T107" fmla="*/ 861 h 1018"/>
                <a:gd name="T108" fmla="*/ 595 w 763"/>
                <a:gd name="T109" fmla="*/ 825 h 1018"/>
                <a:gd name="T110" fmla="*/ 652 w 763"/>
                <a:gd name="T111" fmla="*/ 779 h 1018"/>
                <a:gd name="T112" fmla="*/ 699 w 763"/>
                <a:gd name="T113" fmla="*/ 722 h 1018"/>
                <a:gd name="T114" fmla="*/ 733 w 763"/>
                <a:gd name="T115" fmla="*/ 658 h 1018"/>
                <a:gd name="T116" fmla="*/ 756 w 763"/>
                <a:gd name="T117" fmla="*/ 586 h 1018"/>
                <a:gd name="T118" fmla="*/ 763 w 763"/>
                <a:gd name="T119" fmla="*/ 510 h 1018"/>
                <a:gd name="T120" fmla="*/ 758 w 763"/>
                <a:gd name="T121" fmla="*/ 492 h 1018"/>
                <a:gd name="T122" fmla="*/ 739 w 763"/>
                <a:gd name="T123" fmla="*/ 479 h 1018"/>
                <a:gd name="T124" fmla="*/ 217 w 763"/>
                <a:gd name="T125" fmla="*/ 860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3" h="1018">
                  <a:moveTo>
                    <a:pt x="382" y="191"/>
                  </a:moveTo>
                  <a:lnTo>
                    <a:pt x="382" y="287"/>
                  </a:lnTo>
                  <a:lnTo>
                    <a:pt x="382" y="287"/>
                  </a:lnTo>
                  <a:lnTo>
                    <a:pt x="384" y="295"/>
                  </a:lnTo>
                  <a:lnTo>
                    <a:pt x="387" y="303"/>
                  </a:lnTo>
                  <a:lnTo>
                    <a:pt x="392" y="309"/>
                  </a:lnTo>
                  <a:lnTo>
                    <a:pt x="399" y="315"/>
                  </a:lnTo>
                  <a:lnTo>
                    <a:pt x="399" y="315"/>
                  </a:lnTo>
                  <a:lnTo>
                    <a:pt x="406" y="318"/>
                  </a:lnTo>
                  <a:lnTo>
                    <a:pt x="414" y="319"/>
                  </a:lnTo>
                  <a:lnTo>
                    <a:pt x="414" y="319"/>
                  </a:lnTo>
                  <a:lnTo>
                    <a:pt x="419" y="318"/>
                  </a:lnTo>
                  <a:lnTo>
                    <a:pt x="423" y="317"/>
                  </a:lnTo>
                  <a:lnTo>
                    <a:pt x="427" y="316"/>
                  </a:lnTo>
                  <a:lnTo>
                    <a:pt x="432" y="314"/>
                  </a:lnTo>
                  <a:lnTo>
                    <a:pt x="623" y="186"/>
                  </a:lnTo>
                  <a:lnTo>
                    <a:pt x="623" y="186"/>
                  </a:lnTo>
                  <a:lnTo>
                    <a:pt x="628" y="181"/>
                  </a:lnTo>
                  <a:lnTo>
                    <a:pt x="632" y="174"/>
                  </a:lnTo>
                  <a:lnTo>
                    <a:pt x="636" y="168"/>
                  </a:lnTo>
                  <a:lnTo>
                    <a:pt x="637" y="160"/>
                  </a:lnTo>
                  <a:lnTo>
                    <a:pt x="637" y="160"/>
                  </a:lnTo>
                  <a:lnTo>
                    <a:pt x="636" y="152"/>
                  </a:lnTo>
                  <a:lnTo>
                    <a:pt x="632" y="145"/>
                  </a:lnTo>
                  <a:lnTo>
                    <a:pt x="628" y="139"/>
                  </a:lnTo>
                  <a:lnTo>
                    <a:pt x="623" y="133"/>
                  </a:lnTo>
                  <a:lnTo>
                    <a:pt x="432" y="6"/>
                  </a:lnTo>
                  <a:lnTo>
                    <a:pt x="432" y="6"/>
                  </a:lnTo>
                  <a:lnTo>
                    <a:pt x="423" y="2"/>
                  </a:lnTo>
                  <a:lnTo>
                    <a:pt x="416" y="0"/>
                  </a:lnTo>
                  <a:lnTo>
                    <a:pt x="407" y="1"/>
                  </a:lnTo>
                  <a:lnTo>
                    <a:pt x="399" y="5"/>
                  </a:lnTo>
                  <a:lnTo>
                    <a:pt x="399" y="5"/>
                  </a:lnTo>
                  <a:lnTo>
                    <a:pt x="392" y="10"/>
                  </a:lnTo>
                  <a:lnTo>
                    <a:pt x="387" y="16"/>
                  </a:lnTo>
                  <a:lnTo>
                    <a:pt x="384" y="24"/>
                  </a:lnTo>
                  <a:lnTo>
                    <a:pt x="382" y="32"/>
                  </a:lnTo>
                  <a:lnTo>
                    <a:pt x="382" y="128"/>
                  </a:lnTo>
                  <a:lnTo>
                    <a:pt x="382" y="128"/>
                  </a:lnTo>
                  <a:lnTo>
                    <a:pt x="362" y="128"/>
                  </a:lnTo>
                  <a:lnTo>
                    <a:pt x="343" y="130"/>
                  </a:lnTo>
                  <a:lnTo>
                    <a:pt x="324" y="132"/>
                  </a:lnTo>
                  <a:lnTo>
                    <a:pt x="305" y="135"/>
                  </a:lnTo>
                  <a:lnTo>
                    <a:pt x="287" y="140"/>
                  </a:lnTo>
                  <a:lnTo>
                    <a:pt x="269" y="145"/>
                  </a:lnTo>
                  <a:lnTo>
                    <a:pt x="250" y="151"/>
                  </a:lnTo>
                  <a:lnTo>
                    <a:pt x="233" y="158"/>
                  </a:lnTo>
                  <a:lnTo>
                    <a:pt x="217" y="166"/>
                  </a:lnTo>
                  <a:lnTo>
                    <a:pt x="200" y="174"/>
                  </a:lnTo>
                  <a:lnTo>
                    <a:pt x="184" y="183"/>
                  </a:lnTo>
                  <a:lnTo>
                    <a:pt x="169" y="193"/>
                  </a:lnTo>
                  <a:lnTo>
                    <a:pt x="154" y="204"/>
                  </a:lnTo>
                  <a:lnTo>
                    <a:pt x="139" y="215"/>
                  </a:lnTo>
                  <a:lnTo>
                    <a:pt x="126" y="227"/>
                  </a:lnTo>
                  <a:lnTo>
                    <a:pt x="112" y="240"/>
                  </a:lnTo>
                  <a:lnTo>
                    <a:pt x="99" y="254"/>
                  </a:lnTo>
                  <a:lnTo>
                    <a:pt x="87" y="266"/>
                  </a:lnTo>
                  <a:lnTo>
                    <a:pt x="77" y="281"/>
                  </a:lnTo>
                  <a:lnTo>
                    <a:pt x="66" y="296"/>
                  </a:lnTo>
                  <a:lnTo>
                    <a:pt x="55" y="311"/>
                  </a:lnTo>
                  <a:lnTo>
                    <a:pt x="47" y="328"/>
                  </a:lnTo>
                  <a:lnTo>
                    <a:pt x="38" y="344"/>
                  </a:lnTo>
                  <a:lnTo>
                    <a:pt x="31" y="361"/>
                  </a:lnTo>
                  <a:lnTo>
                    <a:pt x="24" y="378"/>
                  </a:lnTo>
                  <a:lnTo>
                    <a:pt x="18" y="396"/>
                  </a:lnTo>
                  <a:lnTo>
                    <a:pt x="12" y="414"/>
                  </a:lnTo>
                  <a:lnTo>
                    <a:pt x="8" y="433"/>
                  </a:lnTo>
                  <a:lnTo>
                    <a:pt x="5" y="451"/>
                  </a:lnTo>
                  <a:lnTo>
                    <a:pt x="3" y="470"/>
                  </a:lnTo>
                  <a:lnTo>
                    <a:pt x="0" y="490"/>
                  </a:lnTo>
                  <a:lnTo>
                    <a:pt x="0" y="510"/>
                  </a:lnTo>
                  <a:lnTo>
                    <a:pt x="0" y="510"/>
                  </a:lnTo>
                  <a:lnTo>
                    <a:pt x="2" y="516"/>
                  </a:lnTo>
                  <a:lnTo>
                    <a:pt x="3" y="522"/>
                  </a:lnTo>
                  <a:lnTo>
                    <a:pt x="6" y="527"/>
                  </a:lnTo>
                  <a:lnTo>
                    <a:pt x="10" y="532"/>
                  </a:lnTo>
                  <a:lnTo>
                    <a:pt x="14" y="536"/>
                  </a:lnTo>
                  <a:lnTo>
                    <a:pt x="20" y="539"/>
                  </a:lnTo>
                  <a:lnTo>
                    <a:pt x="26" y="541"/>
                  </a:lnTo>
                  <a:lnTo>
                    <a:pt x="33" y="541"/>
                  </a:lnTo>
                  <a:lnTo>
                    <a:pt x="33" y="541"/>
                  </a:lnTo>
                  <a:lnTo>
                    <a:pt x="39" y="541"/>
                  </a:lnTo>
                  <a:lnTo>
                    <a:pt x="44" y="539"/>
                  </a:lnTo>
                  <a:lnTo>
                    <a:pt x="50" y="536"/>
                  </a:lnTo>
                  <a:lnTo>
                    <a:pt x="55" y="532"/>
                  </a:lnTo>
                  <a:lnTo>
                    <a:pt x="58" y="527"/>
                  </a:lnTo>
                  <a:lnTo>
                    <a:pt x="62" y="522"/>
                  </a:lnTo>
                  <a:lnTo>
                    <a:pt x="64" y="516"/>
                  </a:lnTo>
                  <a:lnTo>
                    <a:pt x="64" y="510"/>
                  </a:lnTo>
                  <a:lnTo>
                    <a:pt x="64" y="510"/>
                  </a:lnTo>
                  <a:lnTo>
                    <a:pt x="65" y="493"/>
                  </a:lnTo>
                  <a:lnTo>
                    <a:pt x="66" y="477"/>
                  </a:lnTo>
                  <a:lnTo>
                    <a:pt x="68" y="461"/>
                  </a:lnTo>
                  <a:lnTo>
                    <a:pt x="70" y="446"/>
                  </a:lnTo>
                  <a:lnTo>
                    <a:pt x="74" y="431"/>
                  </a:lnTo>
                  <a:lnTo>
                    <a:pt x="79" y="416"/>
                  </a:lnTo>
                  <a:lnTo>
                    <a:pt x="83" y="400"/>
                  </a:lnTo>
                  <a:lnTo>
                    <a:pt x="90" y="385"/>
                  </a:lnTo>
                  <a:lnTo>
                    <a:pt x="95" y="372"/>
                  </a:lnTo>
                  <a:lnTo>
                    <a:pt x="102" y="358"/>
                  </a:lnTo>
                  <a:lnTo>
                    <a:pt x="110" y="345"/>
                  </a:lnTo>
                  <a:lnTo>
                    <a:pt x="118" y="332"/>
                  </a:lnTo>
                  <a:lnTo>
                    <a:pt x="127" y="319"/>
                  </a:lnTo>
                  <a:lnTo>
                    <a:pt x="137" y="307"/>
                  </a:lnTo>
                  <a:lnTo>
                    <a:pt x="146" y="295"/>
                  </a:lnTo>
                  <a:lnTo>
                    <a:pt x="157" y="285"/>
                  </a:lnTo>
                  <a:lnTo>
                    <a:pt x="168" y="274"/>
                  </a:lnTo>
                  <a:lnTo>
                    <a:pt x="180" y="264"/>
                  </a:lnTo>
                  <a:lnTo>
                    <a:pt x="191" y="255"/>
                  </a:lnTo>
                  <a:lnTo>
                    <a:pt x="204" y="246"/>
                  </a:lnTo>
                  <a:lnTo>
                    <a:pt x="217" y="237"/>
                  </a:lnTo>
                  <a:lnTo>
                    <a:pt x="230" y="230"/>
                  </a:lnTo>
                  <a:lnTo>
                    <a:pt x="244" y="222"/>
                  </a:lnTo>
                  <a:lnTo>
                    <a:pt x="258" y="216"/>
                  </a:lnTo>
                  <a:lnTo>
                    <a:pt x="273" y="211"/>
                  </a:lnTo>
                  <a:lnTo>
                    <a:pt x="288" y="205"/>
                  </a:lnTo>
                  <a:lnTo>
                    <a:pt x="303" y="201"/>
                  </a:lnTo>
                  <a:lnTo>
                    <a:pt x="318" y="198"/>
                  </a:lnTo>
                  <a:lnTo>
                    <a:pt x="334" y="196"/>
                  </a:lnTo>
                  <a:lnTo>
                    <a:pt x="349" y="193"/>
                  </a:lnTo>
                  <a:lnTo>
                    <a:pt x="365" y="192"/>
                  </a:lnTo>
                  <a:lnTo>
                    <a:pt x="382" y="191"/>
                  </a:lnTo>
                  <a:lnTo>
                    <a:pt x="382" y="191"/>
                  </a:lnTo>
                  <a:close/>
                  <a:moveTo>
                    <a:pt x="446" y="91"/>
                  </a:moveTo>
                  <a:lnTo>
                    <a:pt x="548" y="160"/>
                  </a:lnTo>
                  <a:lnTo>
                    <a:pt x="446" y="228"/>
                  </a:lnTo>
                  <a:lnTo>
                    <a:pt x="446" y="91"/>
                  </a:lnTo>
                  <a:close/>
                  <a:moveTo>
                    <a:pt x="732" y="478"/>
                  </a:moveTo>
                  <a:lnTo>
                    <a:pt x="732" y="478"/>
                  </a:lnTo>
                  <a:lnTo>
                    <a:pt x="726" y="479"/>
                  </a:lnTo>
                  <a:lnTo>
                    <a:pt x="719" y="480"/>
                  </a:lnTo>
                  <a:lnTo>
                    <a:pt x="714" y="483"/>
                  </a:lnTo>
                  <a:lnTo>
                    <a:pt x="710" y="487"/>
                  </a:lnTo>
                  <a:lnTo>
                    <a:pt x="705" y="492"/>
                  </a:lnTo>
                  <a:lnTo>
                    <a:pt x="702" y="497"/>
                  </a:lnTo>
                  <a:lnTo>
                    <a:pt x="701" y="503"/>
                  </a:lnTo>
                  <a:lnTo>
                    <a:pt x="700" y="510"/>
                  </a:lnTo>
                  <a:lnTo>
                    <a:pt x="700" y="510"/>
                  </a:lnTo>
                  <a:lnTo>
                    <a:pt x="700" y="526"/>
                  </a:lnTo>
                  <a:lnTo>
                    <a:pt x="699" y="542"/>
                  </a:lnTo>
                  <a:lnTo>
                    <a:pt x="697" y="558"/>
                  </a:lnTo>
                  <a:lnTo>
                    <a:pt x="694" y="573"/>
                  </a:lnTo>
                  <a:lnTo>
                    <a:pt x="690" y="589"/>
                  </a:lnTo>
                  <a:lnTo>
                    <a:pt x="686" y="604"/>
                  </a:lnTo>
                  <a:lnTo>
                    <a:pt x="681" y="618"/>
                  </a:lnTo>
                  <a:lnTo>
                    <a:pt x="675" y="633"/>
                  </a:lnTo>
                  <a:lnTo>
                    <a:pt x="669" y="647"/>
                  </a:lnTo>
                  <a:lnTo>
                    <a:pt x="661" y="661"/>
                  </a:lnTo>
                  <a:lnTo>
                    <a:pt x="654" y="674"/>
                  </a:lnTo>
                  <a:lnTo>
                    <a:pt x="645" y="687"/>
                  </a:lnTo>
                  <a:lnTo>
                    <a:pt x="637" y="700"/>
                  </a:lnTo>
                  <a:lnTo>
                    <a:pt x="627" y="712"/>
                  </a:lnTo>
                  <a:lnTo>
                    <a:pt x="617" y="723"/>
                  </a:lnTo>
                  <a:lnTo>
                    <a:pt x="607" y="734"/>
                  </a:lnTo>
                  <a:lnTo>
                    <a:pt x="596" y="745"/>
                  </a:lnTo>
                  <a:lnTo>
                    <a:pt x="584" y="755"/>
                  </a:lnTo>
                  <a:lnTo>
                    <a:pt x="572" y="764"/>
                  </a:lnTo>
                  <a:lnTo>
                    <a:pt x="559" y="773"/>
                  </a:lnTo>
                  <a:lnTo>
                    <a:pt x="547" y="781"/>
                  </a:lnTo>
                  <a:lnTo>
                    <a:pt x="534" y="789"/>
                  </a:lnTo>
                  <a:lnTo>
                    <a:pt x="520" y="796"/>
                  </a:lnTo>
                  <a:lnTo>
                    <a:pt x="506" y="803"/>
                  </a:lnTo>
                  <a:lnTo>
                    <a:pt x="491" y="808"/>
                  </a:lnTo>
                  <a:lnTo>
                    <a:pt x="477" y="814"/>
                  </a:lnTo>
                  <a:lnTo>
                    <a:pt x="462" y="818"/>
                  </a:lnTo>
                  <a:lnTo>
                    <a:pt x="446" y="821"/>
                  </a:lnTo>
                  <a:lnTo>
                    <a:pt x="431" y="824"/>
                  </a:lnTo>
                  <a:lnTo>
                    <a:pt x="415" y="825"/>
                  </a:lnTo>
                  <a:lnTo>
                    <a:pt x="399" y="828"/>
                  </a:lnTo>
                  <a:lnTo>
                    <a:pt x="382" y="828"/>
                  </a:lnTo>
                  <a:lnTo>
                    <a:pt x="382" y="732"/>
                  </a:lnTo>
                  <a:lnTo>
                    <a:pt x="382" y="732"/>
                  </a:lnTo>
                  <a:lnTo>
                    <a:pt x="381" y="723"/>
                  </a:lnTo>
                  <a:lnTo>
                    <a:pt x="377" y="716"/>
                  </a:lnTo>
                  <a:lnTo>
                    <a:pt x="372" y="709"/>
                  </a:lnTo>
                  <a:lnTo>
                    <a:pt x="365" y="704"/>
                  </a:lnTo>
                  <a:lnTo>
                    <a:pt x="365" y="704"/>
                  </a:lnTo>
                  <a:lnTo>
                    <a:pt x="357" y="701"/>
                  </a:lnTo>
                  <a:lnTo>
                    <a:pt x="349" y="700"/>
                  </a:lnTo>
                  <a:lnTo>
                    <a:pt x="341" y="702"/>
                  </a:lnTo>
                  <a:lnTo>
                    <a:pt x="333" y="705"/>
                  </a:lnTo>
                  <a:lnTo>
                    <a:pt x="142" y="833"/>
                  </a:lnTo>
                  <a:lnTo>
                    <a:pt x="142" y="833"/>
                  </a:lnTo>
                  <a:lnTo>
                    <a:pt x="136" y="838"/>
                  </a:lnTo>
                  <a:lnTo>
                    <a:pt x="131" y="845"/>
                  </a:lnTo>
                  <a:lnTo>
                    <a:pt x="128" y="851"/>
                  </a:lnTo>
                  <a:lnTo>
                    <a:pt x="127" y="860"/>
                  </a:lnTo>
                  <a:lnTo>
                    <a:pt x="127" y="860"/>
                  </a:lnTo>
                  <a:lnTo>
                    <a:pt x="128" y="867"/>
                  </a:lnTo>
                  <a:lnTo>
                    <a:pt x="131" y="875"/>
                  </a:lnTo>
                  <a:lnTo>
                    <a:pt x="136" y="880"/>
                  </a:lnTo>
                  <a:lnTo>
                    <a:pt x="142" y="885"/>
                  </a:lnTo>
                  <a:lnTo>
                    <a:pt x="333" y="1013"/>
                  </a:lnTo>
                  <a:lnTo>
                    <a:pt x="333" y="1013"/>
                  </a:lnTo>
                  <a:lnTo>
                    <a:pt x="336" y="1015"/>
                  </a:lnTo>
                  <a:lnTo>
                    <a:pt x="341" y="1017"/>
                  </a:lnTo>
                  <a:lnTo>
                    <a:pt x="346" y="1018"/>
                  </a:lnTo>
                  <a:lnTo>
                    <a:pt x="350" y="1018"/>
                  </a:lnTo>
                  <a:lnTo>
                    <a:pt x="350" y="1018"/>
                  </a:lnTo>
                  <a:lnTo>
                    <a:pt x="358" y="1017"/>
                  </a:lnTo>
                  <a:lnTo>
                    <a:pt x="365" y="1014"/>
                  </a:lnTo>
                  <a:lnTo>
                    <a:pt x="365" y="1014"/>
                  </a:lnTo>
                  <a:lnTo>
                    <a:pt x="372" y="1010"/>
                  </a:lnTo>
                  <a:lnTo>
                    <a:pt x="377" y="1002"/>
                  </a:lnTo>
                  <a:lnTo>
                    <a:pt x="381" y="995"/>
                  </a:lnTo>
                  <a:lnTo>
                    <a:pt x="382" y="986"/>
                  </a:lnTo>
                  <a:lnTo>
                    <a:pt x="382" y="891"/>
                  </a:lnTo>
                  <a:lnTo>
                    <a:pt x="382" y="891"/>
                  </a:lnTo>
                  <a:lnTo>
                    <a:pt x="402" y="891"/>
                  </a:lnTo>
                  <a:lnTo>
                    <a:pt x="421" y="889"/>
                  </a:lnTo>
                  <a:lnTo>
                    <a:pt x="440" y="887"/>
                  </a:lnTo>
                  <a:lnTo>
                    <a:pt x="459" y="883"/>
                  </a:lnTo>
                  <a:lnTo>
                    <a:pt x="477" y="879"/>
                  </a:lnTo>
                  <a:lnTo>
                    <a:pt x="495" y="874"/>
                  </a:lnTo>
                  <a:lnTo>
                    <a:pt x="513" y="868"/>
                  </a:lnTo>
                  <a:lnTo>
                    <a:pt x="531" y="861"/>
                  </a:lnTo>
                  <a:lnTo>
                    <a:pt x="548" y="853"/>
                  </a:lnTo>
                  <a:lnTo>
                    <a:pt x="564" y="845"/>
                  </a:lnTo>
                  <a:lnTo>
                    <a:pt x="580" y="836"/>
                  </a:lnTo>
                  <a:lnTo>
                    <a:pt x="595" y="825"/>
                  </a:lnTo>
                  <a:lnTo>
                    <a:pt x="610" y="815"/>
                  </a:lnTo>
                  <a:lnTo>
                    <a:pt x="625" y="804"/>
                  </a:lnTo>
                  <a:lnTo>
                    <a:pt x="639" y="792"/>
                  </a:lnTo>
                  <a:lnTo>
                    <a:pt x="652" y="779"/>
                  </a:lnTo>
                  <a:lnTo>
                    <a:pt x="665" y="766"/>
                  </a:lnTo>
                  <a:lnTo>
                    <a:pt x="676" y="752"/>
                  </a:lnTo>
                  <a:lnTo>
                    <a:pt x="688" y="737"/>
                  </a:lnTo>
                  <a:lnTo>
                    <a:pt x="699" y="722"/>
                  </a:lnTo>
                  <a:lnTo>
                    <a:pt x="709" y="707"/>
                  </a:lnTo>
                  <a:lnTo>
                    <a:pt x="717" y="691"/>
                  </a:lnTo>
                  <a:lnTo>
                    <a:pt x="726" y="675"/>
                  </a:lnTo>
                  <a:lnTo>
                    <a:pt x="733" y="658"/>
                  </a:lnTo>
                  <a:lnTo>
                    <a:pt x="741" y="641"/>
                  </a:lnTo>
                  <a:lnTo>
                    <a:pt x="746" y="623"/>
                  </a:lnTo>
                  <a:lnTo>
                    <a:pt x="752" y="604"/>
                  </a:lnTo>
                  <a:lnTo>
                    <a:pt x="756" y="586"/>
                  </a:lnTo>
                  <a:lnTo>
                    <a:pt x="759" y="568"/>
                  </a:lnTo>
                  <a:lnTo>
                    <a:pt x="761" y="549"/>
                  </a:lnTo>
                  <a:lnTo>
                    <a:pt x="763" y="529"/>
                  </a:lnTo>
                  <a:lnTo>
                    <a:pt x="763" y="510"/>
                  </a:lnTo>
                  <a:lnTo>
                    <a:pt x="763" y="510"/>
                  </a:lnTo>
                  <a:lnTo>
                    <a:pt x="763" y="503"/>
                  </a:lnTo>
                  <a:lnTo>
                    <a:pt x="761" y="497"/>
                  </a:lnTo>
                  <a:lnTo>
                    <a:pt x="758" y="492"/>
                  </a:lnTo>
                  <a:lnTo>
                    <a:pt x="755" y="487"/>
                  </a:lnTo>
                  <a:lnTo>
                    <a:pt x="749" y="483"/>
                  </a:lnTo>
                  <a:lnTo>
                    <a:pt x="744" y="480"/>
                  </a:lnTo>
                  <a:lnTo>
                    <a:pt x="739" y="479"/>
                  </a:lnTo>
                  <a:lnTo>
                    <a:pt x="732" y="478"/>
                  </a:lnTo>
                  <a:lnTo>
                    <a:pt x="732" y="478"/>
                  </a:lnTo>
                  <a:close/>
                  <a:moveTo>
                    <a:pt x="318" y="927"/>
                  </a:moveTo>
                  <a:lnTo>
                    <a:pt x="217" y="860"/>
                  </a:lnTo>
                  <a:lnTo>
                    <a:pt x="318" y="791"/>
                  </a:lnTo>
                  <a:lnTo>
                    <a:pt x="318" y="92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8" name="Freeform 103"/>
            <p:cNvSpPr>
              <a:spLocks noEditPoints="1"/>
            </p:cNvSpPr>
            <p:nvPr/>
          </p:nvSpPr>
          <p:spPr bwMode="auto">
            <a:xfrm>
              <a:off x="1504529" y="2029532"/>
              <a:ext cx="340243" cy="389940"/>
            </a:xfrm>
            <a:custGeom>
              <a:avLst/>
              <a:gdLst>
                <a:gd name="T0" fmla="*/ 840 w 890"/>
                <a:gd name="T1" fmla="*/ 546 h 1018"/>
                <a:gd name="T2" fmla="*/ 826 w 890"/>
                <a:gd name="T3" fmla="*/ 573 h 1018"/>
                <a:gd name="T4" fmla="*/ 818 w 890"/>
                <a:gd name="T5" fmla="*/ 649 h 1018"/>
                <a:gd name="T6" fmla="*/ 788 w 890"/>
                <a:gd name="T7" fmla="*/ 738 h 1018"/>
                <a:gd name="T8" fmla="*/ 739 w 890"/>
                <a:gd name="T9" fmla="*/ 816 h 1018"/>
                <a:gd name="T10" fmla="*/ 673 w 890"/>
                <a:gd name="T11" fmla="*/ 879 h 1018"/>
                <a:gd name="T12" fmla="*/ 593 w 890"/>
                <a:gd name="T13" fmla="*/ 925 h 1018"/>
                <a:gd name="T14" fmla="*/ 503 w 890"/>
                <a:gd name="T15" fmla="*/ 950 h 1018"/>
                <a:gd name="T16" fmla="*/ 425 w 890"/>
                <a:gd name="T17" fmla="*/ 954 h 1018"/>
                <a:gd name="T18" fmla="*/ 331 w 890"/>
                <a:gd name="T19" fmla="*/ 938 h 1018"/>
                <a:gd name="T20" fmla="*/ 247 w 890"/>
                <a:gd name="T21" fmla="*/ 899 h 1018"/>
                <a:gd name="T22" fmla="*/ 175 w 890"/>
                <a:gd name="T23" fmla="*/ 843 h 1018"/>
                <a:gd name="T24" fmla="*/ 118 w 890"/>
                <a:gd name="T25" fmla="*/ 771 h 1018"/>
                <a:gd name="T26" fmla="*/ 80 w 890"/>
                <a:gd name="T27" fmla="*/ 686 h 1018"/>
                <a:gd name="T28" fmla="*/ 63 w 890"/>
                <a:gd name="T29" fmla="*/ 593 h 1018"/>
                <a:gd name="T30" fmla="*/ 67 w 890"/>
                <a:gd name="T31" fmla="*/ 515 h 1018"/>
                <a:gd name="T32" fmla="*/ 93 w 890"/>
                <a:gd name="T33" fmla="*/ 424 h 1018"/>
                <a:gd name="T34" fmla="*/ 139 w 890"/>
                <a:gd name="T35" fmla="*/ 345 h 1018"/>
                <a:gd name="T36" fmla="*/ 201 w 890"/>
                <a:gd name="T37" fmla="*/ 278 h 1018"/>
                <a:gd name="T38" fmla="*/ 279 w 890"/>
                <a:gd name="T39" fmla="*/ 229 h 1018"/>
                <a:gd name="T40" fmla="*/ 368 w 890"/>
                <a:gd name="T41" fmla="*/ 199 h 1018"/>
                <a:gd name="T42" fmla="*/ 445 w 890"/>
                <a:gd name="T43" fmla="*/ 287 h 1018"/>
                <a:gd name="T44" fmla="*/ 461 w 890"/>
                <a:gd name="T45" fmla="*/ 315 h 1018"/>
                <a:gd name="T46" fmla="*/ 480 w 890"/>
                <a:gd name="T47" fmla="*/ 318 h 1018"/>
                <a:gd name="T48" fmla="*/ 684 w 890"/>
                <a:gd name="T49" fmla="*/ 186 h 1018"/>
                <a:gd name="T50" fmla="*/ 699 w 890"/>
                <a:gd name="T51" fmla="*/ 160 h 1018"/>
                <a:gd name="T52" fmla="*/ 494 w 890"/>
                <a:gd name="T53" fmla="*/ 6 h 1018"/>
                <a:gd name="T54" fmla="*/ 461 w 890"/>
                <a:gd name="T55" fmla="*/ 5 h 1018"/>
                <a:gd name="T56" fmla="*/ 445 w 890"/>
                <a:gd name="T57" fmla="*/ 32 h 1018"/>
                <a:gd name="T58" fmla="*/ 376 w 890"/>
                <a:gd name="T59" fmla="*/ 133 h 1018"/>
                <a:gd name="T60" fmla="*/ 271 w 890"/>
                <a:gd name="T61" fmla="*/ 162 h 1018"/>
                <a:gd name="T62" fmla="*/ 178 w 890"/>
                <a:gd name="T63" fmla="*/ 216 h 1018"/>
                <a:gd name="T64" fmla="*/ 101 w 890"/>
                <a:gd name="T65" fmla="*/ 290 h 1018"/>
                <a:gd name="T66" fmla="*/ 44 w 890"/>
                <a:gd name="T67" fmla="*/ 380 h 1018"/>
                <a:gd name="T68" fmla="*/ 8 w 890"/>
                <a:gd name="T69" fmla="*/ 483 h 1018"/>
                <a:gd name="T70" fmla="*/ 0 w 890"/>
                <a:gd name="T71" fmla="*/ 573 h 1018"/>
                <a:gd name="T72" fmla="*/ 14 w 890"/>
                <a:gd name="T73" fmla="*/ 684 h 1018"/>
                <a:gd name="T74" fmla="*/ 53 w 890"/>
                <a:gd name="T75" fmla="*/ 785 h 1018"/>
                <a:gd name="T76" fmla="*/ 115 w 890"/>
                <a:gd name="T77" fmla="*/ 873 h 1018"/>
                <a:gd name="T78" fmla="*/ 196 w 890"/>
                <a:gd name="T79" fmla="*/ 942 h 1018"/>
                <a:gd name="T80" fmla="*/ 292 w 890"/>
                <a:gd name="T81" fmla="*/ 992 h 1018"/>
                <a:gd name="T82" fmla="*/ 399 w 890"/>
                <a:gd name="T83" fmla="*/ 1016 h 1018"/>
                <a:gd name="T84" fmla="*/ 490 w 890"/>
                <a:gd name="T85" fmla="*/ 1016 h 1018"/>
                <a:gd name="T86" fmla="*/ 597 w 890"/>
                <a:gd name="T87" fmla="*/ 992 h 1018"/>
                <a:gd name="T88" fmla="*/ 693 w 890"/>
                <a:gd name="T89" fmla="*/ 942 h 1018"/>
                <a:gd name="T90" fmla="*/ 774 w 890"/>
                <a:gd name="T91" fmla="*/ 873 h 1018"/>
                <a:gd name="T92" fmla="*/ 836 w 890"/>
                <a:gd name="T93" fmla="*/ 785 h 1018"/>
                <a:gd name="T94" fmla="*/ 875 w 890"/>
                <a:gd name="T95" fmla="*/ 684 h 1018"/>
                <a:gd name="T96" fmla="*/ 890 w 890"/>
                <a:gd name="T97" fmla="*/ 573 h 1018"/>
                <a:gd name="T98" fmla="*/ 881 w 890"/>
                <a:gd name="T99" fmla="*/ 551 h 1018"/>
                <a:gd name="T100" fmla="*/ 858 w 890"/>
                <a:gd name="T101" fmla="*/ 541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90" h="1018">
                  <a:moveTo>
                    <a:pt x="858" y="541"/>
                  </a:moveTo>
                  <a:lnTo>
                    <a:pt x="858" y="541"/>
                  </a:lnTo>
                  <a:lnTo>
                    <a:pt x="852" y="542"/>
                  </a:lnTo>
                  <a:lnTo>
                    <a:pt x="845" y="544"/>
                  </a:lnTo>
                  <a:lnTo>
                    <a:pt x="840" y="546"/>
                  </a:lnTo>
                  <a:lnTo>
                    <a:pt x="836" y="551"/>
                  </a:lnTo>
                  <a:lnTo>
                    <a:pt x="831" y="555"/>
                  </a:lnTo>
                  <a:lnTo>
                    <a:pt x="829" y="560"/>
                  </a:lnTo>
                  <a:lnTo>
                    <a:pt x="827" y="567"/>
                  </a:lnTo>
                  <a:lnTo>
                    <a:pt x="826" y="573"/>
                  </a:lnTo>
                  <a:lnTo>
                    <a:pt x="826" y="573"/>
                  </a:lnTo>
                  <a:lnTo>
                    <a:pt x="826" y="593"/>
                  </a:lnTo>
                  <a:lnTo>
                    <a:pt x="824" y="612"/>
                  </a:lnTo>
                  <a:lnTo>
                    <a:pt x="822" y="631"/>
                  </a:lnTo>
                  <a:lnTo>
                    <a:pt x="818" y="649"/>
                  </a:lnTo>
                  <a:lnTo>
                    <a:pt x="814" y="669"/>
                  </a:lnTo>
                  <a:lnTo>
                    <a:pt x="809" y="686"/>
                  </a:lnTo>
                  <a:lnTo>
                    <a:pt x="803" y="704"/>
                  </a:lnTo>
                  <a:lnTo>
                    <a:pt x="796" y="721"/>
                  </a:lnTo>
                  <a:lnTo>
                    <a:pt x="788" y="738"/>
                  </a:lnTo>
                  <a:lnTo>
                    <a:pt x="780" y="755"/>
                  </a:lnTo>
                  <a:lnTo>
                    <a:pt x="771" y="771"/>
                  </a:lnTo>
                  <a:lnTo>
                    <a:pt x="760" y="787"/>
                  </a:lnTo>
                  <a:lnTo>
                    <a:pt x="750" y="802"/>
                  </a:lnTo>
                  <a:lnTo>
                    <a:pt x="739" y="816"/>
                  </a:lnTo>
                  <a:lnTo>
                    <a:pt x="727" y="830"/>
                  </a:lnTo>
                  <a:lnTo>
                    <a:pt x="714" y="843"/>
                  </a:lnTo>
                  <a:lnTo>
                    <a:pt x="701" y="855"/>
                  </a:lnTo>
                  <a:lnTo>
                    <a:pt x="688" y="867"/>
                  </a:lnTo>
                  <a:lnTo>
                    <a:pt x="673" y="879"/>
                  </a:lnTo>
                  <a:lnTo>
                    <a:pt x="657" y="890"/>
                  </a:lnTo>
                  <a:lnTo>
                    <a:pt x="642" y="899"/>
                  </a:lnTo>
                  <a:lnTo>
                    <a:pt x="626" y="909"/>
                  </a:lnTo>
                  <a:lnTo>
                    <a:pt x="610" y="917"/>
                  </a:lnTo>
                  <a:lnTo>
                    <a:pt x="593" y="925"/>
                  </a:lnTo>
                  <a:lnTo>
                    <a:pt x="576" y="932"/>
                  </a:lnTo>
                  <a:lnTo>
                    <a:pt x="558" y="938"/>
                  </a:lnTo>
                  <a:lnTo>
                    <a:pt x="539" y="942"/>
                  </a:lnTo>
                  <a:lnTo>
                    <a:pt x="521" y="947"/>
                  </a:lnTo>
                  <a:lnTo>
                    <a:pt x="503" y="950"/>
                  </a:lnTo>
                  <a:lnTo>
                    <a:pt x="484" y="953"/>
                  </a:lnTo>
                  <a:lnTo>
                    <a:pt x="464" y="954"/>
                  </a:lnTo>
                  <a:lnTo>
                    <a:pt x="445" y="955"/>
                  </a:lnTo>
                  <a:lnTo>
                    <a:pt x="445" y="955"/>
                  </a:lnTo>
                  <a:lnTo>
                    <a:pt x="425" y="954"/>
                  </a:lnTo>
                  <a:lnTo>
                    <a:pt x="405" y="953"/>
                  </a:lnTo>
                  <a:lnTo>
                    <a:pt x="386" y="950"/>
                  </a:lnTo>
                  <a:lnTo>
                    <a:pt x="368" y="947"/>
                  </a:lnTo>
                  <a:lnTo>
                    <a:pt x="350" y="942"/>
                  </a:lnTo>
                  <a:lnTo>
                    <a:pt x="331" y="938"/>
                  </a:lnTo>
                  <a:lnTo>
                    <a:pt x="313" y="932"/>
                  </a:lnTo>
                  <a:lnTo>
                    <a:pt x="296" y="925"/>
                  </a:lnTo>
                  <a:lnTo>
                    <a:pt x="279" y="917"/>
                  </a:lnTo>
                  <a:lnTo>
                    <a:pt x="263" y="909"/>
                  </a:lnTo>
                  <a:lnTo>
                    <a:pt x="247" y="899"/>
                  </a:lnTo>
                  <a:lnTo>
                    <a:pt x="232" y="890"/>
                  </a:lnTo>
                  <a:lnTo>
                    <a:pt x="217" y="879"/>
                  </a:lnTo>
                  <a:lnTo>
                    <a:pt x="201" y="867"/>
                  </a:lnTo>
                  <a:lnTo>
                    <a:pt x="188" y="855"/>
                  </a:lnTo>
                  <a:lnTo>
                    <a:pt x="175" y="843"/>
                  </a:lnTo>
                  <a:lnTo>
                    <a:pt x="162" y="830"/>
                  </a:lnTo>
                  <a:lnTo>
                    <a:pt x="150" y="816"/>
                  </a:lnTo>
                  <a:lnTo>
                    <a:pt x="139" y="802"/>
                  </a:lnTo>
                  <a:lnTo>
                    <a:pt x="129" y="787"/>
                  </a:lnTo>
                  <a:lnTo>
                    <a:pt x="118" y="771"/>
                  </a:lnTo>
                  <a:lnTo>
                    <a:pt x="109" y="755"/>
                  </a:lnTo>
                  <a:lnTo>
                    <a:pt x="101" y="738"/>
                  </a:lnTo>
                  <a:lnTo>
                    <a:pt x="93" y="721"/>
                  </a:lnTo>
                  <a:lnTo>
                    <a:pt x="86" y="704"/>
                  </a:lnTo>
                  <a:lnTo>
                    <a:pt x="80" y="686"/>
                  </a:lnTo>
                  <a:lnTo>
                    <a:pt x="75" y="669"/>
                  </a:lnTo>
                  <a:lnTo>
                    <a:pt x="71" y="649"/>
                  </a:lnTo>
                  <a:lnTo>
                    <a:pt x="67" y="631"/>
                  </a:lnTo>
                  <a:lnTo>
                    <a:pt x="65" y="612"/>
                  </a:lnTo>
                  <a:lnTo>
                    <a:pt x="63" y="593"/>
                  </a:lnTo>
                  <a:lnTo>
                    <a:pt x="63" y="573"/>
                  </a:lnTo>
                  <a:lnTo>
                    <a:pt x="63" y="573"/>
                  </a:lnTo>
                  <a:lnTo>
                    <a:pt x="63" y="554"/>
                  </a:lnTo>
                  <a:lnTo>
                    <a:pt x="65" y="535"/>
                  </a:lnTo>
                  <a:lnTo>
                    <a:pt x="67" y="515"/>
                  </a:lnTo>
                  <a:lnTo>
                    <a:pt x="71" y="496"/>
                  </a:lnTo>
                  <a:lnTo>
                    <a:pt x="75" y="478"/>
                  </a:lnTo>
                  <a:lnTo>
                    <a:pt x="80" y="460"/>
                  </a:lnTo>
                  <a:lnTo>
                    <a:pt x="86" y="442"/>
                  </a:lnTo>
                  <a:lnTo>
                    <a:pt x="93" y="424"/>
                  </a:lnTo>
                  <a:lnTo>
                    <a:pt x="101" y="408"/>
                  </a:lnTo>
                  <a:lnTo>
                    <a:pt x="109" y="391"/>
                  </a:lnTo>
                  <a:lnTo>
                    <a:pt x="118" y="376"/>
                  </a:lnTo>
                  <a:lnTo>
                    <a:pt x="129" y="360"/>
                  </a:lnTo>
                  <a:lnTo>
                    <a:pt x="139" y="345"/>
                  </a:lnTo>
                  <a:lnTo>
                    <a:pt x="150" y="331"/>
                  </a:lnTo>
                  <a:lnTo>
                    <a:pt x="162" y="317"/>
                  </a:lnTo>
                  <a:lnTo>
                    <a:pt x="175" y="303"/>
                  </a:lnTo>
                  <a:lnTo>
                    <a:pt x="188" y="291"/>
                  </a:lnTo>
                  <a:lnTo>
                    <a:pt x="201" y="278"/>
                  </a:lnTo>
                  <a:lnTo>
                    <a:pt x="217" y="267"/>
                  </a:lnTo>
                  <a:lnTo>
                    <a:pt x="232" y="257"/>
                  </a:lnTo>
                  <a:lnTo>
                    <a:pt x="247" y="247"/>
                  </a:lnTo>
                  <a:lnTo>
                    <a:pt x="263" y="237"/>
                  </a:lnTo>
                  <a:lnTo>
                    <a:pt x="279" y="229"/>
                  </a:lnTo>
                  <a:lnTo>
                    <a:pt x="296" y="221"/>
                  </a:lnTo>
                  <a:lnTo>
                    <a:pt x="313" y="215"/>
                  </a:lnTo>
                  <a:lnTo>
                    <a:pt x="331" y="208"/>
                  </a:lnTo>
                  <a:lnTo>
                    <a:pt x="350" y="203"/>
                  </a:lnTo>
                  <a:lnTo>
                    <a:pt x="368" y="199"/>
                  </a:lnTo>
                  <a:lnTo>
                    <a:pt x="386" y="196"/>
                  </a:lnTo>
                  <a:lnTo>
                    <a:pt x="405" y="193"/>
                  </a:lnTo>
                  <a:lnTo>
                    <a:pt x="425" y="192"/>
                  </a:lnTo>
                  <a:lnTo>
                    <a:pt x="445" y="191"/>
                  </a:lnTo>
                  <a:lnTo>
                    <a:pt x="445" y="287"/>
                  </a:lnTo>
                  <a:lnTo>
                    <a:pt x="445" y="287"/>
                  </a:lnTo>
                  <a:lnTo>
                    <a:pt x="446" y="295"/>
                  </a:lnTo>
                  <a:lnTo>
                    <a:pt x="449" y="303"/>
                  </a:lnTo>
                  <a:lnTo>
                    <a:pt x="455" y="309"/>
                  </a:lnTo>
                  <a:lnTo>
                    <a:pt x="461" y="315"/>
                  </a:lnTo>
                  <a:lnTo>
                    <a:pt x="461" y="315"/>
                  </a:lnTo>
                  <a:lnTo>
                    <a:pt x="469" y="318"/>
                  </a:lnTo>
                  <a:lnTo>
                    <a:pt x="476" y="319"/>
                  </a:lnTo>
                  <a:lnTo>
                    <a:pt x="476" y="319"/>
                  </a:lnTo>
                  <a:lnTo>
                    <a:pt x="480" y="318"/>
                  </a:lnTo>
                  <a:lnTo>
                    <a:pt x="486" y="317"/>
                  </a:lnTo>
                  <a:lnTo>
                    <a:pt x="490" y="316"/>
                  </a:lnTo>
                  <a:lnTo>
                    <a:pt x="494" y="314"/>
                  </a:lnTo>
                  <a:lnTo>
                    <a:pt x="684" y="186"/>
                  </a:lnTo>
                  <a:lnTo>
                    <a:pt x="684" y="186"/>
                  </a:lnTo>
                  <a:lnTo>
                    <a:pt x="691" y="181"/>
                  </a:lnTo>
                  <a:lnTo>
                    <a:pt x="695" y="174"/>
                  </a:lnTo>
                  <a:lnTo>
                    <a:pt x="698" y="168"/>
                  </a:lnTo>
                  <a:lnTo>
                    <a:pt x="699" y="160"/>
                  </a:lnTo>
                  <a:lnTo>
                    <a:pt x="699" y="160"/>
                  </a:lnTo>
                  <a:lnTo>
                    <a:pt x="698" y="152"/>
                  </a:lnTo>
                  <a:lnTo>
                    <a:pt x="695" y="145"/>
                  </a:lnTo>
                  <a:lnTo>
                    <a:pt x="691" y="139"/>
                  </a:lnTo>
                  <a:lnTo>
                    <a:pt x="684" y="133"/>
                  </a:lnTo>
                  <a:lnTo>
                    <a:pt x="494" y="6"/>
                  </a:lnTo>
                  <a:lnTo>
                    <a:pt x="494" y="6"/>
                  </a:lnTo>
                  <a:lnTo>
                    <a:pt x="486" y="2"/>
                  </a:lnTo>
                  <a:lnTo>
                    <a:pt x="478" y="0"/>
                  </a:lnTo>
                  <a:lnTo>
                    <a:pt x="470" y="1"/>
                  </a:lnTo>
                  <a:lnTo>
                    <a:pt x="461" y="5"/>
                  </a:lnTo>
                  <a:lnTo>
                    <a:pt x="461" y="5"/>
                  </a:lnTo>
                  <a:lnTo>
                    <a:pt x="455" y="10"/>
                  </a:lnTo>
                  <a:lnTo>
                    <a:pt x="449" y="16"/>
                  </a:lnTo>
                  <a:lnTo>
                    <a:pt x="446" y="24"/>
                  </a:lnTo>
                  <a:lnTo>
                    <a:pt x="445" y="32"/>
                  </a:lnTo>
                  <a:lnTo>
                    <a:pt x="445" y="128"/>
                  </a:lnTo>
                  <a:lnTo>
                    <a:pt x="445" y="128"/>
                  </a:lnTo>
                  <a:lnTo>
                    <a:pt x="421" y="128"/>
                  </a:lnTo>
                  <a:lnTo>
                    <a:pt x="399" y="130"/>
                  </a:lnTo>
                  <a:lnTo>
                    <a:pt x="376" y="133"/>
                  </a:lnTo>
                  <a:lnTo>
                    <a:pt x="355" y="137"/>
                  </a:lnTo>
                  <a:lnTo>
                    <a:pt x="333" y="142"/>
                  </a:lnTo>
                  <a:lnTo>
                    <a:pt x="312" y="148"/>
                  </a:lnTo>
                  <a:lnTo>
                    <a:pt x="292" y="155"/>
                  </a:lnTo>
                  <a:lnTo>
                    <a:pt x="271" y="162"/>
                  </a:lnTo>
                  <a:lnTo>
                    <a:pt x="252" y="172"/>
                  </a:lnTo>
                  <a:lnTo>
                    <a:pt x="233" y="182"/>
                  </a:lnTo>
                  <a:lnTo>
                    <a:pt x="213" y="192"/>
                  </a:lnTo>
                  <a:lnTo>
                    <a:pt x="196" y="204"/>
                  </a:lnTo>
                  <a:lnTo>
                    <a:pt x="178" y="216"/>
                  </a:lnTo>
                  <a:lnTo>
                    <a:pt x="162" y="230"/>
                  </a:lnTo>
                  <a:lnTo>
                    <a:pt x="146" y="244"/>
                  </a:lnTo>
                  <a:lnTo>
                    <a:pt x="130" y="259"/>
                  </a:lnTo>
                  <a:lnTo>
                    <a:pt x="115" y="274"/>
                  </a:lnTo>
                  <a:lnTo>
                    <a:pt x="101" y="290"/>
                  </a:lnTo>
                  <a:lnTo>
                    <a:pt x="88" y="307"/>
                  </a:lnTo>
                  <a:lnTo>
                    <a:pt x="75" y="324"/>
                  </a:lnTo>
                  <a:lnTo>
                    <a:pt x="64" y="343"/>
                  </a:lnTo>
                  <a:lnTo>
                    <a:pt x="53" y="361"/>
                  </a:lnTo>
                  <a:lnTo>
                    <a:pt x="44" y="380"/>
                  </a:lnTo>
                  <a:lnTo>
                    <a:pt x="34" y="399"/>
                  </a:lnTo>
                  <a:lnTo>
                    <a:pt x="27" y="420"/>
                  </a:lnTo>
                  <a:lnTo>
                    <a:pt x="19" y="441"/>
                  </a:lnTo>
                  <a:lnTo>
                    <a:pt x="14" y="462"/>
                  </a:lnTo>
                  <a:lnTo>
                    <a:pt x="8" y="483"/>
                  </a:lnTo>
                  <a:lnTo>
                    <a:pt x="4" y="506"/>
                  </a:lnTo>
                  <a:lnTo>
                    <a:pt x="2" y="527"/>
                  </a:lnTo>
                  <a:lnTo>
                    <a:pt x="0" y="550"/>
                  </a:lnTo>
                  <a:lnTo>
                    <a:pt x="0" y="573"/>
                  </a:lnTo>
                  <a:lnTo>
                    <a:pt x="0" y="573"/>
                  </a:lnTo>
                  <a:lnTo>
                    <a:pt x="0" y="596"/>
                  </a:lnTo>
                  <a:lnTo>
                    <a:pt x="2" y="618"/>
                  </a:lnTo>
                  <a:lnTo>
                    <a:pt x="4" y="641"/>
                  </a:lnTo>
                  <a:lnTo>
                    <a:pt x="8" y="662"/>
                  </a:lnTo>
                  <a:lnTo>
                    <a:pt x="14" y="684"/>
                  </a:lnTo>
                  <a:lnTo>
                    <a:pt x="19" y="705"/>
                  </a:lnTo>
                  <a:lnTo>
                    <a:pt x="27" y="726"/>
                  </a:lnTo>
                  <a:lnTo>
                    <a:pt x="34" y="746"/>
                  </a:lnTo>
                  <a:lnTo>
                    <a:pt x="44" y="766"/>
                  </a:lnTo>
                  <a:lnTo>
                    <a:pt x="53" y="785"/>
                  </a:lnTo>
                  <a:lnTo>
                    <a:pt x="64" y="804"/>
                  </a:lnTo>
                  <a:lnTo>
                    <a:pt x="75" y="822"/>
                  </a:lnTo>
                  <a:lnTo>
                    <a:pt x="88" y="839"/>
                  </a:lnTo>
                  <a:lnTo>
                    <a:pt x="101" y="856"/>
                  </a:lnTo>
                  <a:lnTo>
                    <a:pt x="115" y="873"/>
                  </a:lnTo>
                  <a:lnTo>
                    <a:pt x="130" y="888"/>
                  </a:lnTo>
                  <a:lnTo>
                    <a:pt x="146" y="903"/>
                  </a:lnTo>
                  <a:lnTo>
                    <a:pt x="162" y="917"/>
                  </a:lnTo>
                  <a:lnTo>
                    <a:pt x="178" y="929"/>
                  </a:lnTo>
                  <a:lnTo>
                    <a:pt x="196" y="942"/>
                  </a:lnTo>
                  <a:lnTo>
                    <a:pt x="213" y="954"/>
                  </a:lnTo>
                  <a:lnTo>
                    <a:pt x="233" y="965"/>
                  </a:lnTo>
                  <a:lnTo>
                    <a:pt x="252" y="975"/>
                  </a:lnTo>
                  <a:lnTo>
                    <a:pt x="271" y="983"/>
                  </a:lnTo>
                  <a:lnTo>
                    <a:pt x="292" y="992"/>
                  </a:lnTo>
                  <a:lnTo>
                    <a:pt x="312" y="998"/>
                  </a:lnTo>
                  <a:lnTo>
                    <a:pt x="333" y="1005"/>
                  </a:lnTo>
                  <a:lnTo>
                    <a:pt x="355" y="1009"/>
                  </a:lnTo>
                  <a:lnTo>
                    <a:pt x="376" y="1013"/>
                  </a:lnTo>
                  <a:lnTo>
                    <a:pt x="399" y="1016"/>
                  </a:lnTo>
                  <a:lnTo>
                    <a:pt x="421" y="1017"/>
                  </a:lnTo>
                  <a:lnTo>
                    <a:pt x="445" y="1018"/>
                  </a:lnTo>
                  <a:lnTo>
                    <a:pt x="445" y="1018"/>
                  </a:lnTo>
                  <a:lnTo>
                    <a:pt x="468" y="1017"/>
                  </a:lnTo>
                  <a:lnTo>
                    <a:pt x="490" y="1016"/>
                  </a:lnTo>
                  <a:lnTo>
                    <a:pt x="513" y="1013"/>
                  </a:lnTo>
                  <a:lnTo>
                    <a:pt x="534" y="1009"/>
                  </a:lnTo>
                  <a:lnTo>
                    <a:pt x="556" y="1005"/>
                  </a:lnTo>
                  <a:lnTo>
                    <a:pt x="577" y="998"/>
                  </a:lnTo>
                  <a:lnTo>
                    <a:pt x="597" y="992"/>
                  </a:lnTo>
                  <a:lnTo>
                    <a:pt x="618" y="983"/>
                  </a:lnTo>
                  <a:lnTo>
                    <a:pt x="637" y="975"/>
                  </a:lnTo>
                  <a:lnTo>
                    <a:pt x="656" y="965"/>
                  </a:lnTo>
                  <a:lnTo>
                    <a:pt x="676" y="954"/>
                  </a:lnTo>
                  <a:lnTo>
                    <a:pt x="693" y="942"/>
                  </a:lnTo>
                  <a:lnTo>
                    <a:pt x="711" y="929"/>
                  </a:lnTo>
                  <a:lnTo>
                    <a:pt x="727" y="917"/>
                  </a:lnTo>
                  <a:lnTo>
                    <a:pt x="743" y="903"/>
                  </a:lnTo>
                  <a:lnTo>
                    <a:pt x="759" y="888"/>
                  </a:lnTo>
                  <a:lnTo>
                    <a:pt x="774" y="873"/>
                  </a:lnTo>
                  <a:lnTo>
                    <a:pt x="788" y="856"/>
                  </a:lnTo>
                  <a:lnTo>
                    <a:pt x="801" y="839"/>
                  </a:lnTo>
                  <a:lnTo>
                    <a:pt x="814" y="822"/>
                  </a:lnTo>
                  <a:lnTo>
                    <a:pt x="825" y="804"/>
                  </a:lnTo>
                  <a:lnTo>
                    <a:pt x="836" y="785"/>
                  </a:lnTo>
                  <a:lnTo>
                    <a:pt x="846" y="766"/>
                  </a:lnTo>
                  <a:lnTo>
                    <a:pt x="855" y="746"/>
                  </a:lnTo>
                  <a:lnTo>
                    <a:pt x="862" y="726"/>
                  </a:lnTo>
                  <a:lnTo>
                    <a:pt x="870" y="705"/>
                  </a:lnTo>
                  <a:lnTo>
                    <a:pt x="875" y="684"/>
                  </a:lnTo>
                  <a:lnTo>
                    <a:pt x="881" y="662"/>
                  </a:lnTo>
                  <a:lnTo>
                    <a:pt x="885" y="641"/>
                  </a:lnTo>
                  <a:lnTo>
                    <a:pt x="887" y="618"/>
                  </a:lnTo>
                  <a:lnTo>
                    <a:pt x="889" y="596"/>
                  </a:lnTo>
                  <a:lnTo>
                    <a:pt x="890" y="573"/>
                  </a:lnTo>
                  <a:lnTo>
                    <a:pt x="890" y="573"/>
                  </a:lnTo>
                  <a:lnTo>
                    <a:pt x="889" y="567"/>
                  </a:lnTo>
                  <a:lnTo>
                    <a:pt x="887" y="560"/>
                  </a:lnTo>
                  <a:lnTo>
                    <a:pt x="884" y="555"/>
                  </a:lnTo>
                  <a:lnTo>
                    <a:pt x="881" y="551"/>
                  </a:lnTo>
                  <a:lnTo>
                    <a:pt x="875" y="546"/>
                  </a:lnTo>
                  <a:lnTo>
                    <a:pt x="870" y="544"/>
                  </a:lnTo>
                  <a:lnTo>
                    <a:pt x="865" y="542"/>
                  </a:lnTo>
                  <a:lnTo>
                    <a:pt x="858" y="541"/>
                  </a:lnTo>
                  <a:lnTo>
                    <a:pt x="858" y="541"/>
                  </a:lnTo>
                  <a:close/>
                  <a:moveTo>
                    <a:pt x="508" y="91"/>
                  </a:moveTo>
                  <a:lnTo>
                    <a:pt x="610" y="160"/>
                  </a:lnTo>
                  <a:lnTo>
                    <a:pt x="508" y="228"/>
                  </a:lnTo>
                  <a:lnTo>
                    <a:pt x="508" y="9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19" name="Freeform 104"/>
            <p:cNvSpPr>
              <a:spLocks noEditPoints="1"/>
            </p:cNvSpPr>
            <p:nvPr/>
          </p:nvSpPr>
          <p:spPr bwMode="auto">
            <a:xfrm>
              <a:off x="4840053" y="4363440"/>
              <a:ext cx="389940" cy="389940"/>
            </a:xfrm>
            <a:custGeom>
              <a:avLst/>
              <a:gdLst>
                <a:gd name="T0" fmla="*/ 562 w 1019"/>
                <a:gd name="T1" fmla="*/ 11 h 1017"/>
                <a:gd name="T2" fmla="*/ 449 w 1019"/>
                <a:gd name="T3" fmla="*/ 63 h 1017"/>
                <a:gd name="T4" fmla="*/ 360 w 1019"/>
                <a:gd name="T5" fmla="*/ 147 h 1017"/>
                <a:gd name="T6" fmla="*/ 303 w 1019"/>
                <a:gd name="T7" fmla="*/ 257 h 1017"/>
                <a:gd name="T8" fmla="*/ 287 w 1019"/>
                <a:gd name="T9" fmla="*/ 366 h 1017"/>
                <a:gd name="T10" fmla="*/ 324 w 1019"/>
                <a:gd name="T11" fmla="*/ 527 h 1017"/>
                <a:gd name="T12" fmla="*/ 7 w 1019"/>
                <a:gd name="T13" fmla="*/ 887 h 1017"/>
                <a:gd name="T14" fmla="*/ 5 w 1019"/>
                <a:gd name="T15" fmla="*/ 950 h 1017"/>
                <a:gd name="T16" fmla="*/ 36 w 1019"/>
                <a:gd name="T17" fmla="*/ 996 h 1017"/>
                <a:gd name="T18" fmla="*/ 96 w 1019"/>
                <a:gd name="T19" fmla="*/ 1017 h 1017"/>
                <a:gd name="T20" fmla="*/ 148 w 1019"/>
                <a:gd name="T21" fmla="*/ 1002 h 1017"/>
                <a:gd name="T22" fmla="*/ 535 w 1019"/>
                <a:gd name="T23" fmla="*/ 712 h 1017"/>
                <a:gd name="T24" fmla="*/ 672 w 1019"/>
                <a:gd name="T25" fmla="*/ 731 h 1017"/>
                <a:gd name="T26" fmla="*/ 795 w 1019"/>
                <a:gd name="T27" fmla="*/ 703 h 1017"/>
                <a:gd name="T28" fmla="*/ 898 w 1019"/>
                <a:gd name="T29" fmla="*/ 637 h 1017"/>
                <a:gd name="T30" fmla="*/ 975 w 1019"/>
                <a:gd name="T31" fmla="*/ 540 h 1017"/>
                <a:gd name="T32" fmla="*/ 1014 w 1019"/>
                <a:gd name="T33" fmla="*/ 421 h 1017"/>
                <a:gd name="T34" fmla="*/ 1014 w 1019"/>
                <a:gd name="T35" fmla="*/ 310 h 1017"/>
                <a:gd name="T36" fmla="*/ 975 w 1019"/>
                <a:gd name="T37" fmla="*/ 191 h 1017"/>
                <a:gd name="T38" fmla="*/ 898 w 1019"/>
                <a:gd name="T39" fmla="*/ 95 h 1017"/>
                <a:gd name="T40" fmla="*/ 795 w 1019"/>
                <a:gd name="T41" fmla="*/ 28 h 1017"/>
                <a:gd name="T42" fmla="*/ 672 w 1019"/>
                <a:gd name="T43" fmla="*/ 0 h 1017"/>
                <a:gd name="T44" fmla="*/ 100 w 1019"/>
                <a:gd name="T45" fmla="*/ 954 h 1017"/>
                <a:gd name="T46" fmla="*/ 73 w 1019"/>
                <a:gd name="T47" fmla="*/ 944 h 1017"/>
                <a:gd name="T48" fmla="*/ 66 w 1019"/>
                <a:gd name="T49" fmla="*/ 912 h 1017"/>
                <a:gd name="T50" fmla="*/ 406 w 1019"/>
                <a:gd name="T51" fmla="*/ 635 h 1017"/>
                <a:gd name="T52" fmla="*/ 607 w 1019"/>
                <a:gd name="T53" fmla="*/ 664 h 1017"/>
                <a:gd name="T54" fmla="*/ 509 w 1019"/>
                <a:gd name="T55" fmla="*/ 631 h 1017"/>
                <a:gd name="T56" fmla="*/ 430 w 1019"/>
                <a:gd name="T57" fmla="*/ 569 h 1017"/>
                <a:gd name="T58" fmla="*/ 374 w 1019"/>
                <a:gd name="T59" fmla="*/ 483 h 1017"/>
                <a:gd name="T60" fmla="*/ 351 w 1019"/>
                <a:gd name="T61" fmla="*/ 381 h 1017"/>
                <a:gd name="T62" fmla="*/ 360 w 1019"/>
                <a:gd name="T63" fmla="*/ 290 h 1017"/>
                <a:gd name="T64" fmla="*/ 402 w 1019"/>
                <a:gd name="T65" fmla="*/ 197 h 1017"/>
                <a:gd name="T66" fmla="*/ 472 w 1019"/>
                <a:gd name="T67" fmla="*/ 124 h 1017"/>
                <a:gd name="T68" fmla="*/ 563 w 1019"/>
                <a:gd name="T69" fmla="*/ 78 h 1017"/>
                <a:gd name="T70" fmla="*/ 653 w 1019"/>
                <a:gd name="T71" fmla="*/ 64 h 1017"/>
                <a:gd name="T72" fmla="*/ 757 w 1019"/>
                <a:gd name="T73" fmla="*/ 82 h 1017"/>
                <a:gd name="T74" fmla="*/ 845 w 1019"/>
                <a:gd name="T75" fmla="*/ 132 h 1017"/>
                <a:gd name="T76" fmla="*/ 911 w 1019"/>
                <a:gd name="T77" fmla="*/ 209 h 1017"/>
                <a:gd name="T78" fmla="*/ 949 w 1019"/>
                <a:gd name="T79" fmla="*/ 305 h 1017"/>
                <a:gd name="T80" fmla="*/ 954 w 1019"/>
                <a:gd name="T81" fmla="*/ 396 h 1017"/>
                <a:gd name="T82" fmla="*/ 925 w 1019"/>
                <a:gd name="T83" fmla="*/ 496 h 1017"/>
                <a:gd name="T84" fmla="*/ 866 w 1019"/>
                <a:gd name="T85" fmla="*/ 580 h 1017"/>
                <a:gd name="T86" fmla="*/ 784 w 1019"/>
                <a:gd name="T87" fmla="*/ 638 h 1017"/>
                <a:gd name="T88" fmla="*/ 684 w 1019"/>
                <a:gd name="T89" fmla="*/ 667 h 1017"/>
                <a:gd name="T90" fmla="*/ 810 w 1019"/>
                <a:gd name="T91" fmla="*/ 187 h 1017"/>
                <a:gd name="T92" fmla="*/ 775 w 1019"/>
                <a:gd name="T93" fmla="*/ 193 h 1017"/>
                <a:gd name="T94" fmla="*/ 772 w 1019"/>
                <a:gd name="T95" fmla="*/ 234 h 1017"/>
                <a:gd name="T96" fmla="*/ 820 w 1019"/>
                <a:gd name="T97" fmla="*/ 315 h 1017"/>
                <a:gd name="T98" fmla="*/ 815 w 1019"/>
                <a:gd name="T99" fmla="*/ 433 h 1017"/>
                <a:gd name="T100" fmla="*/ 769 w 1019"/>
                <a:gd name="T101" fmla="*/ 502 h 1017"/>
                <a:gd name="T102" fmla="*/ 775 w 1019"/>
                <a:gd name="T103" fmla="*/ 538 h 1017"/>
                <a:gd name="T104" fmla="*/ 810 w 1019"/>
                <a:gd name="T105" fmla="*/ 544 h 1017"/>
                <a:gd name="T106" fmla="*/ 874 w 1019"/>
                <a:gd name="T107" fmla="*/ 457 h 1017"/>
                <a:gd name="T108" fmla="*/ 881 w 1019"/>
                <a:gd name="T109" fmla="*/ 296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19" h="1017">
                  <a:moveTo>
                    <a:pt x="653" y="0"/>
                  </a:moveTo>
                  <a:lnTo>
                    <a:pt x="653" y="0"/>
                  </a:lnTo>
                  <a:lnTo>
                    <a:pt x="634" y="0"/>
                  </a:lnTo>
                  <a:lnTo>
                    <a:pt x="615" y="1"/>
                  </a:lnTo>
                  <a:lnTo>
                    <a:pt x="597" y="5"/>
                  </a:lnTo>
                  <a:lnTo>
                    <a:pt x="579" y="8"/>
                  </a:lnTo>
                  <a:lnTo>
                    <a:pt x="562" y="11"/>
                  </a:lnTo>
                  <a:lnTo>
                    <a:pt x="544" y="16"/>
                  </a:lnTo>
                  <a:lnTo>
                    <a:pt x="527" y="22"/>
                  </a:lnTo>
                  <a:lnTo>
                    <a:pt x="510" y="28"/>
                  </a:lnTo>
                  <a:lnTo>
                    <a:pt x="494" y="36"/>
                  </a:lnTo>
                  <a:lnTo>
                    <a:pt x="479" y="44"/>
                  </a:lnTo>
                  <a:lnTo>
                    <a:pt x="463" y="53"/>
                  </a:lnTo>
                  <a:lnTo>
                    <a:pt x="449" y="63"/>
                  </a:lnTo>
                  <a:lnTo>
                    <a:pt x="434" y="72"/>
                  </a:lnTo>
                  <a:lnTo>
                    <a:pt x="420" y="84"/>
                  </a:lnTo>
                  <a:lnTo>
                    <a:pt x="407" y="95"/>
                  </a:lnTo>
                  <a:lnTo>
                    <a:pt x="394" y="108"/>
                  </a:lnTo>
                  <a:lnTo>
                    <a:pt x="382" y="119"/>
                  </a:lnTo>
                  <a:lnTo>
                    <a:pt x="371" y="133"/>
                  </a:lnTo>
                  <a:lnTo>
                    <a:pt x="360" y="147"/>
                  </a:lnTo>
                  <a:lnTo>
                    <a:pt x="349" y="161"/>
                  </a:lnTo>
                  <a:lnTo>
                    <a:pt x="339" y="176"/>
                  </a:lnTo>
                  <a:lnTo>
                    <a:pt x="331" y="191"/>
                  </a:lnTo>
                  <a:lnTo>
                    <a:pt x="323" y="207"/>
                  </a:lnTo>
                  <a:lnTo>
                    <a:pt x="316" y="223"/>
                  </a:lnTo>
                  <a:lnTo>
                    <a:pt x="309" y="240"/>
                  </a:lnTo>
                  <a:lnTo>
                    <a:pt x="303" y="257"/>
                  </a:lnTo>
                  <a:lnTo>
                    <a:pt x="299" y="274"/>
                  </a:lnTo>
                  <a:lnTo>
                    <a:pt x="294" y="292"/>
                  </a:lnTo>
                  <a:lnTo>
                    <a:pt x="291" y="310"/>
                  </a:lnTo>
                  <a:lnTo>
                    <a:pt x="289" y="329"/>
                  </a:lnTo>
                  <a:lnTo>
                    <a:pt x="287" y="347"/>
                  </a:lnTo>
                  <a:lnTo>
                    <a:pt x="287" y="366"/>
                  </a:lnTo>
                  <a:lnTo>
                    <a:pt x="287" y="366"/>
                  </a:lnTo>
                  <a:lnTo>
                    <a:pt x="288" y="390"/>
                  </a:lnTo>
                  <a:lnTo>
                    <a:pt x="290" y="414"/>
                  </a:lnTo>
                  <a:lnTo>
                    <a:pt x="294" y="438"/>
                  </a:lnTo>
                  <a:lnTo>
                    <a:pt x="300" y="462"/>
                  </a:lnTo>
                  <a:lnTo>
                    <a:pt x="306" y="484"/>
                  </a:lnTo>
                  <a:lnTo>
                    <a:pt x="315" y="506"/>
                  </a:lnTo>
                  <a:lnTo>
                    <a:pt x="324" y="527"/>
                  </a:lnTo>
                  <a:lnTo>
                    <a:pt x="336" y="547"/>
                  </a:lnTo>
                  <a:lnTo>
                    <a:pt x="28" y="854"/>
                  </a:lnTo>
                  <a:lnTo>
                    <a:pt x="28" y="854"/>
                  </a:lnTo>
                  <a:lnTo>
                    <a:pt x="22" y="862"/>
                  </a:lnTo>
                  <a:lnTo>
                    <a:pt x="16" y="869"/>
                  </a:lnTo>
                  <a:lnTo>
                    <a:pt x="11" y="878"/>
                  </a:lnTo>
                  <a:lnTo>
                    <a:pt x="7" y="887"/>
                  </a:lnTo>
                  <a:lnTo>
                    <a:pt x="5" y="895"/>
                  </a:lnTo>
                  <a:lnTo>
                    <a:pt x="2" y="904"/>
                  </a:lnTo>
                  <a:lnTo>
                    <a:pt x="0" y="913"/>
                  </a:lnTo>
                  <a:lnTo>
                    <a:pt x="0" y="922"/>
                  </a:lnTo>
                  <a:lnTo>
                    <a:pt x="0" y="932"/>
                  </a:lnTo>
                  <a:lnTo>
                    <a:pt x="2" y="940"/>
                  </a:lnTo>
                  <a:lnTo>
                    <a:pt x="5" y="950"/>
                  </a:lnTo>
                  <a:lnTo>
                    <a:pt x="7" y="958"/>
                  </a:lnTo>
                  <a:lnTo>
                    <a:pt x="11" y="967"/>
                  </a:lnTo>
                  <a:lnTo>
                    <a:pt x="16" y="974"/>
                  </a:lnTo>
                  <a:lnTo>
                    <a:pt x="22" y="982"/>
                  </a:lnTo>
                  <a:lnTo>
                    <a:pt x="28" y="990"/>
                  </a:lnTo>
                  <a:lnTo>
                    <a:pt x="28" y="990"/>
                  </a:lnTo>
                  <a:lnTo>
                    <a:pt x="36" y="996"/>
                  </a:lnTo>
                  <a:lnTo>
                    <a:pt x="43" y="1002"/>
                  </a:lnTo>
                  <a:lnTo>
                    <a:pt x="52" y="1007"/>
                  </a:lnTo>
                  <a:lnTo>
                    <a:pt x="59" y="1011"/>
                  </a:lnTo>
                  <a:lnTo>
                    <a:pt x="69" y="1014"/>
                  </a:lnTo>
                  <a:lnTo>
                    <a:pt x="78" y="1016"/>
                  </a:lnTo>
                  <a:lnTo>
                    <a:pt x="86" y="1017"/>
                  </a:lnTo>
                  <a:lnTo>
                    <a:pt x="96" y="1017"/>
                  </a:lnTo>
                  <a:lnTo>
                    <a:pt x="96" y="1017"/>
                  </a:lnTo>
                  <a:lnTo>
                    <a:pt x="104" y="1017"/>
                  </a:lnTo>
                  <a:lnTo>
                    <a:pt x="114" y="1016"/>
                  </a:lnTo>
                  <a:lnTo>
                    <a:pt x="123" y="1014"/>
                  </a:lnTo>
                  <a:lnTo>
                    <a:pt x="131" y="1011"/>
                  </a:lnTo>
                  <a:lnTo>
                    <a:pt x="140" y="1007"/>
                  </a:lnTo>
                  <a:lnTo>
                    <a:pt x="148" y="1002"/>
                  </a:lnTo>
                  <a:lnTo>
                    <a:pt x="156" y="996"/>
                  </a:lnTo>
                  <a:lnTo>
                    <a:pt x="163" y="990"/>
                  </a:lnTo>
                  <a:lnTo>
                    <a:pt x="470" y="683"/>
                  </a:lnTo>
                  <a:lnTo>
                    <a:pt x="470" y="683"/>
                  </a:lnTo>
                  <a:lnTo>
                    <a:pt x="492" y="693"/>
                  </a:lnTo>
                  <a:lnTo>
                    <a:pt x="512" y="703"/>
                  </a:lnTo>
                  <a:lnTo>
                    <a:pt x="535" y="712"/>
                  </a:lnTo>
                  <a:lnTo>
                    <a:pt x="557" y="718"/>
                  </a:lnTo>
                  <a:lnTo>
                    <a:pt x="580" y="724"/>
                  </a:lnTo>
                  <a:lnTo>
                    <a:pt x="604" y="728"/>
                  </a:lnTo>
                  <a:lnTo>
                    <a:pt x="628" y="731"/>
                  </a:lnTo>
                  <a:lnTo>
                    <a:pt x="653" y="731"/>
                  </a:lnTo>
                  <a:lnTo>
                    <a:pt x="653" y="731"/>
                  </a:lnTo>
                  <a:lnTo>
                    <a:pt x="672" y="731"/>
                  </a:lnTo>
                  <a:lnTo>
                    <a:pt x="690" y="730"/>
                  </a:lnTo>
                  <a:lnTo>
                    <a:pt x="708" y="727"/>
                  </a:lnTo>
                  <a:lnTo>
                    <a:pt x="727" y="723"/>
                  </a:lnTo>
                  <a:lnTo>
                    <a:pt x="744" y="720"/>
                  </a:lnTo>
                  <a:lnTo>
                    <a:pt x="762" y="715"/>
                  </a:lnTo>
                  <a:lnTo>
                    <a:pt x="778" y="709"/>
                  </a:lnTo>
                  <a:lnTo>
                    <a:pt x="795" y="703"/>
                  </a:lnTo>
                  <a:lnTo>
                    <a:pt x="811" y="696"/>
                  </a:lnTo>
                  <a:lnTo>
                    <a:pt x="828" y="687"/>
                  </a:lnTo>
                  <a:lnTo>
                    <a:pt x="843" y="678"/>
                  </a:lnTo>
                  <a:lnTo>
                    <a:pt x="858" y="669"/>
                  </a:lnTo>
                  <a:lnTo>
                    <a:pt x="872" y="659"/>
                  </a:lnTo>
                  <a:lnTo>
                    <a:pt x="886" y="647"/>
                  </a:lnTo>
                  <a:lnTo>
                    <a:pt x="898" y="637"/>
                  </a:lnTo>
                  <a:lnTo>
                    <a:pt x="911" y="624"/>
                  </a:lnTo>
                  <a:lnTo>
                    <a:pt x="924" y="612"/>
                  </a:lnTo>
                  <a:lnTo>
                    <a:pt x="935" y="598"/>
                  </a:lnTo>
                  <a:lnTo>
                    <a:pt x="947" y="584"/>
                  </a:lnTo>
                  <a:lnTo>
                    <a:pt x="956" y="570"/>
                  </a:lnTo>
                  <a:lnTo>
                    <a:pt x="966" y="555"/>
                  </a:lnTo>
                  <a:lnTo>
                    <a:pt x="975" y="540"/>
                  </a:lnTo>
                  <a:lnTo>
                    <a:pt x="983" y="524"/>
                  </a:lnTo>
                  <a:lnTo>
                    <a:pt x="991" y="508"/>
                  </a:lnTo>
                  <a:lnTo>
                    <a:pt x="997" y="492"/>
                  </a:lnTo>
                  <a:lnTo>
                    <a:pt x="1002" y="475"/>
                  </a:lnTo>
                  <a:lnTo>
                    <a:pt x="1008" y="457"/>
                  </a:lnTo>
                  <a:lnTo>
                    <a:pt x="1011" y="439"/>
                  </a:lnTo>
                  <a:lnTo>
                    <a:pt x="1014" y="421"/>
                  </a:lnTo>
                  <a:lnTo>
                    <a:pt x="1018" y="403"/>
                  </a:lnTo>
                  <a:lnTo>
                    <a:pt x="1019" y="384"/>
                  </a:lnTo>
                  <a:lnTo>
                    <a:pt x="1019" y="366"/>
                  </a:lnTo>
                  <a:lnTo>
                    <a:pt x="1019" y="366"/>
                  </a:lnTo>
                  <a:lnTo>
                    <a:pt x="1019" y="347"/>
                  </a:lnTo>
                  <a:lnTo>
                    <a:pt x="1018" y="329"/>
                  </a:lnTo>
                  <a:lnTo>
                    <a:pt x="1014" y="310"/>
                  </a:lnTo>
                  <a:lnTo>
                    <a:pt x="1011" y="292"/>
                  </a:lnTo>
                  <a:lnTo>
                    <a:pt x="1008" y="274"/>
                  </a:lnTo>
                  <a:lnTo>
                    <a:pt x="1002" y="257"/>
                  </a:lnTo>
                  <a:lnTo>
                    <a:pt x="997" y="240"/>
                  </a:lnTo>
                  <a:lnTo>
                    <a:pt x="991" y="223"/>
                  </a:lnTo>
                  <a:lnTo>
                    <a:pt x="983" y="207"/>
                  </a:lnTo>
                  <a:lnTo>
                    <a:pt x="975" y="191"/>
                  </a:lnTo>
                  <a:lnTo>
                    <a:pt x="966" y="176"/>
                  </a:lnTo>
                  <a:lnTo>
                    <a:pt x="956" y="161"/>
                  </a:lnTo>
                  <a:lnTo>
                    <a:pt x="947" y="147"/>
                  </a:lnTo>
                  <a:lnTo>
                    <a:pt x="935" y="133"/>
                  </a:lnTo>
                  <a:lnTo>
                    <a:pt x="924" y="119"/>
                  </a:lnTo>
                  <a:lnTo>
                    <a:pt x="911" y="108"/>
                  </a:lnTo>
                  <a:lnTo>
                    <a:pt x="898" y="95"/>
                  </a:lnTo>
                  <a:lnTo>
                    <a:pt x="886" y="84"/>
                  </a:lnTo>
                  <a:lnTo>
                    <a:pt x="872" y="72"/>
                  </a:lnTo>
                  <a:lnTo>
                    <a:pt x="858" y="63"/>
                  </a:lnTo>
                  <a:lnTo>
                    <a:pt x="843" y="53"/>
                  </a:lnTo>
                  <a:lnTo>
                    <a:pt x="828" y="44"/>
                  </a:lnTo>
                  <a:lnTo>
                    <a:pt x="811" y="36"/>
                  </a:lnTo>
                  <a:lnTo>
                    <a:pt x="795" y="28"/>
                  </a:lnTo>
                  <a:lnTo>
                    <a:pt x="778" y="22"/>
                  </a:lnTo>
                  <a:lnTo>
                    <a:pt x="762" y="16"/>
                  </a:lnTo>
                  <a:lnTo>
                    <a:pt x="744" y="11"/>
                  </a:lnTo>
                  <a:lnTo>
                    <a:pt x="727" y="8"/>
                  </a:lnTo>
                  <a:lnTo>
                    <a:pt x="708" y="5"/>
                  </a:lnTo>
                  <a:lnTo>
                    <a:pt x="690" y="1"/>
                  </a:lnTo>
                  <a:lnTo>
                    <a:pt x="672" y="0"/>
                  </a:lnTo>
                  <a:lnTo>
                    <a:pt x="653" y="0"/>
                  </a:lnTo>
                  <a:lnTo>
                    <a:pt x="653" y="0"/>
                  </a:lnTo>
                  <a:close/>
                  <a:moveTo>
                    <a:pt x="118" y="944"/>
                  </a:moveTo>
                  <a:lnTo>
                    <a:pt x="118" y="944"/>
                  </a:lnTo>
                  <a:lnTo>
                    <a:pt x="112" y="950"/>
                  </a:lnTo>
                  <a:lnTo>
                    <a:pt x="105" y="952"/>
                  </a:lnTo>
                  <a:lnTo>
                    <a:pt x="100" y="954"/>
                  </a:lnTo>
                  <a:lnTo>
                    <a:pt x="96" y="954"/>
                  </a:lnTo>
                  <a:lnTo>
                    <a:pt x="96" y="954"/>
                  </a:lnTo>
                  <a:lnTo>
                    <a:pt x="92" y="954"/>
                  </a:lnTo>
                  <a:lnTo>
                    <a:pt x="86" y="952"/>
                  </a:lnTo>
                  <a:lnTo>
                    <a:pt x="80" y="950"/>
                  </a:lnTo>
                  <a:lnTo>
                    <a:pt x="73" y="944"/>
                  </a:lnTo>
                  <a:lnTo>
                    <a:pt x="73" y="944"/>
                  </a:lnTo>
                  <a:lnTo>
                    <a:pt x="68" y="938"/>
                  </a:lnTo>
                  <a:lnTo>
                    <a:pt x="66" y="933"/>
                  </a:lnTo>
                  <a:lnTo>
                    <a:pt x="65" y="926"/>
                  </a:lnTo>
                  <a:lnTo>
                    <a:pt x="64" y="922"/>
                  </a:lnTo>
                  <a:lnTo>
                    <a:pt x="64" y="922"/>
                  </a:lnTo>
                  <a:lnTo>
                    <a:pt x="65" y="918"/>
                  </a:lnTo>
                  <a:lnTo>
                    <a:pt x="66" y="912"/>
                  </a:lnTo>
                  <a:lnTo>
                    <a:pt x="68" y="906"/>
                  </a:lnTo>
                  <a:lnTo>
                    <a:pt x="73" y="899"/>
                  </a:lnTo>
                  <a:lnTo>
                    <a:pt x="373" y="600"/>
                  </a:lnTo>
                  <a:lnTo>
                    <a:pt x="373" y="600"/>
                  </a:lnTo>
                  <a:lnTo>
                    <a:pt x="383" y="613"/>
                  </a:lnTo>
                  <a:lnTo>
                    <a:pt x="394" y="624"/>
                  </a:lnTo>
                  <a:lnTo>
                    <a:pt x="406" y="635"/>
                  </a:lnTo>
                  <a:lnTo>
                    <a:pt x="418" y="645"/>
                  </a:lnTo>
                  <a:lnTo>
                    <a:pt x="118" y="944"/>
                  </a:lnTo>
                  <a:close/>
                  <a:moveTo>
                    <a:pt x="653" y="668"/>
                  </a:moveTo>
                  <a:lnTo>
                    <a:pt x="653" y="668"/>
                  </a:lnTo>
                  <a:lnTo>
                    <a:pt x="638" y="668"/>
                  </a:lnTo>
                  <a:lnTo>
                    <a:pt x="622" y="667"/>
                  </a:lnTo>
                  <a:lnTo>
                    <a:pt x="607" y="664"/>
                  </a:lnTo>
                  <a:lnTo>
                    <a:pt x="592" y="661"/>
                  </a:lnTo>
                  <a:lnTo>
                    <a:pt x="578" y="658"/>
                  </a:lnTo>
                  <a:lnTo>
                    <a:pt x="563" y="654"/>
                  </a:lnTo>
                  <a:lnTo>
                    <a:pt x="549" y="649"/>
                  </a:lnTo>
                  <a:lnTo>
                    <a:pt x="536" y="644"/>
                  </a:lnTo>
                  <a:lnTo>
                    <a:pt x="522" y="638"/>
                  </a:lnTo>
                  <a:lnTo>
                    <a:pt x="509" y="631"/>
                  </a:lnTo>
                  <a:lnTo>
                    <a:pt x="496" y="624"/>
                  </a:lnTo>
                  <a:lnTo>
                    <a:pt x="484" y="616"/>
                  </a:lnTo>
                  <a:lnTo>
                    <a:pt x="472" y="608"/>
                  </a:lnTo>
                  <a:lnTo>
                    <a:pt x="461" y="599"/>
                  </a:lnTo>
                  <a:lnTo>
                    <a:pt x="450" y="589"/>
                  </a:lnTo>
                  <a:lnTo>
                    <a:pt x="439" y="580"/>
                  </a:lnTo>
                  <a:lnTo>
                    <a:pt x="430" y="569"/>
                  </a:lnTo>
                  <a:lnTo>
                    <a:pt x="420" y="558"/>
                  </a:lnTo>
                  <a:lnTo>
                    <a:pt x="410" y="546"/>
                  </a:lnTo>
                  <a:lnTo>
                    <a:pt x="402" y="535"/>
                  </a:lnTo>
                  <a:lnTo>
                    <a:pt x="394" y="522"/>
                  </a:lnTo>
                  <a:lnTo>
                    <a:pt x="387" y="510"/>
                  </a:lnTo>
                  <a:lnTo>
                    <a:pt x="380" y="496"/>
                  </a:lnTo>
                  <a:lnTo>
                    <a:pt x="374" y="483"/>
                  </a:lnTo>
                  <a:lnTo>
                    <a:pt x="368" y="469"/>
                  </a:lnTo>
                  <a:lnTo>
                    <a:pt x="364" y="455"/>
                  </a:lnTo>
                  <a:lnTo>
                    <a:pt x="360" y="441"/>
                  </a:lnTo>
                  <a:lnTo>
                    <a:pt x="357" y="426"/>
                  </a:lnTo>
                  <a:lnTo>
                    <a:pt x="354" y="411"/>
                  </a:lnTo>
                  <a:lnTo>
                    <a:pt x="352" y="396"/>
                  </a:lnTo>
                  <a:lnTo>
                    <a:pt x="351" y="381"/>
                  </a:lnTo>
                  <a:lnTo>
                    <a:pt x="350" y="366"/>
                  </a:lnTo>
                  <a:lnTo>
                    <a:pt x="350" y="366"/>
                  </a:lnTo>
                  <a:lnTo>
                    <a:pt x="351" y="350"/>
                  </a:lnTo>
                  <a:lnTo>
                    <a:pt x="352" y="335"/>
                  </a:lnTo>
                  <a:lnTo>
                    <a:pt x="354" y="320"/>
                  </a:lnTo>
                  <a:lnTo>
                    <a:pt x="357" y="305"/>
                  </a:lnTo>
                  <a:lnTo>
                    <a:pt x="360" y="290"/>
                  </a:lnTo>
                  <a:lnTo>
                    <a:pt x="364" y="276"/>
                  </a:lnTo>
                  <a:lnTo>
                    <a:pt x="368" y="262"/>
                  </a:lnTo>
                  <a:lnTo>
                    <a:pt x="374" y="248"/>
                  </a:lnTo>
                  <a:lnTo>
                    <a:pt x="380" y="235"/>
                  </a:lnTo>
                  <a:lnTo>
                    <a:pt x="387" y="221"/>
                  </a:lnTo>
                  <a:lnTo>
                    <a:pt x="394" y="209"/>
                  </a:lnTo>
                  <a:lnTo>
                    <a:pt x="402" y="197"/>
                  </a:lnTo>
                  <a:lnTo>
                    <a:pt x="410" y="185"/>
                  </a:lnTo>
                  <a:lnTo>
                    <a:pt x="420" y="173"/>
                  </a:lnTo>
                  <a:lnTo>
                    <a:pt x="430" y="162"/>
                  </a:lnTo>
                  <a:lnTo>
                    <a:pt x="439" y="152"/>
                  </a:lnTo>
                  <a:lnTo>
                    <a:pt x="450" y="142"/>
                  </a:lnTo>
                  <a:lnTo>
                    <a:pt x="461" y="132"/>
                  </a:lnTo>
                  <a:lnTo>
                    <a:pt x="472" y="124"/>
                  </a:lnTo>
                  <a:lnTo>
                    <a:pt x="484" y="115"/>
                  </a:lnTo>
                  <a:lnTo>
                    <a:pt x="496" y="108"/>
                  </a:lnTo>
                  <a:lnTo>
                    <a:pt x="509" y="100"/>
                  </a:lnTo>
                  <a:lnTo>
                    <a:pt x="522" y="94"/>
                  </a:lnTo>
                  <a:lnTo>
                    <a:pt x="536" y="87"/>
                  </a:lnTo>
                  <a:lnTo>
                    <a:pt x="549" y="82"/>
                  </a:lnTo>
                  <a:lnTo>
                    <a:pt x="563" y="78"/>
                  </a:lnTo>
                  <a:lnTo>
                    <a:pt x="578" y="73"/>
                  </a:lnTo>
                  <a:lnTo>
                    <a:pt x="592" y="70"/>
                  </a:lnTo>
                  <a:lnTo>
                    <a:pt x="607" y="67"/>
                  </a:lnTo>
                  <a:lnTo>
                    <a:pt x="622" y="65"/>
                  </a:lnTo>
                  <a:lnTo>
                    <a:pt x="638" y="64"/>
                  </a:lnTo>
                  <a:lnTo>
                    <a:pt x="653" y="64"/>
                  </a:lnTo>
                  <a:lnTo>
                    <a:pt x="653" y="64"/>
                  </a:lnTo>
                  <a:lnTo>
                    <a:pt x="669" y="64"/>
                  </a:lnTo>
                  <a:lnTo>
                    <a:pt x="684" y="65"/>
                  </a:lnTo>
                  <a:lnTo>
                    <a:pt x="699" y="67"/>
                  </a:lnTo>
                  <a:lnTo>
                    <a:pt x="714" y="70"/>
                  </a:lnTo>
                  <a:lnTo>
                    <a:pt x="729" y="73"/>
                  </a:lnTo>
                  <a:lnTo>
                    <a:pt x="743" y="78"/>
                  </a:lnTo>
                  <a:lnTo>
                    <a:pt x="757" y="82"/>
                  </a:lnTo>
                  <a:lnTo>
                    <a:pt x="771" y="87"/>
                  </a:lnTo>
                  <a:lnTo>
                    <a:pt x="784" y="94"/>
                  </a:lnTo>
                  <a:lnTo>
                    <a:pt x="796" y="100"/>
                  </a:lnTo>
                  <a:lnTo>
                    <a:pt x="809" y="108"/>
                  </a:lnTo>
                  <a:lnTo>
                    <a:pt x="822" y="115"/>
                  </a:lnTo>
                  <a:lnTo>
                    <a:pt x="834" y="124"/>
                  </a:lnTo>
                  <a:lnTo>
                    <a:pt x="845" y="132"/>
                  </a:lnTo>
                  <a:lnTo>
                    <a:pt x="857" y="142"/>
                  </a:lnTo>
                  <a:lnTo>
                    <a:pt x="866" y="152"/>
                  </a:lnTo>
                  <a:lnTo>
                    <a:pt x="877" y="162"/>
                  </a:lnTo>
                  <a:lnTo>
                    <a:pt x="887" y="173"/>
                  </a:lnTo>
                  <a:lnTo>
                    <a:pt x="895" y="185"/>
                  </a:lnTo>
                  <a:lnTo>
                    <a:pt x="904" y="197"/>
                  </a:lnTo>
                  <a:lnTo>
                    <a:pt x="911" y="209"/>
                  </a:lnTo>
                  <a:lnTo>
                    <a:pt x="919" y="221"/>
                  </a:lnTo>
                  <a:lnTo>
                    <a:pt x="925" y="235"/>
                  </a:lnTo>
                  <a:lnTo>
                    <a:pt x="932" y="248"/>
                  </a:lnTo>
                  <a:lnTo>
                    <a:pt x="937" y="262"/>
                  </a:lnTo>
                  <a:lnTo>
                    <a:pt x="941" y="276"/>
                  </a:lnTo>
                  <a:lnTo>
                    <a:pt x="946" y="290"/>
                  </a:lnTo>
                  <a:lnTo>
                    <a:pt x="949" y="305"/>
                  </a:lnTo>
                  <a:lnTo>
                    <a:pt x="952" y="320"/>
                  </a:lnTo>
                  <a:lnTo>
                    <a:pt x="954" y="335"/>
                  </a:lnTo>
                  <a:lnTo>
                    <a:pt x="955" y="350"/>
                  </a:lnTo>
                  <a:lnTo>
                    <a:pt x="955" y="366"/>
                  </a:lnTo>
                  <a:lnTo>
                    <a:pt x="955" y="366"/>
                  </a:lnTo>
                  <a:lnTo>
                    <a:pt x="955" y="381"/>
                  </a:lnTo>
                  <a:lnTo>
                    <a:pt x="954" y="396"/>
                  </a:lnTo>
                  <a:lnTo>
                    <a:pt x="952" y="411"/>
                  </a:lnTo>
                  <a:lnTo>
                    <a:pt x="949" y="426"/>
                  </a:lnTo>
                  <a:lnTo>
                    <a:pt x="946" y="441"/>
                  </a:lnTo>
                  <a:lnTo>
                    <a:pt x="941" y="455"/>
                  </a:lnTo>
                  <a:lnTo>
                    <a:pt x="937" y="469"/>
                  </a:lnTo>
                  <a:lnTo>
                    <a:pt x="932" y="483"/>
                  </a:lnTo>
                  <a:lnTo>
                    <a:pt x="925" y="496"/>
                  </a:lnTo>
                  <a:lnTo>
                    <a:pt x="919" y="510"/>
                  </a:lnTo>
                  <a:lnTo>
                    <a:pt x="911" y="522"/>
                  </a:lnTo>
                  <a:lnTo>
                    <a:pt x="904" y="535"/>
                  </a:lnTo>
                  <a:lnTo>
                    <a:pt x="895" y="546"/>
                  </a:lnTo>
                  <a:lnTo>
                    <a:pt x="887" y="558"/>
                  </a:lnTo>
                  <a:lnTo>
                    <a:pt x="877" y="569"/>
                  </a:lnTo>
                  <a:lnTo>
                    <a:pt x="866" y="580"/>
                  </a:lnTo>
                  <a:lnTo>
                    <a:pt x="857" y="589"/>
                  </a:lnTo>
                  <a:lnTo>
                    <a:pt x="845" y="599"/>
                  </a:lnTo>
                  <a:lnTo>
                    <a:pt x="834" y="608"/>
                  </a:lnTo>
                  <a:lnTo>
                    <a:pt x="822" y="616"/>
                  </a:lnTo>
                  <a:lnTo>
                    <a:pt x="809" y="624"/>
                  </a:lnTo>
                  <a:lnTo>
                    <a:pt x="796" y="631"/>
                  </a:lnTo>
                  <a:lnTo>
                    <a:pt x="784" y="638"/>
                  </a:lnTo>
                  <a:lnTo>
                    <a:pt x="771" y="644"/>
                  </a:lnTo>
                  <a:lnTo>
                    <a:pt x="757" y="649"/>
                  </a:lnTo>
                  <a:lnTo>
                    <a:pt x="743" y="654"/>
                  </a:lnTo>
                  <a:lnTo>
                    <a:pt x="729" y="658"/>
                  </a:lnTo>
                  <a:lnTo>
                    <a:pt x="714" y="661"/>
                  </a:lnTo>
                  <a:lnTo>
                    <a:pt x="699" y="664"/>
                  </a:lnTo>
                  <a:lnTo>
                    <a:pt x="684" y="667"/>
                  </a:lnTo>
                  <a:lnTo>
                    <a:pt x="669" y="668"/>
                  </a:lnTo>
                  <a:lnTo>
                    <a:pt x="653" y="668"/>
                  </a:lnTo>
                  <a:lnTo>
                    <a:pt x="653" y="668"/>
                  </a:lnTo>
                  <a:close/>
                  <a:moveTo>
                    <a:pt x="820" y="193"/>
                  </a:moveTo>
                  <a:lnTo>
                    <a:pt x="820" y="193"/>
                  </a:lnTo>
                  <a:lnTo>
                    <a:pt x="816" y="190"/>
                  </a:lnTo>
                  <a:lnTo>
                    <a:pt x="810" y="187"/>
                  </a:lnTo>
                  <a:lnTo>
                    <a:pt x="804" y="185"/>
                  </a:lnTo>
                  <a:lnTo>
                    <a:pt x="798" y="185"/>
                  </a:lnTo>
                  <a:lnTo>
                    <a:pt x="792" y="185"/>
                  </a:lnTo>
                  <a:lnTo>
                    <a:pt x="786" y="187"/>
                  </a:lnTo>
                  <a:lnTo>
                    <a:pt x="780" y="190"/>
                  </a:lnTo>
                  <a:lnTo>
                    <a:pt x="775" y="193"/>
                  </a:lnTo>
                  <a:lnTo>
                    <a:pt x="775" y="193"/>
                  </a:lnTo>
                  <a:lnTo>
                    <a:pt x="772" y="199"/>
                  </a:lnTo>
                  <a:lnTo>
                    <a:pt x="769" y="204"/>
                  </a:lnTo>
                  <a:lnTo>
                    <a:pt x="766" y="211"/>
                  </a:lnTo>
                  <a:lnTo>
                    <a:pt x="766" y="216"/>
                  </a:lnTo>
                  <a:lnTo>
                    <a:pt x="766" y="222"/>
                  </a:lnTo>
                  <a:lnTo>
                    <a:pt x="769" y="229"/>
                  </a:lnTo>
                  <a:lnTo>
                    <a:pt x="772" y="234"/>
                  </a:lnTo>
                  <a:lnTo>
                    <a:pt x="775" y="238"/>
                  </a:lnTo>
                  <a:lnTo>
                    <a:pt x="775" y="238"/>
                  </a:lnTo>
                  <a:lnTo>
                    <a:pt x="788" y="252"/>
                  </a:lnTo>
                  <a:lnTo>
                    <a:pt x="799" y="267"/>
                  </a:lnTo>
                  <a:lnTo>
                    <a:pt x="807" y="282"/>
                  </a:lnTo>
                  <a:lnTo>
                    <a:pt x="815" y="299"/>
                  </a:lnTo>
                  <a:lnTo>
                    <a:pt x="820" y="315"/>
                  </a:lnTo>
                  <a:lnTo>
                    <a:pt x="824" y="332"/>
                  </a:lnTo>
                  <a:lnTo>
                    <a:pt x="828" y="348"/>
                  </a:lnTo>
                  <a:lnTo>
                    <a:pt x="828" y="366"/>
                  </a:lnTo>
                  <a:lnTo>
                    <a:pt x="828" y="383"/>
                  </a:lnTo>
                  <a:lnTo>
                    <a:pt x="824" y="399"/>
                  </a:lnTo>
                  <a:lnTo>
                    <a:pt x="820" y="417"/>
                  </a:lnTo>
                  <a:lnTo>
                    <a:pt x="815" y="433"/>
                  </a:lnTo>
                  <a:lnTo>
                    <a:pt x="807" y="449"/>
                  </a:lnTo>
                  <a:lnTo>
                    <a:pt x="799" y="464"/>
                  </a:lnTo>
                  <a:lnTo>
                    <a:pt x="788" y="479"/>
                  </a:lnTo>
                  <a:lnTo>
                    <a:pt x="775" y="493"/>
                  </a:lnTo>
                  <a:lnTo>
                    <a:pt x="775" y="493"/>
                  </a:lnTo>
                  <a:lnTo>
                    <a:pt x="772" y="497"/>
                  </a:lnTo>
                  <a:lnTo>
                    <a:pt x="769" y="502"/>
                  </a:lnTo>
                  <a:lnTo>
                    <a:pt x="766" y="509"/>
                  </a:lnTo>
                  <a:lnTo>
                    <a:pt x="766" y="515"/>
                  </a:lnTo>
                  <a:lnTo>
                    <a:pt x="766" y="521"/>
                  </a:lnTo>
                  <a:lnTo>
                    <a:pt x="769" y="527"/>
                  </a:lnTo>
                  <a:lnTo>
                    <a:pt x="772" y="532"/>
                  </a:lnTo>
                  <a:lnTo>
                    <a:pt x="775" y="538"/>
                  </a:lnTo>
                  <a:lnTo>
                    <a:pt x="775" y="538"/>
                  </a:lnTo>
                  <a:lnTo>
                    <a:pt x="780" y="541"/>
                  </a:lnTo>
                  <a:lnTo>
                    <a:pt x="786" y="544"/>
                  </a:lnTo>
                  <a:lnTo>
                    <a:pt x="792" y="546"/>
                  </a:lnTo>
                  <a:lnTo>
                    <a:pt x="798" y="546"/>
                  </a:lnTo>
                  <a:lnTo>
                    <a:pt x="798" y="546"/>
                  </a:lnTo>
                  <a:lnTo>
                    <a:pt x="804" y="546"/>
                  </a:lnTo>
                  <a:lnTo>
                    <a:pt x="810" y="544"/>
                  </a:lnTo>
                  <a:lnTo>
                    <a:pt x="816" y="541"/>
                  </a:lnTo>
                  <a:lnTo>
                    <a:pt x="820" y="538"/>
                  </a:lnTo>
                  <a:lnTo>
                    <a:pt x="820" y="538"/>
                  </a:lnTo>
                  <a:lnTo>
                    <a:pt x="837" y="518"/>
                  </a:lnTo>
                  <a:lnTo>
                    <a:pt x="851" y="499"/>
                  </a:lnTo>
                  <a:lnTo>
                    <a:pt x="864" y="479"/>
                  </a:lnTo>
                  <a:lnTo>
                    <a:pt x="874" y="457"/>
                  </a:lnTo>
                  <a:lnTo>
                    <a:pt x="881" y="435"/>
                  </a:lnTo>
                  <a:lnTo>
                    <a:pt x="887" y="412"/>
                  </a:lnTo>
                  <a:lnTo>
                    <a:pt x="891" y="389"/>
                  </a:lnTo>
                  <a:lnTo>
                    <a:pt x="892" y="366"/>
                  </a:lnTo>
                  <a:lnTo>
                    <a:pt x="891" y="343"/>
                  </a:lnTo>
                  <a:lnTo>
                    <a:pt x="887" y="319"/>
                  </a:lnTo>
                  <a:lnTo>
                    <a:pt x="881" y="296"/>
                  </a:lnTo>
                  <a:lnTo>
                    <a:pt x="874" y="274"/>
                  </a:lnTo>
                  <a:lnTo>
                    <a:pt x="864" y="252"/>
                  </a:lnTo>
                  <a:lnTo>
                    <a:pt x="851" y="232"/>
                  </a:lnTo>
                  <a:lnTo>
                    <a:pt x="837" y="213"/>
                  </a:lnTo>
                  <a:lnTo>
                    <a:pt x="820" y="193"/>
                  </a:lnTo>
                  <a:lnTo>
                    <a:pt x="820" y="19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0" name="Freeform 105"/>
            <p:cNvSpPr>
              <a:spLocks noEditPoints="1"/>
            </p:cNvSpPr>
            <p:nvPr/>
          </p:nvSpPr>
          <p:spPr bwMode="auto">
            <a:xfrm>
              <a:off x="2823829" y="3585471"/>
              <a:ext cx="389940" cy="389940"/>
            </a:xfrm>
            <a:custGeom>
              <a:avLst/>
              <a:gdLst>
                <a:gd name="T0" fmla="*/ 916 w 1018"/>
                <a:gd name="T1" fmla="*/ 1 h 1018"/>
                <a:gd name="T2" fmla="*/ 764 w 1018"/>
                <a:gd name="T3" fmla="*/ 1 h 1018"/>
                <a:gd name="T4" fmla="*/ 627 w 1018"/>
                <a:gd name="T5" fmla="*/ 11 h 1018"/>
                <a:gd name="T6" fmla="*/ 484 w 1018"/>
                <a:gd name="T7" fmla="*/ 32 h 1018"/>
                <a:gd name="T8" fmla="*/ 338 w 1018"/>
                <a:gd name="T9" fmla="*/ 59 h 1018"/>
                <a:gd name="T10" fmla="*/ 178 w 1018"/>
                <a:gd name="T11" fmla="*/ 64 h 1018"/>
                <a:gd name="T12" fmla="*/ 0 w 1018"/>
                <a:gd name="T13" fmla="*/ 32 h 1018"/>
                <a:gd name="T14" fmla="*/ 11 w 1018"/>
                <a:gd name="T15" fmla="*/ 226 h 1018"/>
                <a:gd name="T16" fmla="*/ 32 w 1018"/>
                <a:gd name="T17" fmla="*/ 369 h 1018"/>
                <a:gd name="T18" fmla="*/ 59 w 1018"/>
                <a:gd name="T19" fmla="*/ 515 h 1018"/>
                <a:gd name="T20" fmla="*/ 65 w 1018"/>
                <a:gd name="T21" fmla="*/ 675 h 1018"/>
                <a:gd name="T22" fmla="*/ 47 w 1018"/>
                <a:gd name="T23" fmla="*/ 825 h 1018"/>
                <a:gd name="T24" fmla="*/ 15 w 1018"/>
                <a:gd name="T25" fmla="*/ 1013 h 1018"/>
                <a:gd name="T26" fmla="*/ 203 w 1018"/>
                <a:gd name="T27" fmla="*/ 986 h 1018"/>
                <a:gd name="T28" fmla="*/ 350 w 1018"/>
                <a:gd name="T29" fmla="*/ 959 h 1018"/>
                <a:gd name="T30" fmla="*/ 510 w 1018"/>
                <a:gd name="T31" fmla="*/ 955 h 1018"/>
                <a:gd name="T32" fmla="*/ 660 w 1018"/>
                <a:gd name="T33" fmla="*/ 972 h 1018"/>
                <a:gd name="T34" fmla="*/ 809 w 1018"/>
                <a:gd name="T35" fmla="*/ 994 h 1018"/>
                <a:gd name="T36" fmla="*/ 999 w 1018"/>
                <a:gd name="T37" fmla="*/ 1016 h 1018"/>
                <a:gd name="T38" fmla="*/ 959 w 1018"/>
                <a:gd name="T39" fmla="*/ 834 h 1018"/>
                <a:gd name="T40" fmla="*/ 955 w 1018"/>
                <a:gd name="T41" fmla="*/ 675 h 1018"/>
                <a:gd name="T42" fmla="*/ 972 w 1018"/>
                <a:gd name="T43" fmla="*/ 523 h 1018"/>
                <a:gd name="T44" fmla="*/ 995 w 1018"/>
                <a:gd name="T45" fmla="*/ 375 h 1018"/>
                <a:gd name="T46" fmla="*/ 1014 w 1018"/>
                <a:gd name="T47" fmla="*/ 236 h 1018"/>
                <a:gd name="T48" fmla="*/ 908 w 1018"/>
                <a:gd name="T49" fmla="*/ 135 h 1018"/>
                <a:gd name="T50" fmla="*/ 938 w 1018"/>
                <a:gd name="T51" fmla="*/ 276 h 1018"/>
                <a:gd name="T52" fmla="*/ 954 w 1018"/>
                <a:gd name="T53" fmla="*/ 429 h 1018"/>
                <a:gd name="T54" fmla="*/ 954 w 1018"/>
                <a:gd name="T55" fmla="*/ 589 h 1018"/>
                <a:gd name="T56" fmla="*/ 938 w 1018"/>
                <a:gd name="T57" fmla="*/ 742 h 1018"/>
                <a:gd name="T58" fmla="*/ 908 w 1018"/>
                <a:gd name="T59" fmla="*/ 884 h 1018"/>
                <a:gd name="T60" fmla="*/ 840 w 1018"/>
                <a:gd name="T61" fmla="*/ 890 h 1018"/>
                <a:gd name="T62" fmla="*/ 688 w 1018"/>
                <a:gd name="T63" fmla="*/ 893 h 1018"/>
                <a:gd name="T64" fmla="*/ 553 w 1018"/>
                <a:gd name="T65" fmla="*/ 908 h 1018"/>
                <a:gd name="T66" fmla="*/ 412 w 1018"/>
                <a:gd name="T67" fmla="*/ 938 h 1018"/>
                <a:gd name="T68" fmla="*/ 259 w 1018"/>
                <a:gd name="T69" fmla="*/ 954 h 1018"/>
                <a:gd name="T70" fmla="*/ 99 w 1018"/>
                <a:gd name="T71" fmla="*/ 954 h 1018"/>
                <a:gd name="T72" fmla="*/ 104 w 1018"/>
                <a:gd name="T73" fmla="*/ 788 h 1018"/>
                <a:gd name="T74" fmla="*/ 124 w 1018"/>
                <a:gd name="T75" fmla="*/ 650 h 1018"/>
                <a:gd name="T76" fmla="*/ 128 w 1018"/>
                <a:gd name="T77" fmla="*/ 510 h 1018"/>
                <a:gd name="T78" fmla="*/ 127 w 1018"/>
                <a:gd name="T79" fmla="*/ 357 h 1018"/>
                <a:gd name="T80" fmla="*/ 112 w 1018"/>
                <a:gd name="T81" fmla="*/ 223 h 1018"/>
                <a:gd name="T82" fmla="*/ 102 w 1018"/>
                <a:gd name="T83" fmla="*/ 69 h 1018"/>
                <a:gd name="T84" fmla="*/ 262 w 1018"/>
                <a:gd name="T85" fmla="*/ 64 h 1018"/>
                <a:gd name="T86" fmla="*/ 412 w 1018"/>
                <a:gd name="T87" fmla="*/ 81 h 1018"/>
                <a:gd name="T88" fmla="*/ 561 w 1018"/>
                <a:gd name="T89" fmla="*/ 104 h 1018"/>
                <a:gd name="T90" fmla="*/ 700 w 1018"/>
                <a:gd name="T91" fmla="*/ 123 h 1018"/>
                <a:gd name="T92" fmla="*/ 840 w 1018"/>
                <a:gd name="T93" fmla="*/ 128 h 1018"/>
                <a:gd name="T94" fmla="*/ 162 w 1018"/>
                <a:gd name="T95" fmla="*/ 179 h 1018"/>
                <a:gd name="T96" fmla="*/ 860 w 1018"/>
                <a:gd name="T97" fmla="*/ 191 h 1018"/>
                <a:gd name="T98" fmla="*/ 360 w 1018"/>
                <a:gd name="T99" fmla="*/ 591 h 1018"/>
                <a:gd name="T100" fmla="*/ 532 w 1018"/>
                <a:gd name="T101" fmla="*/ 579 h 1018"/>
                <a:gd name="T102" fmla="*/ 701 w 1018"/>
                <a:gd name="T103" fmla="*/ 573 h 1018"/>
                <a:gd name="T104" fmla="*/ 653 w 1018"/>
                <a:gd name="T105" fmla="*/ 520 h 1018"/>
                <a:gd name="T106" fmla="*/ 487 w 1018"/>
                <a:gd name="T107" fmla="*/ 512 h 1018"/>
                <a:gd name="T108" fmla="*/ 319 w 1018"/>
                <a:gd name="T109" fmla="*/ 510 h 1018"/>
                <a:gd name="T110" fmla="*/ 335 w 1018"/>
                <a:gd name="T111" fmla="*/ 703 h 1018"/>
                <a:gd name="T112" fmla="*/ 510 w 1018"/>
                <a:gd name="T113" fmla="*/ 701 h 1018"/>
                <a:gd name="T114" fmla="*/ 677 w 1018"/>
                <a:gd name="T115" fmla="*/ 706 h 1018"/>
                <a:gd name="T116" fmla="*/ 689 w 1018"/>
                <a:gd name="T117" fmla="*/ 637 h 1018"/>
                <a:gd name="T118" fmla="*/ 522 w 1018"/>
                <a:gd name="T119" fmla="*/ 637 h 1018"/>
                <a:gd name="T120" fmla="*/ 359 w 1018"/>
                <a:gd name="T121" fmla="*/ 644 h 1018"/>
                <a:gd name="T122" fmla="*/ 319 w 1018"/>
                <a:gd name="T123" fmla="*/ 701 h 1018"/>
                <a:gd name="T124" fmla="*/ 636 w 1018"/>
                <a:gd name="T125" fmla="*/ 286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8">
                  <a:moveTo>
                    <a:pt x="972" y="164"/>
                  </a:moveTo>
                  <a:lnTo>
                    <a:pt x="972" y="164"/>
                  </a:lnTo>
                  <a:lnTo>
                    <a:pt x="987" y="153"/>
                  </a:lnTo>
                  <a:lnTo>
                    <a:pt x="995" y="147"/>
                  </a:lnTo>
                  <a:lnTo>
                    <a:pt x="1002" y="139"/>
                  </a:lnTo>
                  <a:lnTo>
                    <a:pt x="1009" y="131"/>
                  </a:lnTo>
                  <a:lnTo>
                    <a:pt x="1014" y="121"/>
                  </a:lnTo>
                  <a:lnTo>
                    <a:pt x="1017" y="109"/>
                  </a:lnTo>
                  <a:lnTo>
                    <a:pt x="1018" y="103"/>
                  </a:lnTo>
                  <a:lnTo>
                    <a:pt x="1018" y="95"/>
                  </a:lnTo>
                  <a:lnTo>
                    <a:pt x="1018" y="32"/>
                  </a:lnTo>
                  <a:lnTo>
                    <a:pt x="1018" y="32"/>
                  </a:lnTo>
                  <a:lnTo>
                    <a:pt x="1017" y="26"/>
                  </a:lnTo>
                  <a:lnTo>
                    <a:pt x="1016" y="20"/>
                  </a:lnTo>
                  <a:lnTo>
                    <a:pt x="1013" y="15"/>
                  </a:lnTo>
                  <a:lnTo>
                    <a:pt x="1009" y="10"/>
                  </a:lnTo>
                  <a:lnTo>
                    <a:pt x="1004" y="6"/>
                  </a:lnTo>
                  <a:lnTo>
                    <a:pt x="999" y="3"/>
                  </a:lnTo>
                  <a:lnTo>
                    <a:pt x="993" y="1"/>
                  </a:lnTo>
                  <a:lnTo>
                    <a:pt x="986" y="0"/>
                  </a:lnTo>
                  <a:lnTo>
                    <a:pt x="923" y="0"/>
                  </a:lnTo>
                  <a:lnTo>
                    <a:pt x="923" y="0"/>
                  </a:lnTo>
                  <a:lnTo>
                    <a:pt x="916" y="1"/>
                  </a:lnTo>
                  <a:lnTo>
                    <a:pt x="910" y="2"/>
                  </a:lnTo>
                  <a:lnTo>
                    <a:pt x="898" y="5"/>
                  </a:lnTo>
                  <a:lnTo>
                    <a:pt x="888" y="11"/>
                  </a:lnTo>
                  <a:lnTo>
                    <a:pt x="879" y="17"/>
                  </a:lnTo>
                  <a:lnTo>
                    <a:pt x="871" y="24"/>
                  </a:lnTo>
                  <a:lnTo>
                    <a:pt x="865" y="32"/>
                  </a:lnTo>
                  <a:lnTo>
                    <a:pt x="855" y="47"/>
                  </a:lnTo>
                  <a:lnTo>
                    <a:pt x="855" y="47"/>
                  </a:lnTo>
                  <a:lnTo>
                    <a:pt x="847" y="59"/>
                  </a:lnTo>
                  <a:lnTo>
                    <a:pt x="844" y="63"/>
                  </a:lnTo>
                  <a:lnTo>
                    <a:pt x="840" y="64"/>
                  </a:lnTo>
                  <a:lnTo>
                    <a:pt x="840" y="64"/>
                  </a:lnTo>
                  <a:lnTo>
                    <a:pt x="837" y="63"/>
                  </a:lnTo>
                  <a:lnTo>
                    <a:pt x="834" y="59"/>
                  </a:lnTo>
                  <a:lnTo>
                    <a:pt x="825" y="47"/>
                  </a:lnTo>
                  <a:lnTo>
                    <a:pt x="825" y="47"/>
                  </a:lnTo>
                  <a:lnTo>
                    <a:pt x="816" y="32"/>
                  </a:lnTo>
                  <a:lnTo>
                    <a:pt x="809" y="25"/>
                  </a:lnTo>
                  <a:lnTo>
                    <a:pt x="802" y="17"/>
                  </a:lnTo>
                  <a:lnTo>
                    <a:pt x="793" y="11"/>
                  </a:lnTo>
                  <a:lnTo>
                    <a:pt x="782" y="5"/>
                  </a:lnTo>
                  <a:lnTo>
                    <a:pt x="771" y="2"/>
                  </a:lnTo>
                  <a:lnTo>
                    <a:pt x="764" y="1"/>
                  </a:lnTo>
                  <a:lnTo>
                    <a:pt x="758" y="0"/>
                  </a:lnTo>
                  <a:lnTo>
                    <a:pt x="758" y="0"/>
                  </a:lnTo>
                  <a:lnTo>
                    <a:pt x="751" y="1"/>
                  </a:lnTo>
                  <a:lnTo>
                    <a:pt x="745" y="2"/>
                  </a:lnTo>
                  <a:lnTo>
                    <a:pt x="733" y="5"/>
                  </a:lnTo>
                  <a:lnTo>
                    <a:pt x="722" y="11"/>
                  </a:lnTo>
                  <a:lnTo>
                    <a:pt x="714" y="17"/>
                  </a:lnTo>
                  <a:lnTo>
                    <a:pt x="706" y="24"/>
                  </a:lnTo>
                  <a:lnTo>
                    <a:pt x="700" y="32"/>
                  </a:lnTo>
                  <a:lnTo>
                    <a:pt x="690" y="47"/>
                  </a:lnTo>
                  <a:lnTo>
                    <a:pt x="690" y="47"/>
                  </a:lnTo>
                  <a:lnTo>
                    <a:pt x="681" y="59"/>
                  </a:lnTo>
                  <a:lnTo>
                    <a:pt x="677" y="63"/>
                  </a:lnTo>
                  <a:lnTo>
                    <a:pt x="675" y="64"/>
                  </a:lnTo>
                  <a:lnTo>
                    <a:pt x="675" y="64"/>
                  </a:lnTo>
                  <a:lnTo>
                    <a:pt x="672" y="63"/>
                  </a:lnTo>
                  <a:lnTo>
                    <a:pt x="669" y="59"/>
                  </a:lnTo>
                  <a:lnTo>
                    <a:pt x="660" y="47"/>
                  </a:lnTo>
                  <a:lnTo>
                    <a:pt x="660" y="47"/>
                  </a:lnTo>
                  <a:lnTo>
                    <a:pt x="650" y="32"/>
                  </a:lnTo>
                  <a:lnTo>
                    <a:pt x="644" y="24"/>
                  </a:lnTo>
                  <a:lnTo>
                    <a:pt x="636" y="17"/>
                  </a:lnTo>
                  <a:lnTo>
                    <a:pt x="627" y="11"/>
                  </a:lnTo>
                  <a:lnTo>
                    <a:pt x="617" y="5"/>
                  </a:lnTo>
                  <a:lnTo>
                    <a:pt x="605" y="2"/>
                  </a:lnTo>
                  <a:lnTo>
                    <a:pt x="599" y="1"/>
                  </a:lnTo>
                  <a:lnTo>
                    <a:pt x="592" y="0"/>
                  </a:lnTo>
                  <a:lnTo>
                    <a:pt x="592" y="0"/>
                  </a:lnTo>
                  <a:lnTo>
                    <a:pt x="585" y="1"/>
                  </a:lnTo>
                  <a:lnTo>
                    <a:pt x="578" y="2"/>
                  </a:lnTo>
                  <a:lnTo>
                    <a:pt x="568" y="5"/>
                  </a:lnTo>
                  <a:lnTo>
                    <a:pt x="557" y="11"/>
                  </a:lnTo>
                  <a:lnTo>
                    <a:pt x="548" y="17"/>
                  </a:lnTo>
                  <a:lnTo>
                    <a:pt x="541" y="24"/>
                  </a:lnTo>
                  <a:lnTo>
                    <a:pt x="535" y="32"/>
                  </a:lnTo>
                  <a:lnTo>
                    <a:pt x="524" y="47"/>
                  </a:lnTo>
                  <a:lnTo>
                    <a:pt x="524" y="47"/>
                  </a:lnTo>
                  <a:lnTo>
                    <a:pt x="515" y="59"/>
                  </a:lnTo>
                  <a:lnTo>
                    <a:pt x="512" y="63"/>
                  </a:lnTo>
                  <a:lnTo>
                    <a:pt x="510" y="64"/>
                  </a:lnTo>
                  <a:lnTo>
                    <a:pt x="510" y="64"/>
                  </a:lnTo>
                  <a:lnTo>
                    <a:pt x="507" y="63"/>
                  </a:lnTo>
                  <a:lnTo>
                    <a:pt x="503" y="59"/>
                  </a:lnTo>
                  <a:lnTo>
                    <a:pt x="495" y="47"/>
                  </a:lnTo>
                  <a:lnTo>
                    <a:pt x="495" y="47"/>
                  </a:lnTo>
                  <a:lnTo>
                    <a:pt x="484" y="32"/>
                  </a:lnTo>
                  <a:lnTo>
                    <a:pt x="478" y="24"/>
                  </a:lnTo>
                  <a:lnTo>
                    <a:pt x="470" y="17"/>
                  </a:lnTo>
                  <a:lnTo>
                    <a:pt x="462" y="11"/>
                  </a:lnTo>
                  <a:lnTo>
                    <a:pt x="452" y="5"/>
                  </a:lnTo>
                  <a:lnTo>
                    <a:pt x="440" y="2"/>
                  </a:lnTo>
                  <a:lnTo>
                    <a:pt x="434" y="1"/>
                  </a:lnTo>
                  <a:lnTo>
                    <a:pt x="427" y="0"/>
                  </a:lnTo>
                  <a:lnTo>
                    <a:pt x="427" y="0"/>
                  </a:lnTo>
                  <a:lnTo>
                    <a:pt x="420" y="1"/>
                  </a:lnTo>
                  <a:lnTo>
                    <a:pt x="413" y="2"/>
                  </a:lnTo>
                  <a:lnTo>
                    <a:pt x="401" y="5"/>
                  </a:lnTo>
                  <a:lnTo>
                    <a:pt x="392" y="11"/>
                  </a:lnTo>
                  <a:lnTo>
                    <a:pt x="383" y="17"/>
                  </a:lnTo>
                  <a:lnTo>
                    <a:pt x="376" y="24"/>
                  </a:lnTo>
                  <a:lnTo>
                    <a:pt x="369" y="32"/>
                  </a:lnTo>
                  <a:lnTo>
                    <a:pt x="359" y="47"/>
                  </a:lnTo>
                  <a:lnTo>
                    <a:pt x="359" y="47"/>
                  </a:lnTo>
                  <a:lnTo>
                    <a:pt x="350" y="59"/>
                  </a:lnTo>
                  <a:lnTo>
                    <a:pt x="347" y="63"/>
                  </a:lnTo>
                  <a:lnTo>
                    <a:pt x="345" y="64"/>
                  </a:lnTo>
                  <a:lnTo>
                    <a:pt x="345" y="64"/>
                  </a:lnTo>
                  <a:lnTo>
                    <a:pt x="341" y="63"/>
                  </a:lnTo>
                  <a:lnTo>
                    <a:pt x="338" y="59"/>
                  </a:lnTo>
                  <a:lnTo>
                    <a:pt x="330" y="47"/>
                  </a:lnTo>
                  <a:lnTo>
                    <a:pt x="330" y="47"/>
                  </a:lnTo>
                  <a:lnTo>
                    <a:pt x="319" y="32"/>
                  </a:lnTo>
                  <a:lnTo>
                    <a:pt x="312" y="24"/>
                  </a:lnTo>
                  <a:lnTo>
                    <a:pt x="305" y="17"/>
                  </a:lnTo>
                  <a:lnTo>
                    <a:pt x="296" y="11"/>
                  </a:lnTo>
                  <a:lnTo>
                    <a:pt x="287" y="5"/>
                  </a:lnTo>
                  <a:lnTo>
                    <a:pt x="275" y="2"/>
                  </a:lnTo>
                  <a:lnTo>
                    <a:pt x="268" y="1"/>
                  </a:lnTo>
                  <a:lnTo>
                    <a:pt x="262" y="0"/>
                  </a:lnTo>
                  <a:lnTo>
                    <a:pt x="262" y="0"/>
                  </a:lnTo>
                  <a:lnTo>
                    <a:pt x="254" y="1"/>
                  </a:lnTo>
                  <a:lnTo>
                    <a:pt x="248" y="2"/>
                  </a:lnTo>
                  <a:lnTo>
                    <a:pt x="236" y="5"/>
                  </a:lnTo>
                  <a:lnTo>
                    <a:pt x="227" y="11"/>
                  </a:lnTo>
                  <a:lnTo>
                    <a:pt x="218" y="17"/>
                  </a:lnTo>
                  <a:lnTo>
                    <a:pt x="210" y="24"/>
                  </a:lnTo>
                  <a:lnTo>
                    <a:pt x="204" y="32"/>
                  </a:lnTo>
                  <a:lnTo>
                    <a:pt x="193" y="47"/>
                  </a:lnTo>
                  <a:lnTo>
                    <a:pt x="193" y="47"/>
                  </a:lnTo>
                  <a:lnTo>
                    <a:pt x="185" y="59"/>
                  </a:lnTo>
                  <a:lnTo>
                    <a:pt x="182" y="63"/>
                  </a:lnTo>
                  <a:lnTo>
                    <a:pt x="178" y="64"/>
                  </a:lnTo>
                  <a:lnTo>
                    <a:pt x="178" y="64"/>
                  </a:lnTo>
                  <a:lnTo>
                    <a:pt x="176" y="63"/>
                  </a:lnTo>
                  <a:lnTo>
                    <a:pt x="173" y="59"/>
                  </a:lnTo>
                  <a:lnTo>
                    <a:pt x="164" y="47"/>
                  </a:lnTo>
                  <a:lnTo>
                    <a:pt x="164" y="47"/>
                  </a:lnTo>
                  <a:lnTo>
                    <a:pt x="154" y="32"/>
                  </a:lnTo>
                  <a:lnTo>
                    <a:pt x="147" y="24"/>
                  </a:lnTo>
                  <a:lnTo>
                    <a:pt x="140" y="17"/>
                  </a:lnTo>
                  <a:lnTo>
                    <a:pt x="131" y="11"/>
                  </a:lnTo>
                  <a:lnTo>
                    <a:pt x="121" y="5"/>
                  </a:lnTo>
                  <a:lnTo>
                    <a:pt x="110" y="2"/>
                  </a:lnTo>
                  <a:lnTo>
                    <a:pt x="103" y="1"/>
                  </a:lnTo>
                  <a:lnTo>
                    <a:pt x="96" y="0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26" y="1"/>
                  </a:lnTo>
                  <a:lnTo>
                    <a:pt x="21" y="3"/>
                  </a:lnTo>
                  <a:lnTo>
                    <a:pt x="15" y="6"/>
                  </a:lnTo>
                  <a:lnTo>
                    <a:pt x="10" y="10"/>
                  </a:lnTo>
                  <a:lnTo>
                    <a:pt x="7" y="15"/>
                  </a:lnTo>
                  <a:lnTo>
                    <a:pt x="3" y="20"/>
                  </a:lnTo>
                  <a:lnTo>
                    <a:pt x="1" y="26"/>
                  </a:lnTo>
                  <a:lnTo>
                    <a:pt x="0" y="32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1" y="103"/>
                  </a:lnTo>
                  <a:lnTo>
                    <a:pt x="2" y="109"/>
                  </a:lnTo>
                  <a:lnTo>
                    <a:pt x="6" y="121"/>
                  </a:lnTo>
                  <a:lnTo>
                    <a:pt x="11" y="131"/>
                  </a:lnTo>
                  <a:lnTo>
                    <a:pt x="17" y="139"/>
                  </a:lnTo>
                  <a:lnTo>
                    <a:pt x="25" y="147"/>
                  </a:lnTo>
                  <a:lnTo>
                    <a:pt x="32" y="153"/>
                  </a:lnTo>
                  <a:lnTo>
                    <a:pt x="47" y="164"/>
                  </a:lnTo>
                  <a:lnTo>
                    <a:pt x="47" y="164"/>
                  </a:lnTo>
                  <a:lnTo>
                    <a:pt x="59" y="173"/>
                  </a:lnTo>
                  <a:lnTo>
                    <a:pt x="63" y="176"/>
                  </a:lnTo>
                  <a:lnTo>
                    <a:pt x="65" y="178"/>
                  </a:lnTo>
                  <a:lnTo>
                    <a:pt x="65" y="178"/>
                  </a:lnTo>
                  <a:lnTo>
                    <a:pt x="63" y="181"/>
                  </a:lnTo>
                  <a:lnTo>
                    <a:pt x="59" y="184"/>
                  </a:lnTo>
                  <a:lnTo>
                    <a:pt x="47" y="193"/>
                  </a:lnTo>
                  <a:lnTo>
                    <a:pt x="47" y="193"/>
                  </a:lnTo>
                  <a:lnTo>
                    <a:pt x="32" y="203"/>
                  </a:lnTo>
                  <a:lnTo>
                    <a:pt x="25" y="209"/>
                  </a:lnTo>
                  <a:lnTo>
                    <a:pt x="17" y="218"/>
                  </a:lnTo>
                  <a:lnTo>
                    <a:pt x="11" y="226"/>
                  </a:lnTo>
                  <a:lnTo>
                    <a:pt x="6" y="236"/>
                  </a:lnTo>
                  <a:lnTo>
                    <a:pt x="2" y="248"/>
                  </a:lnTo>
                  <a:lnTo>
                    <a:pt x="1" y="254"/>
                  </a:lnTo>
                  <a:lnTo>
                    <a:pt x="0" y="262"/>
                  </a:lnTo>
                  <a:lnTo>
                    <a:pt x="0" y="262"/>
                  </a:lnTo>
                  <a:lnTo>
                    <a:pt x="1" y="268"/>
                  </a:lnTo>
                  <a:lnTo>
                    <a:pt x="2" y="275"/>
                  </a:lnTo>
                  <a:lnTo>
                    <a:pt x="6" y="286"/>
                  </a:lnTo>
                  <a:lnTo>
                    <a:pt x="11" y="296"/>
                  </a:lnTo>
                  <a:lnTo>
                    <a:pt x="17" y="305"/>
                  </a:lnTo>
                  <a:lnTo>
                    <a:pt x="24" y="312"/>
                  </a:lnTo>
                  <a:lnTo>
                    <a:pt x="32" y="319"/>
                  </a:lnTo>
                  <a:lnTo>
                    <a:pt x="47" y="329"/>
                  </a:lnTo>
                  <a:lnTo>
                    <a:pt x="47" y="329"/>
                  </a:lnTo>
                  <a:lnTo>
                    <a:pt x="59" y="338"/>
                  </a:lnTo>
                  <a:lnTo>
                    <a:pt x="63" y="341"/>
                  </a:lnTo>
                  <a:lnTo>
                    <a:pt x="65" y="344"/>
                  </a:lnTo>
                  <a:lnTo>
                    <a:pt x="65" y="344"/>
                  </a:lnTo>
                  <a:lnTo>
                    <a:pt x="63" y="346"/>
                  </a:lnTo>
                  <a:lnTo>
                    <a:pt x="59" y="350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32" y="369"/>
                  </a:lnTo>
                  <a:lnTo>
                    <a:pt x="24" y="375"/>
                  </a:lnTo>
                  <a:lnTo>
                    <a:pt x="17" y="383"/>
                  </a:lnTo>
                  <a:lnTo>
                    <a:pt x="11" y="392"/>
                  </a:lnTo>
                  <a:lnTo>
                    <a:pt x="6" y="401"/>
                  </a:lnTo>
                  <a:lnTo>
                    <a:pt x="2" y="413"/>
                  </a:lnTo>
                  <a:lnTo>
                    <a:pt x="1" y="419"/>
                  </a:lnTo>
                  <a:lnTo>
                    <a:pt x="0" y="427"/>
                  </a:lnTo>
                  <a:lnTo>
                    <a:pt x="0" y="427"/>
                  </a:lnTo>
                  <a:lnTo>
                    <a:pt x="1" y="433"/>
                  </a:lnTo>
                  <a:lnTo>
                    <a:pt x="2" y="440"/>
                  </a:lnTo>
                  <a:lnTo>
                    <a:pt x="6" y="452"/>
                  </a:lnTo>
                  <a:lnTo>
                    <a:pt x="11" y="461"/>
                  </a:lnTo>
                  <a:lnTo>
                    <a:pt x="17" y="470"/>
                  </a:lnTo>
                  <a:lnTo>
                    <a:pt x="24" y="477"/>
                  </a:lnTo>
                  <a:lnTo>
                    <a:pt x="32" y="484"/>
                  </a:lnTo>
                  <a:lnTo>
                    <a:pt x="47" y="495"/>
                  </a:lnTo>
                  <a:lnTo>
                    <a:pt x="47" y="495"/>
                  </a:lnTo>
                  <a:lnTo>
                    <a:pt x="59" y="503"/>
                  </a:lnTo>
                  <a:lnTo>
                    <a:pt x="63" y="506"/>
                  </a:lnTo>
                  <a:lnTo>
                    <a:pt x="65" y="510"/>
                  </a:lnTo>
                  <a:lnTo>
                    <a:pt x="65" y="510"/>
                  </a:lnTo>
                  <a:lnTo>
                    <a:pt x="63" y="512"/>
                  </a:lnTo>
                  <a:lnTo>
                    <a:pt x="59" y="515"/>
                  </a:lnTo>
                  <a:lnTo>
                    <a:pt x="47" y="523"/>
                  </a:lnTo>
                  <a:lnTo>
                    <a:pt x="47" y="523"/>
                  </a:lnTo>
                  <a:lnTo>
                    <a:pt x="32" y="534"/>
                  </a:lnTo>
                  <a:lnTo>
                    <a:pt x="24" y="541"/>
                  </a:lnTo>
                  <a:lnTo>
                    <a:pt x="17" y="548"/>
                  </a:lnTo>
                  <a:lnTo>
                    <a:pt x="11" y="557"/>
                  </a:lnTo>
                  <a:lnTo>
                    <a:pt x="6" y="567"/>
                  </a:lnTo>
                  <a:lnTo>
                    <a:pt x="2" y="578"/>
                  </a:lnTo>
                  <a:lnTo>
                    <a:pt x="1" y="585"/>
                  </a:lnTo>
                  <a:lnTo>
                    <a:pt x="0" y="592"/>
                  </a:lnTo>
                  <a:lnTo>
                    <a:pt x="0" y="592"/>
                  </a:lnTo>
                  <a:lnTo>
                    <a:pt x="1" y="599"/>
                  </a:lnTo>
                  <a:lnTo>
                    <a:pt x="2" y="605"/>
                  </a:lnTo>
                  <a:lnTo>
                    <a:pt x="6" y="617"/>
                  </a:lnTo>
                  <a:lnTo>
                    <a:pt x="11" y="626"/>
                  </a:lnTo>
                  <a:lnTo>
                    <a:pt x="17" y="636"/>
                  </a:lnTo>
                  <a:lnTo>
                    <a:pt x="24" y="644"/>
                  </a:lnTo>
                  <a:lnTo>
                    <a:pt x="32" y="650"/>
                  </a:lnTo>
                  <a:lnTo>
                    <a:pt x="47" y="660"/>
                  </a:lnTo>
                  <a:lnTo>
                    <a:pt x="47" y="660"/>
                  </a:lnTo>
                  <a:lnTo>
                    <a:pt x="59" y="668"/>
                  </a:lnTo>
                  <a:lnTo>
                    <a:pt x="63" y="672"/>
                  </a:lnTo>
                  <a:lnTo>
                    <a:pt x="65" y="675"/>
                  </a:lnTo>
                  <a:lnTo>
                    <a:pt x="65" y="675"/>
                  </a:lnTo>
                  <a:lnTo>
                    <a:pt x="63" y="677"/>
                  </a:lnTo>
                  <a:lnTo>
                    <a:pt x="59" y="681"/>
                  </a:lnTo>
                  <a:lnTo>
                    <a:pt x="47" y="690"/>
                  </a:lnTo>
                  <a:lnTo>
                    <a:pt x="47" y="690"/>
                  </a:lnTo>
                  <a:lnTo>
                    <a:pt x="32" y="699"/>
                  </a:lnTo>
                  <a:lnTo>
                    <a:pt x="24" y="706"/>
                  </a:lnTo>
                  <a:lnTo>
                    <a:pt x="17" y="713"/>
                  </a:lnTo>
                  <a:lnTo>
                    <a:pt x="11" y="722"/>
                  </a:lnTo>
                  <a:lnTo>
                    <a:pt x="6" y="733"/>
                  </a:lnTo>
                  <a:lnTo>
                    <a:pt x="2" y="745"/>
                  </a:lnTo>
                  <a:lnTo>
                    <a:pt x="1" y="751"/>
                  </a:lnTo>
                  <a:lnTo>
                    <a:pt x="0" y="757"/>
                  </a:lnTo>
                  <a:lnTo>
                    <a:pt x="0" y="757"/>
                  </a:lnTo>
                  <a:lnTo>
                    <a:pt x="1" y="764"/>
                  </a:lnTo>
                  <a:lnTo>
                    <a:pt x="2" y="770"/>
                  </a:lnTo>
                  <a:lnTo>
                    <a:pt x="6" y="782"/>
                  </a:lnTo>
                  <a:lnTo>
                    <a:pt x="11" y="793"/>
                  </a:lnTo>
                  <a:lnTo>
                    <a:pt x="17" y="801"/>
                  </a:lnTo>
                  <a:lnTo>
                    <a:pt x="24" y="809"/>
                  </a:lnTo>
                  <a:lnTo>
                    <a:pt x="32" y="815"/>
                  </a:lnTo>
                  <a:lnTo>
                    <a:pt x="47" y="825"/>
                  </a:lnTo>
                  <a:lnTo>
                    <a:pt x="47" y="825"/>
                  </a:lnTo>
                  <a:lnTo>
                    <a:pt x="59" y="834"/>
                  </a:lnTo>
                  <a:lnTo>
                    <a:pt x="63" y="838"/>
                  </a:lnTo>
                  <a:lnTo>
                    <a:pt x="65" y="840"/>
                  </a:lnTo>
                  <a:lnTo>
                    <a:pt x="65" y="840"/>
                  </a:lnTo>
                  <a:lnTo>
                    <a:pt x="63" y="843"/>
                  </a:lnTo>
                  <a:lnTo>
                    <a:pt x="59" y="846"/>
                  </a:lnTo>
                  <a:lnTo>
                    <a:pt x="47" y="855"/>
                  </a:lnTo>
                  <a:lnTo>
                    <a:pt x="47" y="855"/>
                  </a:lnTo>
                  <a:lnTo>
                    <a:pt x="32" y="865"/>
                  </a:lnTo>
                  <a:lnTo>
                    <a:pt x="24" y="871"/>
                  </a:lnTo>
                  <a:lnTo>
                    <a:pt x="17" y="879"/>
                  </a:lnTo>
                  <a:lnTo>
                    <a:pt x="11" y="888"/>
                  </a:lnTo>
                  <a:lnTo>
                    <a:pt x="6" y="898"/>
                  </a:lnTo>
                  <a:lnTo>
                    <a:pt x="2" y="910"/>
                  </a:lnTo>
                  <a:lnTo>
                    <a:pt x="1" y="916"/>
                  </a:lnTo>
                  <a:lnTo>
                    <a:pt x="0" y="923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3" y="999"/>
                  </a:lnTo>
                  <a:lnTo>
                    <a:pt x="7" y="1004"/>
                  </a:lnTo>
                  <a:lnTo>
                    <a:pt x="10" y="1008"/>
                  </a:lnTo>
                  <a:lnTo>
                    <a:pt x="15" y="1013"/>
                  </a:lnTo>
                  <a:lnTo>
                    <a:pt x="21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96" y="1018"/>
                  </a:lnTo>
                  <a:lnTo>
                    <a:pt x="96" y="1018"/>
                  </a:lnTo>
                  <a:lnTo>
                    <a:pt x="103" y="1018"/>
                  </a:lnTo>
                  <a:lnTo>
                    <a:pt x="110" y="1017"/>
                  </a:lnTo>
                  <a:lnTo>
                    <a:pt x="121" y="1014"/>
                  </a:lnTo>
                  <a:lnTo>
                    <a:pt x="131" y="1008"/>
                  </a:lnTo>
                  <a:lnTo>
                    <a:pt x="140" y="1002"/>
                  </a:lnTo>
                  <a:lnTo>
                    <a:pt x="147" y="994"/>
                  </a:lnTo>
                  <a:lnTo>
                    <a:pt x="154" y="986"/>
                  </a:lnTo>
                  <a:lnTo>
                    <a:pt x="164" y="972"/>
                  </a:lnTo>
                  <a:lnTo>
                    <a:pt x="164" y="972"/>
                  </a:lnTo>
                  <a:lnTo>
                    <a:pt x="173" y="959"/>
                  </a:lnTo>
                  <a:lnTo>
                    <a:pt x="176" y="956"/>
                  </a:lnTo>
                  <a:lnTo>
                    <a:pt x="178" y="955"/>
                  </a:lnTo>
                  <a:lnTo>
                    <a:pt x="178" y="955"/>
                  </a:lnTo>
                  <a:lnTo>
                    <a:pt x="182" y="956"/>
                  </a:lnTo>
                  <a:lnTo>
                    <a:pt x="185" y="959"/>
                  </a:lnTo>
                  <a:lnTo>
                    <a:pt x="193" y="972"/>
                  </a:lnTo>
                  <a:lnTo>
                    <a:pt x="193" y="972"/>
                  </a:lnTo>
                  <a:lnTo>
                    <a:pt x="203" y="986"/>
                  </a:lnTo>
                  <a:lnTo>
                    <a:pt x="209" y="994"/>
                  </a:lnTo>
                  <a:lnTo>
                    <a:pt x="217" y="1002"/>
                  </a:lnTo>
                  <a:lnTo>
                    <a:pt x="227" y="1008"/>
                  </a:lnTo>
                  <a:lnTo>
                    <a:pt x="236" y="1014"/>
                  </a:lnTo>
                  <a:lnTo>
                    <a:pt x="248" y="1017"/>
                  </a:lnTo>
                  <a:lnTo>
                    <a:pt x="254" y="1018"/>
                  </a:lnTo>
                  <a:lnTo>
                    <a:pt x="262" y="1018"/>
                  </a:lnTo>
                  <a:lnTo>
                    <a:pt x="262" y="1018"/>
                  </a:lnTo>
                  <a:lnTo>
                    <a:pt x="268" y="1018"/>
                  </a:lnTo>
                  <a:lnTo>
                    <a:pt x="275" y="1017"/>
                  </a:lnTo>
                  <a:lnTo>
                    <a:pt x="287" y="1014"/>
                  </a:lnTo>
                  <a:lnTo>
                    <a:pt x="296" y="1008"/>
                  </a:lnTo>
                  <a:lnTo>
                    <a:pt x="305" y="1002"/>
                  </a:lnTo>
                  <a:lnTo>
                    <a:pt x="312" y="994"/>
                  </a:lnTo>
                  <a:lnTo>
                    <a:pt x="319" y="987"/>
                  </a:lnTo>
                  <a:lnTo>
                    <a:pt x="330" y="972"/>
                  </a:lnTo>
                  <a:lnTo>
                    <a:pt x="330" y="972"/>
                  </a:lnTo>
                  <a:lnTo>
                    <a:pt x="338" y="959"/>
                  </a:lnTo>
                  <a:lnTo>
                    <a:pt x="341" y="956"/>
                  </a:lnTo>
                  <a:lnTo>
                    <a:pt x="345" y="955"/>
                  </a:lnTo>
                  <a:lnTo>
                    <a:pt x="345" y="955"/>
                  </a:lnTo>
                  <a:lnTo>
                    <a:pt x="347" y="956"/>
                  </a:lnTo>
                  <a:lnTo>
                    <a:pt x="350" y="959"/>
                  </a:lnTo>
                  <a:lnTo>
                    <a:pt x="359" y="972"/>
                  </a:lnTo>
                  <a:lnTo>
                    <a:pt x="359" y="972"/>
                  </a:lnTo>
                  <a:lnTo>
                    <a:pt x="369" y="987"/>
                  </a:lnTo>
                  <a:lnTo>
                    <a:pt x="376" y="994"/>
                  </a:lnTo>
                  <a:lnTo>
                    <a:pt x="383" y="1002"/>
                  </a:lnTo>
                  <a:lnTo>
                    <a:pt x="392" y="1008"/>
                  </a:lnTo>
                  <a:lnTo>
                    <a:pt x="401" y="1014"/>
                  </a:lnTo>
                  <a:lnTo>
                    <a:pt x="413" y="1017"/>
                  </a:lnTo>
                  <a:lnTo>
                    <a:pt x="420" y="1018"/>
                  </a:lnTo>
                  <a:lnTo>
                    <a:pt x="427" y="1018"/>
                  </a:lnTo>
                  <a:lnTo>
                    <a:pt x="427" y="1018"/>
                  </a:lnTo>
                  <a:lnTo>
                    <a:pt x="434" y="1018"/>
                  </a:lnTo>
                  <a:lnTo>
                    <a:pt x="440" y="1017"/>
                  </a:lnTo>
                  <a:lnTo>
                    <a:pt x="452" y="1014"/>
                  </a:lnTo>
                  <a:lnTo>
                    <a:pt x="462" y="1008"/>
                  </a:lnTo>
                  <a:lnTo>
                    <a:pt x="470" y="1002"/>
                  </a:lnTo>
                  <a:lnTo>
                    <a:pt x="478" y="994"/>
                  </a:lnTo>
                  <a:lnTo>
                    <a:pt x="484" y="987"/>
                  </a:lnTo>
                  <a:lnTo>
                    <a:pt x="495" y="972"/>
                  </a:lnTo>
                  <a:lnTo>
                    <a:pt x="495" y="972"/>
                  </a:lnTo>
                  <a:lnTo>
                    <a:pt x="503" y="959"/>
                  </a:lnTo>
                  <a:lnTo>
                    <a:pt x="507" y="956"/>
                  </a:lnTo>
                  <a:lnTo>
                    <a:pt x="510" y="955"/>
                  </a:lnTo>
                  <a:lnTo>
                    <a:pt x="510" y="955"/>
                  </a:lnTo>
                  <a:lnTo>
                    <a:pt x="512" y="956"/>
                  </a:lnTo>
                  <a:lnTo>
                    <a:pt x="515" y="959"/>
                  </a:lnTo>
                  <a:lnTo>
                    <a:pt x="524" y="972"/>
                  </a:lnTo>
                  <a:lnTo>
                    <a:pt x="524" y="972"/>
                  </a:lnTo>
                  <a:lnTo>
                    <a:pt x="535" y="987"/>
                  </a:lnTo>
                  <a:lnTo>
                    <a:pt x="541" y="994"/>
                  </a:lnTo>
                  <a:lnTo>
                    <a:pt x="548" y="1002"/>
                  </a:lnTo>
                  <a:lnTo>
                    <a:pt x="557" y="1008"/>
                  </a:lnTo>
                  <a:lnTo>
                    <a:pt x="568" y="1014"/>
                  </a:lnTo>
                  <a:lnTo>
                    <a:pt x="578" y="1017"/>
                  </a:lnTo>
                  <a:lnTo>
                    <a:pt x="585" y="1018"/>
                  </a:lnTo>
                  <a:lnTo>
                    <a:pt x="592" y="1018"/>
                  </a:lnTo>
                  <a:lnTo>
                    <a:pt x="592" y="1018"/>
                  </a:lnTo>
                  <a:lnTo>
                    <a:pt x="599" y="1018"/>
                  </a:lnTo>
                  <a:lnTo>
                    <a:pt x="605" y="1017"/>
                  </a:lnTo>
                  <a:lnTo>
                    <a:pt x="617" y="1014"/>
                  </a:lnTo>
                  <a:lnTo>
                    <a:pt x="627" y="1008"/>
                  </a:lnTo>
                  <a:lnTo>
                    <a:pt x="636" y="1002"/>
                  </a:lnTo>
                  <a:lnTo>
                    <a:pt x="644" y="994"/>
                  </a:lnTo>
                  <a:lnTo>
                    <a:pt x="650" y="987"/>
                  </a:lnTo>
                  <a:lnTo>
                    <a:pt x="660" y="972"/>
                  </a:lnTo>
                  <a:lnTo>
                    <a:pt x="660" y="972"/>
                  </a:lnTo>
                  <a:lnTo>
                    <a:pt x="669" y="959"/>
                  </a:lnTo>
                  <a:lnTo>
                    <a:pt x="672" y="956"/>
                  </a:lnTo>
                  <a:lnTo>
                    <a:pt x="675" y="955"/>
                  </a:lnTo>
                  <a:lnTo>
                    <a:pt x="675" y="955"/>
                  </a:lnTo>
                  <a:lnTo>
                    <a:pt x="677" y="956"/>
                  </a:lnTo>
                  <a:lnTo>
                    <a:pt x="681" y="959"/>
                  </a:lnTo>
                  <a:lnTo>
                    <a:pt x="690" y="972"/>
                  </a:lnTo>
                  <a:lnTo>
                    <a:pt x="690" y="972"/>
                  </a:lnTo>
                  <a:lnTo>
                    <a:pt x="700" y="987"/>
                  </a:lnTo>
                  <a:lnTo>
                    <a:pt x="706" y="994"/>
                  </a:lnTo>
                  <a:lnTo>
                    <a:pt x="714" y="1002"/>
                  </a:lnTo>
                  <a:lnTo>
                    <a:pt x="722" y="1008"/>
                  </a:lnTo>
                  <a:lnTo>
                    <a:pt x="733" y="1014"/>
                  </a:lnTo>
                  <a:lnTo>
                    <a:pt x="745" y="1017"/>
                  </a:lnTo>
                  <a:lnTo>
                    <a:pt x="751" y="1018"/>
                  </a:lnTo>
                  <a:lnTo>
                    <a:pt x="758" y="1018"/>
                  </a:lnTo>
                  <a:lnTo>
                    <a:pt x="758" y="1018"/>
                  </a:lnTo>
                  <a:lnTo>
                    <a:pt x="764" y="1018"/>
                  </a:lnTo>
                  <a:lnTo>
                    <a:pt x="771" y="1017"/>
                  </a:lnTo>
                  <a:lnTo>
                    <a:pt x="782" y="1014"/>
                  </a:lnTo>
                  <a:lnTo>
                    <a:pt x="793" y="1008"/>
                  </a:lnTo>
                  <a:lnTo>
                    <a:pt x="802" y="1002"/>
                  </a:lnTo>
                  <a:lnTo>
                    <a:pt x="809" y="994"/>
                  </a:lnTo>
                  <a:lnTo>
                    <a:pt x="816" y="987"/>
                  </a:lnTo>
                  <a:lnTo>
                    <a:pt x="825" y="972"/>
                  </a:lnTo>
                  <a:lnTo>
                    <a:pt x="825" y="972"/>
                  </a:lnTo>
                  <a:lnTo>
                    <a:pt x="834" y="959"/>
                  </a:lnTo>
                  <a:lnTo>
                    <a:pt x="837" y="956"/>
                  </a:lnTo>
                  <a:lnTo>
                    <a:pt x="840" y="955"/>
                  </a:lnTo>
                  <a:lnTo>
                    <a:pt x="840" y="955"/>
                  </a:lnTo>
                  <a:lnTo>
                    <a:pt x="844" y="956"/>
                  </a:lnTo>
                  <a:lnTo>
                    <a:pt x="847" y="959"/>
                  </a:lnTo>
                  <a:lnTo>
                    <a:pt x="855" y="972"/>
                  </a:lnTo>
                  <a:lnTo>
                    <a:pt x="855" y="972"/>
                  </a:lnTo>
                  <a:lnTo>
                    <a:pt x="865" y="987"/>
                  </a:lnTo>
                  <a:lnTo>
                    <a:pt x="871" y="994"/>
                  </a:lnTo>
                  <a:lnTo>
                    <a:pt x="879" y="1002"/>
                  </a:lnTo>
                  <a:lnTo>
                    <a:pt x="888" y="1008"/>
                  </a:lnTo>
                  <a:lnTo>
                    <a:pt x="898" y="1014"/>
                  </a:lnTo>
                  <a:lnTo>
                    <a:pt x="910" y="1017"/>
                  </a:lnTo>
                  <a:lnTo>
                    <a:pt x="916" y="1018"/>
                  </a:lnTo>
                  <a:lnTo>
                    <a:pt x="923" y="1018"/>
                  </a:lnTo>
                  <a:lnTo>
                    <a:pt x="986" y="1018"/>
                  </a:lnTo>
                  <a:lnTo>
                    <a:pt x="986" y="1018"/>
                  </a:lnTo>
                  <a:lnTo>
                    <a:pt x="993" y="1017"/>
                  </a:lnTo>
                  <a:lnTo>
                    <a:pt x="999" y="1016"/>
                  </a:lnTo>
                  <a:lnTo>
                    <a:pt x="1004" y="1013"/>
                  </a:lnTo>
                  <a:lnTo>
                    <a:pt x="1009" y="1008"/>
                  </a:lnTo>
                  <a:lnTo>
                    <a:pt x="1013" y="1004"/>
                  </a:lnTo>
                  <a:lnTo>
                    <a:pt x="1016" y="999"/>
                  </a:lnTo>
                  <a:lnTo>
                    <a:pt x="1017" y="992"/>
                  </a:lnTo>
                  <a:lnTo>
                    <a:pt x="1018" y="986"/>
                  </a:lnTo>
                  <a:lnTo>
                    <a:pt x="1018" y="923"/>
                  </a:lnTo>
                  <a:lnTo>
                    <a:pt x="1018" y="923"/>
                  </a:lnTo>
                  <a:lnTo>
                    <a:pt x="1018" y="916"/>
                  </a:lnTo>
                  <a:lnTo>
                    <a:pt x="1017" y="910"/>
                  </a:lnTo>
                  <a:lnTo>
                    <a:pt x="1014" y="898"/>
                  </a:lnTo>
                  <a:lnTo>
                    <a:pt x="1009" y="887"/>
                  </a:lnTo>
                  <a:lnTo>
                    <a:pt x="1002" y="879"/>
                  </a:lnTo>
                  <a:lnTo>
                    <a:pt x="995" y="871"/>
                  </a:lnTo>
                  <a:lnTo>
                    <a:pt x="986" y="865"/>
                  </a:lnTo>
                  <a:lnTo>
                    <a:pt x="972" y="855"/>
                  </a:lnTo>
                  <a:lnTo>
                    <a:pt x="972" y="855"/>
                  </a:lnTo>
                  <a:lnTo>
                    <a:pt x="959" y="846"/>
                  </a:lnTo>
                  <a:lnTo>
                    <a:pt x="956" y="843"/>
                  </a:lnTo>
                  <a:lnTo>
                    <a:pt x="955" y="840"/>
                  </a:lnTo>
                  <a:lnTo>
                    <a:pt x="955" y="840"/>
                  </a:lnTo>
                  <a:lnTo>
                    <a:pt x="956" y="837"/>
                  </a:lnTo>
                  <a:lnTo>
                    <a:pt x="959" y="834"/>
                  </a:lnTo>
                  <a:lnTo>
                    <a:pt x="972" y="825"/>
                  </a:lnTo>
                  <a:lnTo>
                    <a:pt x="972" y="825"/>
                  </a:lnTo>
                  <a:lnTo>
                    <a:pt x="986" y="815"/>
                  </a:lnTo>
                  <a:lnTo>
                    <a:pt x="995" y="809"/>
                  </a:lnTo>
                  <a:lnTo>
                    <a:pt x="1002" y="801"/>
                  </a:lnTo>
                  <a:lnTo>
                    <a:pt x="1009" y="793"/>
                  </a:lnTo>
                  <a:lnTo>
                    <a:pt x="1014" y="782"/>
                  </a:lnTo>
                  <a:lnTo>
                    <a:pt x="1017" y="770"/>
                  </a:lnTo>
                  <a:lnTo>
                    <a:pt x="1018" y="764"/>
                  </a:lnTo>
                  <a:lnTo>
                    <a:pt x="1018" y="757"/>
                  </a:lnTo>
                  <a:lnTo>
                    <a:pt x="1018" y="757"/>
                  </a:lnTo>
                  <a:lnTo>
                    <a:pt x="1018" y="751"/>
                  </a:lnTo>
                  <a:lnTo>
                    <a:pt x="1017" y="745"/>
                  </a:lnTo>
                  <a:lnTo>
                    <a:pt x="1014" y="733"/>
                  </a:lnTo>
                  <a:lnTo>
                    <a:pt x="1009" y="722"/>
                  </a:lnTo>
                  <a:lnTo>
                    <a:pt x="1002" y="713"/>
                  </a:lnTo>
                  <a:lnTo>
                    <a:pt x="995" y="706"/>
                  </a:lnTo>
                  <a:lnTo>
                    <a:pt x="987" y="699"/>
                  </a:lnTo>
                  <a:lnTo>
                    <a:pt x="972" y="690"/>
                  </a:lnTo>
                  <a:lnTo>
                    <a:pt x="972" y="690"/>
                  </a:lnTo>
                  <a:lnTo>
                    <a:pt x="959" y="681"/>
                  </a:lnTo>
                  <a:lnTo>
                    <a:pt x="956" y="677"/>
                  </a:lnTo>
                  <a:lnTo>
                    <a:pt x="955" y="675"/>
                  </a:lnTo>
                  <a:lnTo>
                    <a:pt x="955" y="675"/>
                  </a:lnTo>
                  <a:lnTo>
                    <a:pt x="956" y="672"/>
                  </a:lnTo>
                  <a:lnTo>
                    <a:pt x="959" y="668"/>
                  </a:lnTo>
                  <a:lnTo>
                    <a:pt x="972" y="660"/>
                  </a:lnTo>
                  <a:lnTo>
                    <a:pt x="972" y="660"/>
                  </a:lnTo>
                  <a:lnTo>
                    <a:pt x="987" y="650"/>
                  </a:lnTo>
                  <a:lnTo>
                    <a:pt x="995" y="644"/>
                  </a:lnTo>
                  <a:lnTo>
                    <a:pt x="1002" y="636"/>
                  </a:lnTo>
                  <a:lnTo>
                    <a:pt x="1009" y="626"/>
                  </a:lnTo>
                  <a:lnTo>
                    <a:pt x="1014" y="617"/>
                  </a:lnTo>
                  <a:lnTo>
                    <a:pt x="1017" y="605"/>
                  </a:lnTo>
                  <a:lnTo>
                    <a:pt x="1018" y="599"/>
                  </a:lnTo>
                  <a:lnTo>
                    <a:pt x="1018" y="592"/>
                  </a:lnTo>
                  <a:lnTo>
                    <a:pt x="1018" y="592"/>
                  </a:lnTo>
                  <a:lnTo>
                    <a:pt x="1018" y="585"/>
                  </a:lnTo>
                  <a:lnTo>
                    <a:pt x="1017" y="578"/>
                  </a:lnTo>
                  <a:lnTo>
                    <a:pt x="1014" y="567"/>
                  </a:lnTo>
                  <a:lnTo>
                    <a:pt x="1009" y="557"/>
                  </a:lnTo>
                  <a:lnTo>
                    <a:pt x="1002" y="548"/>
                  </a:lnTo>
                  <a:lnTo>
                    <a:pt x="995" y="541"/>
                  </a:lnTo>
                  <a:lnTo>
                    <a:pt x="987" y="534"/>
                  </a:lnTo>
                  <a:lnTo>
                    <a:pt x="972" y="523"/>
                  </a:lnTo>
                  <a:lnTo>
                    <a:pt x="972" y="523"/>
                  </a:lnTo>
                  <a:lnTo>
                    <a:pt x="959" y="515"/>
                  </a:lnTo>
                  <a:lnTo>
                    <a:pt x="956" y="512"/>
                  </a:lnTo>
                  <a:lnTo>
                    <a:pt x="955" y="510"/>
                  </a:lnTo>
                  <a:lnTo>
                    <a:pt x="955" y="510"/>
                  </a:lnTo>
                  <a:lnTo>
                    <a:pt x="956" y="506"/>
                  </a:lnTo>
                  <a:lnTo>
                    <a:pt x="959" y="503"/>
                  </a:lnTo>
                  <a:lnTo>
                    <a:pt x="972" y="495"/>
                  </a:lnTo>
                  <a:lnTo>
                    <a:pt x="972" y="495"/>
                  </a:lnTo>
                  <a:lnTo>
                    <a:pt x="987" y="484"/>
                  </a:lnTo>
                  <a:lnTo>
                    <a:pt x="995" y="477"/>
                  </a:lnTo>
                  <a:lnTo>
                    <a:pt x="1002" y="470"/>
                  </a:lnTo>
                  <a:lnTo>
                    <a:pt x="1009" y="461"/>
                  </a:lnTo>
                  <a:lnTo>
                    <a:pt x="1014" y="452"/>
                  </a:lnTo>
                  <a:lnTo>
                    <a:pt x="1017" y="440"/>
                  </a:lnTo>
                  <a:lnTo>
                    <a:pt x="1018" y="433"/>
                  </a:lnTo>
                  <a:lnTo>
                    <a:pt x="1018" y="427"/>
                  </a:lnTo>
                  <a:lnTo>
                    <a:pt x="1018" y="427"/>
                  </a:lnTo>
                  <a:lnTo>
                    <a:pt x="1018" y="419"/>
                  </a:lnTo>
                  <a:lnTo>
                    <a:pt x="1017" y="413"/>
                  </a:lnTo>
                  <a:lnTo>
                    <a:pt x="1014" y="401"/>
                  </a:lnTo>
                  <a:lnTo>
                    <a:pt x="1009" y="392"/>
                  </a:lnTo>
                  <a:lnTo>
                    <a:pt x="1002" y="383"/>
                  </a:lnTo>
                  <a:lnTo>
                    <a:pt x="995" y="375"/>
                  </a:lnTo>
                  <a:lnTo>
                    <a:pt x="987" y="369"/>
                  </a:lnTo>
                  <a:lnTo>
                    <a:pt x="972" y="358"/>
                  </a:lnTo>
                  <a:lnTo>
                    <a:pt x="972" y="358"/>
                  </a:lnTo>
                  <a:lnTo>
                    <a:pt x="959" y="350"/>
                  </a:lnTo>
                  <a:lnTo>
                    <a:pt x="956" y="346"/>
                  </a:lnTo>
                  <a:lnTo>
                    <a:pt x="955" y="344"/>
                  </a:lnTo>
                  <a:lnTo>
                    <a:pt x="955" y="344"/>
                  </a:lnTo>
                  <a:lnTo>
                    <a:pt x="956" y="341"/>
                  </a:lnTo>
                  <a:lnTo>
                    <a:pt x="959" y="338"/>
                  </a:lnTo>
                  <a:lnTo>
                    <a:pt x="972" y="329"/>
                  </a:lnTo>
                  <a:lnTo>
                    <a:pt x="972" y="329"/>
                  </a:lnTo>
                  <a:lnTo>
                    <a:pt x="987" y="319"/>
                  </a:lnTo>
                  <a:lnTo>
                    <a:pt x="995" y="312"/>
                  </a:lnTo>
                  <a:lnTo>
                    <a:pt x="1002" y="305"/>
                  </a:lnTo>
                  <a:lnTo>
                    <a:pt x="1009" y="296"/>
                  </a:lnTo>
                  <a:lnTo>
                    <a:pt x="1014" y="286"/>
                  </a:lnTo>
                  <a:lnTo>
                    <a:pt x="1017" y="275"/>
                  </a:lnTo>
                  <a:lnTo>
                    <a:pt x="1018" y="268"/>
                  </a:lnTo>
                  <a:lnTo>
                    <a:pt x="1018" y="262"/>
                  </a:lnTo>
                  <a:lnTo>
                    <a:pt x="1018" y="262"/>
                  </a:lnTo>
                  <a:lnTo>
                    <a:pt x="1018" y="254"/>
                  </a:lnTo>
                  <a:lnTo>
                    <a:pt x="1017" y="248"/>
                  </a:lnTo>
                  <a:lnTo>
                    <a:pt x="1014" y="236"/>
                  </a:lnTo>
                  <a:lnTo>
                    <a:pt x="1009" y="226"/>
                  </a:lnTo>
                  <a:lnTo>
                    <a:pt x="1002" y="218"/>
                  </a:lnTo>
                  <a:lnTo>
                    <a:pt x="995" y="210"/>
                  </a:lnTo>
                  <a:lnTo>
                    <a:pt x="987" y="204"/>
                  </a:lnTo>
                  <a:lnTo>
                    <a:pt x="972" y="193"/>
                  </a:lnTo>
                  <a:lnTo>
                    <a:pt x="972" y="193"/>
                  </a:lnTo>
                  <a:lnTo>
                    <a:pt x="959" y="184"/>
                  </a:lnTo>
                  <a:lnTo>
                    <a:pt x="956" y="181"/>
                  </a:lnTo>
                  <a:lnTo>
                    <a:pt x="955" y="178"/>
                  </a:lnTo>
                  <a:lnTo>
                    <a:pt x="955" y="178"/>
                  </a:lnTo>
                  <a:lnTo>
                    <a:pt x="956" y="176"/>
                  </a:lnTo>
                  <a:lnTo>
                    <a:pt x="959" y="173"/>
                  </a:lnTo>
                  <a:lnTo>
                    <a:pt x="972" y="164"/>
                  </a:lnTo>
                  <a:lnTo>
                    <a:pt x="972" y="164"/>
                  </a:lnTo>
                  <a:close/>
                  <a:moveTo>
                    <a:pt x="955" y="95"/>
                  </a:moveTo>
                  <a:lnTo>
                    <a:pt x="955" y="95"/>
                  </a:lnTo>
                  <a:lnTo>
                    <a:pt x="954" y="99"/>
                  </a:lnTo>
                  <a:lnTo>
                    <a:pt x="950" y="102"/>
                  </a:lnTo>
                  <a:lnTo>
                    <a:pt x="938" y="110"/>
                  </a:lnTo>
                  <a:lnTo>
                    <a:pt x="938" y="110"/>
                  </a:lnTo>
                  <a:lnTo>
                    <a:pt x="923" y="121"/>
                  </a:lnTo>
                  <a:lnTo>
                    <a:pt x="914" y="128"/>
                  </a:lnTo>
                  <a:lnTo>
                    <a:pt x="908" y="135"/>
                  </a:lnTo>
                  <a:lnTo>
                    <a:pt x="901" y="144"/>
                  </a:lnTo>
                  <a:lnTo>
                    <a:pt x="896" y="153"/>
                  </a:lnTo>
                  <a:lnTo>
                    <a:pt x="893" y="165"/>
                  </a:lnTo>
                  <a:lnTo>
                    <a:pt x="892" y="172"/>
                  </a:lnTo>
                  <a:lnTo>
                    <a:pt x="891" y="178"/>
                  </a:lnTo>
                  <a:lnTo>
                    <a:pt x="891" y="178"/>
                  </a:lnTo>
                  <a:lnTo>
                    <a:pt x="892" y="186"/>
                  </a:lnTo>
                  <a:lnTo>
                    <a:pt x="893" y="192"/>
                  </a:lnTo>
                  <a:lnTo>
                    <a:pt x="896" y="204"/>
                  </a:lnTo>
                  <a:lnTo>
                    <a:pt x="901" y="213"/>
                  </a:lnTo>
                  <a:lnTo>
                    <a:pt x="908" y="222"/>
                  </a:lnTo>
                  <a:lnTo>
                    <a:pt x="914" y="230"/>
                  </a:lnTo>
                  <a:lnTo>
                    <a:pt x="923" y="236"/>
                  </a:lnTo>
                  <a:lnTo>
                    <a:pt x="938" y="247"/>
                  </a:lnTo>
                  <a:lnTo>
                    <a:pt x="938" y="247"/>
                  </a:lnTo>
                  <a:lnTo>
                    <a:pt x="950" y="255"/>
                  </a:lnTo>
                  <a:lnTo>
                    <a:pt x="954" y="258"/>
                  </a:lnTo>
                  <a:lnTo>
                    <a:pt x="955" y="262"/>
                  </a:lnTo>
                  <a:lnTo>
                    <a:pt x="955" y="262"/>
                  </a:lnTo>
                  <a:lnTo>
                    <a:pt x="954" y="264"/>
                  </a:lnTo>
                  <a:lnTo>
                    <a:pt x="950" y="267"/>
                  </a:lnTo>
                  <a:lnTo>
                    <a:pt x="938" y="276"/>
                  </a:lnTo>
                  <a:lnTo>
                    <a:pt x="938" y="276"/>
                  </a:lnTo>
                  <a:lnTo>
                    <a:pt x="923" y="286"/>
                  </a:lnTo>
                  <a:lnTo>
                    <a:pt x="914" y="293"/>
                  </a:lnTo>
                  <a:lnTo>
                    <a:pt x="908" y="300"/>
                  </a:lnTo>
                  <a:lnTo>
                    <a:pt x="901" y="309"/>
                  </a:lnTo>
                  <a:lnTo>
                    <a:pt x="896" y="319"/>
                  </a:lnTo>
                  <a:lnTo>
                    <a:pt x="893" y="330"/>
                  </a:lnTo>
                  <a:lnTo>
                    <a:pt x="892" y="337"/>
                  </a:lnTo>
                  <a:lnTo>
                    <a:pt x="891" y="344"/>
                  </a:lnTo>
                  <a:lnTo>
                    <a:pt x="891" y="344"/>
                  </a:lnTo>
                  <a:lnTo>
                    <a:pt x="892" y="351"/>
                  </a:lnTo>
                  <a:lnTo>
                    <a:pt x="893" y="357"/>
                  </a:lnTo>
                  <a:lnTo>
                    <a:pt x="896" y="369"/>
                  </a:lnTo>
                  <a:lnTo>
                    <a:pt x="901" y="379"/>
                  </a:lnTo>
                  <a:lnTo>
                    <a:pt x="908" y="387"/>
                  </a:lnTo>
                  <a:lnTo>
                    <a:pt x="914" y="395"/>
                  </a:lnTo>
                  <a:lnTo>
                    <a:pt x="923" y="401"/>
                  </a:lnTo>
                  <a:lnTo>
                    <a:pt x="938" y="412"/>
                  </a:lnTo>
                  <a:lnTo>
                    <a:pt x="938" y="412"/>
                  </a:lnTo>
                  <a:lnTo>
                    <a:pt x="950" y="420"/>
                  </a:lnTo>
                  <a:lnTo>
                    <a:pt x="954" y="424"/>
                  </a:lnTo>
                  <a:lnTo>
                    <a:pt x="955" y="427"/>
                  </a:lnTo>
                  <a:lnTo>
                    <a:pt x="955" y="427"/>
                  </a:lnTo>
                  <a:lnTo>
                    <a:pt x="954" y="429"/>
                  </a:lnTo>
                  <a:lnTo>
                    <a:pt x="950" y="432"/>
                  </a:lnTo>
                  <a:lnTo>
                    <a:pt x="938" y="441"/>
                  </a:lnTo>
                  <a:lnTo>
                    <a:pt x="938" y="441"/>
                  </a:lnTo>
                  <a:lnTo>
                    <a:pt x="923" y="452"/>
                  </a:lnTo>
                  <a:lnTo>
                    <a:pt x="914" y="458"/>
                  </a:lnTo>
                  <a:lnTo>
                    <a:pt x="908" y="466"/>
                  </a:lnTo>
                  <a:lnTo>
                    <a:pt x="901" y="474"/>
                  </a:lnTo>
                  <a:lnTo>
                    <a:pt x="896" y="485"/>
                  </a:lnTo>
                  <a:lnTo>
                    <a:pt x="893" y="496"/>
                  </a:lnTo>
                  <a:lnTo>
                    <a:pt x="892" y="502"/>
                  </a:lnTo>
                  <a:lnTo>
                    <a:pt x="891" y="510"/>
                  </a:lnTo>
                  <a:lnTo>
                    <a:pt x="891" y="510"/>
                  </a:lnTo>
                  <a:lnTo>
                    <a:pt x="892" y="516"/>
                  </a:lnTo>
                  <a:lnTo>
                    <a:pt x="893" y="522"/>
                  </a:lnTo>
                  <a:lnTo>
                    <a:pt x="896" y="534"/>
                  </a:lnTo>
                  <a:lnTo>
                    <a:pt x="901" y="544"/>
                  </a:lnTo>
                  <a:lnTo>
                    <a:pt x="908" y="554"/>
                  </a:lnTo>
                  <a:lnTo>
                    <a:pt x="914" y="561"/>
                  </a:lnTo>
                  <a:lnTo>
                    <a:pt x="923" y="567"/>
                  </a:lnTo>
                  <a:lnTo>
                    <a:pt x="938" y="577"/>
                  </a:lnTo>
                  <a:lnTo>
                    <a:pt x="938" y="577"/>
                  </a:lnTo>
                  <a:lnTo>
                    <a:pt x="950" y="586"/>
                  </a:lnTo>
                  <a:lnTo>
                    <a:pt x="954" y="589"/>
                  </a:lnTo>
                  <a:lnTo>
                    <a:pt x="955" y="592"/>
                  </a:lnTo>
                  <a:lnTo>
                    <a:pt x="955" y="592"/>
                  </a:lnTo>
                  <a:lnTo>
                    <a:pt x="954" y="594"/>
                  </a:lnTo>
                  <a:lnTo>
                    <a:pt x="950" y="599"/>
                  </a:lnTo>
                  <a:lnTo>
                    <a:pt x="938" y="606"/>
                  </a:lnTo>
                  <a:lnTo>
                    <a:pt x="938" y="606"/>
                  </a:lnTo>
                  <a:lnTo>
                    <a:pt x="923" y="617"/>
                  </a:lnTo>
                  <a:lnTo>
                    <a:pt x="914" y="623"/>
                  </a:lnTo>
                  <a:lnTo>
                    <a:pt x="908" y="631"/>
                  </a:lnTo>
                  <a:lnTo>
                    <a:pt x="901" y="639"/>
                  </a:lnTo>
                  <a:lnTo>
                    <a:pt x="896" y="650"/>
                  </a:lnTo>
                  <a:lnTo>
                    <a:pt x="893" y="662"/>
                  </a:lnTo>
                  <a:lnTo>
                    <a:pt x="892" y="668"/>
                  </a:lnTo>
                  <a:lnTo>
                    <a:pt x="891" y="675"/>
                  </a:lnTo>
                  <a:lnTo>
                    <a:pt x="891" y="675"/>
                  </a:lnTo>
                  <a:lnTo>
                    <a:pt x="892" y="681"/>
                  </a:lnTo>
                  <a:lnTo>
                    <a:pt x="893" y="688"/>
                  </a:lnTo>
                  <a:lnTo>
                    <a:pt x="896" y="699"/>
                  </a:lnTo>
                  <a:lnTo>
                    <a:pt x="901" y="710"/>
                  </a:lnTo>
                  <a:lnTo>
                    <a:pt x="908" y="719"/>
                  </a:lnTo>
                  <a:lnTo>
                    <a:pt x="914" y="726"/>
                  </a:lnTo>
                  <a:lnTo>
                    <a:pt x="923" y="733"/>
                  </a:lnTo>
                  <a:lnTo>
                    <a:pt x="938" y="742"/>
                  </a:lnTo>
                  <a:lnTo>
                    <a:pt x="938" y="742"/>
                  </a:lnTo>
                  <a:lnTo>
                    <a:pt x="950" y="751"/>
                  </a:lnTo>
                  <a:lnTo>
                    <a:pt x="954" y="754"/>
                  </a:lnTo>
                  <a:lnTo>
                    <a:pt x="955" y="757"/>
                  </a:lnTo>
                  <a:lnTo>
                    <a:pt x="955" y="757"/>
                  </a:lnTo>
                  <a:lnTo>
                    <a:pt x="954" y="761"/>
                  </a:lnTo>
                  <a:lnTo>
                    <a:pt x="950" y="764"/>
                  </a:lnTo>
                  <a:lnTo>
                    <a:pt x="938" y="772"/>
                  </a:lnTo>
                  <a:lnTo>
                    <a:pt x="938" y="772"/>
                  </a:lnTo>
                  <a:lnTo>
                    <a:pt x="923" y="782"/>
                  </a:lnTo>
                  <a:lnTo>
                    <a:pt x="915" y="788"/>
                  </a:lnTo>
                  <a:lnTo>
                    <a:pt x="908" y="796"/>
                  </a:lnTo>
                  <a:lnTo>
                    <a:pt x="901" y="805"/>
                  </a:lnTo>
                  <a:lnTo>
                    <a:pt x="896" y="815"/>
                  </a:lnTo>
                  <a:lnTo>
                    <a:pt x="893" y="827"/>
                  </a:lnTo>
                  <a:lnTo>
                    <a:pt x="892" y="834"/>
                  </a:lnTo>
                  <a:lnTo>
                    <a:pt x="891" y="840"/>
                  </a:lnTo>
                  <a:lnTo>
                    <a:pt x="891" y="840"/>
                  </a:lnTo>
                  <a:lnTo>
                    <a:pt x="892" y="846"/>
                  </a:lnTo>
                  <a:lnTo>
                    <a:pt x="893" y="854"/>
                  </a:lnTo>
                  <a:lnTo>
                    <a:pt x="896" y="865"/>
                  </a:lnTo>
                  <a:lnTo>
                    <a:pt x="901" y="875"/>
                  </a:lnTo>
                  <a:lnTo>
                    <a:pt x="908" y="884"/>
                  </a:lnTo>
                  <a:lnTo>
                    <a:pt x="915" y="891"/>
                  </a:lnTo>
                  <a:lnTo>
                    <a:pt x="923" y="898"/>
                  </a:lnTo>
                  <a:lnTo>
                    <a:pt x="938" y="908"/>
                  </a:lnTo>
                  <a:lnTo>
                    <a:pt x="938" y="908"/>
                  </a:lnTo>
                  <a:lnTo>
                    <a:pt x="950" y="916"/>
                  </a:lnTo>
                  <a:lnTo>
                    <a:pt x="954" y="920"/>
                  </a:lnTo>
                  <a:lnTo>
                    <a:pt x="955" y="923"/>
                  </a:lnTo>
                  <a:lnTo>
                    <a:pt x="955" y="955"/>
                  </a:lnTo>
                  <a:lnTo>
                    <a:pt x="923" y="955"/>
                  </a:lnTo>
                  <a:lnTo>
                    <a:pt x="923" y="955"/>
                  </a:lnTo>
                  <a:lnTo>
                    <a:pt x="921" y="954"/>
                  </a:lnTo>
                  <a:lnTo>
                    <a:pt x="916" y="949"/>
                  </a:lnTo>
                  <a:lnTo>
                    <a:pt x="908" y="938"/>
                  </a:lnTo>
                  <a:lnTo>
                    <a:pt x="908" y="938"/>
                  </a:lnTo>
                  <a:lnTo>
                    <a:pt x="898" y="923"/>
                  </a:lnTo>
                  <a:lnTo>
                    <a:pt x="892" y="914"/>
                  </a:lnTo>
                  <a:lnTo>
                    <a:pt x="884" y="908"/>
                  </a:lnTo>
                  <a:lnTo>
                    <a:pt x="876" y="901"/>
                  </a:lnTo>
                  <a:lnTo>
                    <a:pt x="865" y="896"/>
                  </a:lnTo>
                  <a:lnTo>
                    <a:pt x="853" y="893"/>
                  </a:lnTo>
                  <a:lnTo>
                    <a:pt x="847" y="891"/>
                  </a:lnTo>
                  <a:lnTo>
                    <a:pt x="840" y="890"/>
                  </a:lnTo>
                  <a:lnTo>
                    <a:pt x="840" y="890"/>
                  </a:lnTo>
                  <a:lnTo>
                    <a:pt x="834" y="891"/>
                  </a:lnTo>
                  <a:lnTo>
                    <a:pt x="827" y="893"/>
                  </a:lnTo>
                  <a:lnTo>
                    <a:pt x="816" y="896"/>
                  </a:lnTo>
                  <a:lnTo>
                    <a:pt x="805" y="901"/>
                  </a:lnTo>
                  <a:lnTo>
                    <a:pt x="796" y="908"/>
                  </a:lnTo>
                  <a:lnTo>
                    <a:pt x="789" y="914"/>
                  </a:lnTo>
                  <a:lnTo>
                    <a:pt x="782" y="923"/>
                  </a:lnTo>
                  <a:lnTo>
                    <a:pt x="773" y="938"/>
                  </a:lnTo>
                  <a:lnTo>
                    <a:pt x="773" y="938"/>
                  </a:lnTo>
                  <a:lnTo>
                    <a:pt x="764" y="949"/>
                  </a:lnTo>
                  <a:lnTo>
                    <a:pt x="761" y="954"/>
                  </a:lnTo>
                  <a:lnTo>
                    <a:pt x="758" y="955"/>
                  </a:lnTo>
                  <a:lnTo>
                    <a:pt x="758" y="955"/>
                  </a:lnTo>
                  <a:lnTo>
                    <a:pt x="754" y="954"/>
                  </a:lnTo>
                  <a:lnTo>
                    <a:pt x="751" y="949"/>
                  </a:lnTo>
                  <a:lnTo>
                    <a:pt x="743" y="938"/>
                  </a:lnTo>
                  <a:lnTo>
                    <a:pt x="743" y="938"/>
                  </a:lnTo>
                  <a:lnTo>
                    <a:pt x="733" y="923"/>
                  </a:lnTo>
                  <a:lnTo>
                    <a:pt x="727" y="914"/>
                  </a:lnTo>
                  <a:lnTo>
                    <a:pt x="719" y="908"/>
                  </a:lnTo>
                  <a:lnTo>
                    <a:pt x="710" y="901"/>
                  </a:lnTo>
                  <a:lnTo>
                    <a:pt x="700" y="896"/>
                  </a:lnTo>
                  <a:lnTo>
                    <a:pt x="688" y="893"/>
                  </a:lnTo>
                  <a:lnTo>
                    <a:pt x="681" y="891"/>
                  </a:lnTo>
                  <a:lnTo>
                    <a:pt x="675" y="890"/>
                  </a:lnTo>
                  <a:lnTo>
                    <a:pt x="675" y="890"/>
                  </a:lnTo>
                  <a:lnTo>
                    <a:pt x="668" y="891"/>
                  </a:lnTo>
                  <a:lnTo>
                    <a:pt x="661" y="893"/>
                  </a:lnTo>
                  <a:lnTo>
                    <a:pt x="650" y="896"/>
                  </a:lnTo>
                  <a:lnTo>
                    <a:pt x="640" y="901"/>
                  </a:lnTo>
                  <a:lnTo>
                    <a:pt x="631" y="908"/>
                  </a:lnTo>
                  <a:lnTo>
                    <a:pt x="624" y="914"/>
                  </a:lnTo>
                  <a:lnTo>
                    <a:pt x="617" y="923"/>
                  </a:lnTo>
                  <a:lnTo>
                    <a:pt x="607" y="938"/>
                  </a:lnTo>
                  <a:lnTo>
                    <a:pt x="607" y="938"/>
                  </a:lnTo>
                  <a:lnTo>
                    <a:pt x="599" y="949"/>
                  </a:lnTo>
                  <a:lnTo>
                    <a:pt x="595" y="954"/>
                  </a:lnTo>
                  <a:lnTo>
                    <a:pt x="592" y="955"/>
                  </a:lnTo>
                  <a:lnTo>
                    <a:pt x="592" y="955"/>
                  </a:lnTo>
                  <a:lnTo>
                    <a:pt x="589" y="954"/>
                  </a:lnTo>
                  <a:lnTo>
                    <a:pt x="586" y="949"/>
                  </a:lnTo>
                  <a:lnTo>
                    <a:pt x="577" y="938"/>
                  </a:lnTo>
                  <a:lnTo>
                    <a:pt x="577" y="938"/>
                  </a:lnTo>
                  <a:lnTo>
                    <a:pt x="567" y="923"/>
                  </a:lnTo>
                  <a:lnTo>
                    <a:pt x="560" y="914"/>
                  </a:lnTo>
                  <a:lnTo>
                    <a:pt x="553" y="908"/>
                  </a:lnTo>
                  <a:lnTo>
                    <a:pt x="544" y="901"/>
                  </a:lnTo>
                  <a:lnTo>
                    <a:pt x="535" y="896"/>
                  </a:lnTo>
                  <a:lnTo>
                    <a:pt x="523" y="893"/>
                  </a:lnTo>
                  <a:lnTo>
                    <a:pt x="516" y="891"/>
                  </a:lnTo>
                  <a:lnTo>
                    <a:pt x="510" y="890"/>
                  </a:lnTo>
                  <a:lnTo>
                    <a:pt x="510" y="890"/>
                  </a:lnTo>
                  <a:lnTo>
                    <a:pt x="502" y="891"/>
                  </a:lnTo>
                  <a:lnTo>
                    <a:pt x="496" y="893"/>
                  </a:lnTo>
                  <a:lnTo>
                    <a:pt x="484" y="896"/>
                  </a:lnTo>
                  <a:lnTo>
                    <a:pt x="474" y="901"/>
                  </a:lnTo>
                  <a:lnTo>
                    <a:pt x="466" y="908"/>
                  </a:lnTo>
                  <a:lnTo>
                    <a:pt x="458" y="914"/>
                  </a:lnTo>
                  <a:lnTo>
                    <a:pt x="452" y="923"/>
                  </a:lnTo>
                  <a:lnTo>
                    <a:pt x="441" y="938"/>
                  </a:lnTo>
                  <a:lnTo>
                    <a:pt x="441" y="938"/>
                  </a:lnTo>
                  <a:lnTo>
                    <a:pt x="433" y="949"/>
                  </a:lnTo>
                  <a:lnTo>
                    <a:pt x="429" y="954"/>
                  </a:lnTo>
                  <a:lnTo>
                    <a:pt x="427" y="955"/>
                  </a:lnTo>
                  <a:lnTo>
                    <a:pt x="427" y="955"/>
                  </a:lnTo>
                  <a:lnTo>
                    <a:pt x="424" y="954"/>
                  </a:lnTo>
                  <a:lnTo>
                    <a:pt x="421" y="949"/>
                  </a:lnTo>
                  <a:lnTo>
                    <a:pt x="412" y="938"/>
                  </a:lnTo>
                  <a:lnTo>
                    <a:pt x="412" y="938"/>
                  </a:lnTo>
                  <a:lnTo>
                    <a:pt x="401" y="923"/>
                  </a:lnTo>
                  <a:lnTo>
                    <a:pt x="395" y="914"/>
                  </a:lnTo>
                  <a:lnTo>
                    <a:pt x="388" y="908"/>
                  </a:lnTo>
                  <a:lnTo>
                    <a:pt x="379" y="901"/>
                  </a:lnTo>
                  <a:lnTo>
                    <a:pt x="369" y="896"/>
                  </a:lnTo>
                  <a:lnTo>
                    <a:pt x="357" y="893"/>
                  </a:lnTo>
                  <a:lnTo>
                    <a:pt x="351" y="891"/>
                  </a:lnTo>
                  <a:lnTo>
                    <a:pt x="345" y="890"/>
                  </a:lnTo>
                  <a:lnTo>
                    <a:pt x="345" y="890"/>
                  </a:lnTo>
                  <a:lnTo>
                    <a:pt x="337" y="891"/>
                  </a:lnTo>
                  <a:lnTo>
                    <a:pt x="331" y="893"/>
                  </a:lnTo>
                  <a:lnTo>
                    <a:pt x="319" y="896"/>
                  </a:lnTo>
                  <a:lnTo>
                    <a:pt x="309" y="901"/>
                  </a:lnTo>
                  <a:lnTo>
                    <a:pt x="301" y="908"/>
                  </a:lnTo>
                  <a:lnTo>
                    <a:pt x="293" y="914"/>
                  </a:lnTo>
                  <a:lnTo>
                    <a:pt x="287" y="923"/>
                  </a:lnTo>
                  <a:lnTo>
                    <a:pt x="276" y="938"/>
                  </a:lnTo>
                  <a:lnTo>
                    <a:pt x="276" y="938"/>
                  </a:lnTo>
                  <a:lnTo>
                    <a:pt x="267" y="949"/>
                  </a:lnTo>
                  <a:lnTo>
                    <a:pt x="264" y="954"/>
                  </a:lnTo>
                  <a:lnTo>
                    <a:pt x="262" y="955"/>
                  </a:lnTo>
                  <a:lnTo>
                    <a:pt x="262" y="955"/>
                  </a:lnTo>
                  <a:lnTo>
                    <a:pt x="259" y="954"/>
                  </a:lnTo>
                  <a:lnTo>
                    <a:pt x="256" y="949"/>
                  </a:lnTo>
                  <a:lnTo>
                    <a:pt x="247" y="938"/>
                  </a:lnTo>
                  <a:lnTo>
                    <a:pt x="247" y="938"/>
                  </a:lnTo>
                  <a:lnTo>
                    <a:pt x="237" y="923"/>
                  </a:lnTo>
                  <a:lnTo>
                    <a:pt x="231" y="915"/>
                  </a:lnTo>
                  <a:lnTo>
                    <a:pt x="223" y="908"/>
                  </a:lnTo>
                  <a:lnTo>
                    <a:pt x="214" y="901"/>
                  </a:lnTo>
                  <a:lnTo>
                    <a:pt x="204" y="896"/>
                  </a:lnTo>
                  <a:lnTo>
                    <a:pt x="192" y="893"/>
                  </a:lnTo>
                  <a:lnTo>
                    <a:pt x="186" y="891"/>
                  </a:lnTo>
                  <a:lnTo>
                    <a:pt x="178" y="890"/>
                  </a:lnTo>
                  <a:lnTo>
                    <a:pt x="178" y="890"/>
                  </a:lnTo>
                  <a:lnTo>
                    <a:pt x="172" y="891"/>
                  </a:lnTo>
                  <a:lnTo>
                    <a:pt x="165" y="893"/>
                  </a:lnTo>
                  <a:lnTo>
                    <a:pt x="154" y="896"/>
                  </a:lnTo>
                  <a:lnTo>
                    <a:pt x="144" y="901"/>
                  </a:lnTo>
                  <a:lnTo>
                    <a:pt x="134" y="908"/>
                  </a:lnTo>
                  <a:lnTo>
                    <a:pt x="127" y="915"/>
                  </a:lnTo>
                  <a:lnTo>
                    <a:pt x="120" y="923"/>
                  </a:lnTo>
                  <a:lnTo>
                    <a:pt x="111" y="938"/>
                  </a:lnTo>
                  <a:lnTo>
                    <a:pt x="111" y="938"/>
                  </a:lnTo>
                  <a:lnTo>
                    <a:pt x="102" y="949"/>
                  </a:lnTo>
                  <a:lnTo>
                    <a:pt x="99" y="954"/>
                  </a:lnTo>
                  <a:lnTo>
                    <a:pt x="96" y="955"/>
                  </a:lnTo>
                  <a:lnTo>
                    <a:pt x="65" y="955"/>
                  </a:lnTo>
                  <a:lnTo>
                    <a:pt x="65" y="923"/>
                  </a:lnTo>
                  <a:lnTo>
                    <a:pt x="65" y="923"/>
                  </a:lnTo>
                  <a:lnTo>
                    <a:pt x="66" y="920"/>
                  </a:lnTo>
                  <a:lnTo>
                    <a:pt x="69" y="916"/>
                  </a:lnTo>
                  <a:lnTo>
                    <a:pt x="82" y="908"/>
                  </a:lnTo>
                  <a:lnTo>
                    <a:pt x="82" y="908"/>
                  </a:lnTo>
                  <a:lnTo>
                    <a:pt x="97" y="898"/>
                  </a:lnTo>
                  <a:lnTo>
                    <a:pt x="104" y="891"/>
                  </a:lnTo>
                  <a:lnTo>
                    <a:pt x="112" y="884"/>
                  </a:lnTo>
                  <a:lnTo>
                    <a:pt x="118" y="875"/>
                  </a:lnTo>
                  <a:lnTo>
                    <a:pt x="124" y="865"/>
                  </a:lnTo>
                  <a:lnTo>
                    <a:pt x="127" y="853"/>
                  </a:lnTo>
                  <a:lnTo>
                    <a:pt x="128" y="846"/>
                  </a:lnTo>
                  <a:lnTo>
                    <a:pt x="128" y="840"/>
                  </a:lnTo>
                  <a:lnTo>
                    <a:pt x="128" y="840"/>
                  </a:lnTo>
                  <a:lnTo>
                    <a:pt x="128" y="834"/>
                  </a:lnTo>
                  <a:lnTo>
                    <a:pt x="127" y="827"/>
                  </a:lnTo>
                  <a:lnTo>
                    <a:pt x="124" y="815"/>
                  </a:lnTo>
                  <a:lnTo>
                    <a:pt x="118" y="805"/>
                  </a:lnTo>
                  <a:lnTo>
                    <a:pt x="112" y="796"/>
                  </a:lnTo>
                  <a:lnTo>
                    <a:pt x="104" y="788"/>
                  </a:lnTo>
                  <a:lnTo>
                    <a:pt x="97" y="782"/>
                  </a:lnTo>
                  <a:lnTo>
                    <a:pt x="82" y="772"/>
                  </a:lnTo>
                  <a:lnTo>
                    <a:pt x="82" y="772"/>
                  </a:lnTo>
                  <a:lnTo>
                    <a:pt x="69" y="764"/>
                  </a:lnTo>
                  <a:lnTo>
                    <a:pt x="66" y="761"/>
                  </a:lnTo>
                  <a:lnTo>
                    <a:pt x="65" y="757"/>
                  </a:lnTo>
                  <a:lnTo>
                    <a:pt x="65" y="757"/>
                  </a:lnTo>
                  <a:lnTo>
                    <a:pt x="66" y="754"/>
                  </a:lnTo>
                  <a:lnTo>
                    <a:pt x="69" y="751"/>
                  </a:lnTo>
                  <a:lnTo>
                    <a:pt x="82" y="742"/>
                  </a:lnTo>
                  <a:lnTo>
                    <a:pt x="82" y="742"/>
                  </a:lnTo>
                  <a:lnTo>
                    <a:pt x="97" y="733"/>
                  </a:lnTo>
                  <a:lnTo>
                    <a:pt x="104" y="726"/>
                  </a:lnTo>
                  <a:lnTo>
                    <a:pt x="112" y="719"/>
                  </a:lnTo>
                  <a:lnTo>
                    <a:pt x="118" y="710"/>
                  </a:lnTo>
                  <a:lnTo>
                    <a:pt x="124" y="699"/>
                  </a:lnTo>
                  <a:lnTo>
                    <a:pt x="127" y="688"/>
                  </a:lnTo>
                  <a:lnTo>
                    <a:pt x="128" y="681"/>
                  </a:lnTo>
                  <a:lnTo>
                    <a:pt x="128" y="675"/>
                  </a:lnTo>
                  <a:lnTo>
                    <a:pt x="128" y="675"/>
                  </a:lnTo>
                  <a:lnTo>
                    <a:pt x="128" y="668"/>
                  </a:lnTo>
                  <a:lnTo>
                    <a:pt x="127" y="662"/>
                  </a:lnTo>
                  <a:lnTo>
                    <a:pt x="124" y="650"/>
                  </a:lnTo>
                  <a:lnTo>
                    <a:pt x="118" y="639"/>
                  </a:lnTo>
                  <a:lnTo>
                    <a:pt x="112" y="631"/>
                  </a:lnTo>
                  <a:lnTo>
                    <a:pt x="104" y="623"/>
                  </a:lnTo>
                  <a:lnTo>
                    <a:pt x="97" y="617"/>
                  </a:lnTo>
                  <a:lnTo>
                    <a:pt x="82" y="607"/>
                  </a:lnTo>
                  <a:lnTo>
                    <a:pt x="82" y="607"/>
                  </a:lnTo>
                  <a:lnTo>
                    <a:pt x="69" y="599"/>
                  </a:lnTo>
                  <a:lnTo>
                    <a:pt x="66" y="594"/>
                  </a:lnTo>
                  <a:lnTo>
                    <a:pt x="65" y="592"/>
                  </a:lnTo>
                  <a:lnTo>
                    <a:pt x="65" y="592"/>
                  </a:lnTo>
                  <a:lnTo>
                    <a:pt x="66" y="589"/>
                  </a:lnTo>
                  <a:lnTo>
                    <a:pt x="69" y="586"/>
                  </a:lnTo>
                  <a:lnTo>
                    <a:pt x="82" y="577"/>
                  </a:lnTo>
                  <a:lnTo>
                    <a:pt x="82" y="577"/>
                  </a:lnTo>
                  <a:lnTo>
                    <a:pt x="97" y="566"/>
                  </a:lnTo>
                  <a:lnTo>
                    <a:pt x="104" y="560"/>
                  </a:lnTo>
                  <a:lnTo>
                    <a:pt x="112" y="554"/>
                  </a:lnTo>
                  <a:lnTo>
                    <a:pt x="118" y="544"/>
                  </a:lnTo>
                  <a:lnTo>
                    <a:pt x="124" y="534"/>
                  </a:lnTo>
                  <a:lnTo>
                    <a:pt x="127" y="522"/>
                  </a:lnTo>
                  <a:lnTo>
                    <a:pt x="128" y="516"/>
                  </a:lnTo>
                  <a:lnTo>
                    <a:pt x="128" y="510"/>
                  </a:lnTo>
                  <a:lnTo>
                    <a:pt x="128" y="510"/>
                  </a:lnTo>
                  <a:lnTo>
                    <a:pt x="128" y="502"/>
                  </a:lnTo>
                  <a:lnTo>
                    <a:pt x="127" y="496"/>
                  </a:lnTo>
                  <a:lnTo>
                    <a:pt x="124" y="485"/>
                  </a:lnTo>
                  <a:lnTo>
                    <a:pt x="118" y="474"/>
                  </a:lnTo>
                  <a:lnTo>
                    <a:pt x="112" y="466"/>
                  </a:lnTo>
                  <a:lnTo>
                    <a:pt x="104" y="458"/>
                  </a:lnTo>
                  <a:lnTo>
                    <a:pt x="97" y="452"/>
                  </a:lnTo>
                  <a:lnTo>
                    <a:pt x="82" y="441"/>
                  </a:lnTo>
                  <a:lnTo>
                    <a:pt x="82" y="441"/>
                  </a:lnTo>
                  <a:lnTo>
                    <a:pt x="69" y="432"/>
                  </a:lnTo>
                  <a:lnTo>
                    <a:pt x="66" y="429"/>
                  </a:lnTo>
                  <a:lnTo>
                    <a:pt x="65" y="427"/>
                  </a:lnTo>
                  <a:lnTo>
                    <a:pt x="65" y="427"/>
                  </a:lnTo>
                  <a:lnTo>
                    <a:pt x="66" y="424"/>
                  </a:lnTo>
                  <a:lnTo>
                    <a:pt x="69" y="420"/>
                  </a:lnTo>
                  <a:lnTo>
                    <a:pt x="82" y="412"/>
                  </a:lnTo>
                  <a:lnTo>
                    <a:pt x="82" y="412"/>
                  </a:lnTo>
                  <a:lnTo>
                    <a:pt x="97" y="401"/>
                  </a:lnTo>
                  <a:lnTo>
                    <a:pt x="104" y="395"/>
                  </a:lnTo>
                  <a:lnTo>
                    <a:pt x="112" y="387"/>
                  </a:lnTo>
                  <a:lnTo>
                    <a:pt x="118" y="379"/>
                  </a:lnTo>
                  <a:lnTo>
                    <a:pt x="124" y="369"/>
                  </a:lnTo>
                  <a:lnTo>
                    <a:pt x="127" y="357"/>
                  </a:lnTo>
                  <a:lnTo>
                    <a:pt x="128" y="351"/>
                  </a:lnTo>
                  <a:lnTo>
                    <a:pt x="128" y="344"/>
                  </a:lnTo>
                  <a:lnTo>
                    <a:pt x="128" y="344"/>
                  </a:lnTo>
                  <a:lnTo>
                    <a:pt x="128" y="337"/>
                  </a:lnTo>
                  <a:lnTo>
                    <a:pt x="127" y="330"/>
                  </a:lnTo>
                  <a:lnTo>
                    <a:pt x="124" y="319"/>
                  </a:lnTo>
                  <a:lnTo>
                    <a:pt x="118" y="309"/>
                  </a:lnTo>
                  <a:lnTo>
                    <a:pt x="112" y="300"/>
                  </a:lnTo>
                  <a:lnTo>
                    <a:pt x="104" y="293"/>
                  </a:lnTo>
                  <a:lnTo>
                    <a:pt x="97" y="286"/>
                  </a:lnTo>
                  <a:lnTo>
                    <a:pt x="82" y="276"/>
                  </a:lnTo>
                  <a:lnTo>
                    <a:pt x="82" y="276"/>
                  </a:lnTo>
                  <a:lnTo>
                    <a:pt x="69" y="267"/>
                  </a:lnTo>
                  <a:lnTo>
                    <a:pt x="66" y="264"/>
                  </a:lnTo>
                  <a:lnTo>
                    <a:pt x="65" y="262"/>
                  </a:lnTo>
                  <a:lnTo>
                    <a:pt x="65" y="262"/>
                  </a:lnTo>
                  <a:lnTo>
                    <a:pt x="66" y="258"/>
                  </a:lnTo>
                  <a:lnTo>
                    <a:pt x="69" y="255"/>
                  </a:lnTo>
                  <a:lnTo>
                    <a:pt x="82" y="247"/>
                  </a:lnTo>
                  <a:lnTo>
                    <a:pt x="82" y="247"/>
                  </a:lnTo>
                  <a:lnTo>
                    <a:pt x="96" y="237"/>
                  </a:lnTo>
                  <a:lnTo>
                    <a:pt x="104" y="231"/>
                  </a:lnTo>
                  <a:lnTo>
                    <a:pt x="112" y="223"/>
                  </a:lnTo>
                  <a:lnTo>
                    <a:pt x="118" y="213"/>
                  </a:lnTo>
                  <a:lnTo>
                    <a:pt x="124" y="204"/>
                  </a:lnTo>
                  <a:lnTo>
                    <a:pt x="127" y="192"/>
                  </a:lnTo>
                  <a:lnTo>
                    <a:pt x="128" y="186"/>
                  </a:lnTo>
                  <a:lnTo>
                    <a:pt x="128" y="178"/>
                  </a:lnTo>
                  <a:lnTo>
                    <a:pt x="128" y="178"/>
                  </a:lnTo>
                  <a:lnTo>
                    <a:pt x="128" y="172"/>
                  </a:lnTo>
                  <a:lnTo>
                    <a:pt x="127" y="165"/>
                  </a:lnTo>
                  <a:lnTo>
                    <a:pt x="124" y="153"/>
                  </a:lnTo>
                  <a:lnTo>
                    <a:pt x="118" y="144"/>
                  </a:lnTo>
                  <a:lnTo>
                    <a:pt x="112" y="134"/>
                  </a:lnTo>
                  <a:lnTo>
                    <a:pt x="104" y="127"/>
                  </a:lnTo>
                  <a:lnTo>
                    <a:pt x="96" y="120"/>
                  </a:lnTo>
                  <a:lnTo>
                    <a:pt x="82" y="110"/>
                  </a:lnTo>
                  <a:lnTo>
                    <a:pt x="82" y="110"/>
                  </a:lnTo>
                  <a:lnTo>
                    <a:pt x="69" y="102"/>
                  </a:lnTo>
                  <a:lnTo>
                    <a:pt x="66" y="99"/>
                  </a:lnTo>
                  <a:lnTo>
                    <a:pt x="65" y="95"/>
                  </a:lnTo>
                  <a:lnTo>
                    <a:pt x="65" y="64"/>
                  </a:lnTo>
                  <a:lnTo>
                    <a:pt x="96" y="64"/>
                  </a:lnTo>
                  <a:lnTo>
                    <a:pt x="96" y="64"/>
                  </a:lnTo>
                  <a:lnTo>
                    <a:pt x="99" y="65"/>
                  </a:lnTo>
                  <a:lnTo>
                    <a:pt x="102" y="69"/>
                  </a:lnTo>
                  <a:lnTo>
                    <a:pt x="111" y="81"/>
                  </a:lnTo>
                  <a:lnTo>
                    <a:pt x="111" y="81"/>
                  </a:lnTo>
                  <a:lnTo>
                    <a:pt x="121" y="96"/>
                  </a:lnTo>
                  <a:lnTo>
                    <a:pt x="128" y="104"/>
                  </a:lnTo>
                  <a:lnTo>
                    <a:pt x="135" y="111"/>
                  </a:lnTo>
                  <a:lnTo>
                    <a:pt x="144" y="118"/>
                  </a:lnTo>
                  <a:lnTo>
                    <a:pt x="154" y="123"/>
                  </a:lnTo>
                  <a:lnTo>
                    <a:pt x="165" y="127"/>
                  </a:lnTo>
                  <a:lnTo>
                    <a:pt x="172" y="128"/>
                  </a:lnTo>
                  <a:lnTo>
                    <a:pt x="178" y="128"/>
                  </a:lnTo>
                  <a:lnTo>
                    <a:pt x="178" y="128"/>
                  </a:lnTo>
                  <a:lnTo>
                    <a:pt x="186" y="128"/>
                  </a:lnTo>
                  <a:lnTo>
                    <a:pt x="192" y="127"/>
                  </a:lnTo>
                  <a:lnTo>
                    <a:pt x="204" y="123"/>
                  </a:lnTo>
                  <a:lnTo>
                    <a:pt x="214" y="118"/>
                  </a:lnTo>
                  <a:lnTo>
                    <a:pt x="222" y="111"/>
                  </a:lnTo>
                  <a:lnTo>
                    <a:pt x="230" y="104"/>
                  </a:lnTo>
                  <a:lnTo>
                    <a:pt x="236" y="96"/>
                  </a:lnTo>
                  <a:lnTo>
                    <a:pt x="247" y="81"/>
                  </a:lnTo>
                  <a:lnTo>
                    <a:pt x="247" y="81"/>
                  </a:lnTo>
                  <a:lnTo>
                    <a:pt x="256" y="69"/>
                  </a:lnTo>
                  <a:lnTo>
                    <a:pt x="259" y="65"/>
                  </a:lnTo>
                  <a:lnTo>
                    <a:pt x="262" y="64"/>
                  </a:lnTo>
                  <a:lnTo>
                    <a:pt x="262" y="64"/>
                  </a:lnTo>
                  <a:lnTo>
                    <a:pt x="264" y="65"/>
                  </a:lnTo>
                  <a:lnTo>
                    <a:pt x="267" y="69"/>
                  </a:lnTo>
                  <a:lnTo>
                    <a:pt x="276" y="81"/>
                  </a:lnTo>
                  <a:lnTo>
                    <a:pt x="276" y="81"/>
                  </a:lnTo>
                  <a:lnTo>
                    <a:pt x="287" y="96"/>
                  </a:lnTo>
                  <a:lnTo>
                    <a:pt x="293" y="104"/>
                  </a:lnTo>
                  <a:lnTo>
                    <a:pt x="301" y="111"/>
                  </a:lnTo>
                  <a:lnTo>
                    <a:pt x="309" y="118"/>
                  </a:lnTo>
                  <a:lnTo>
                    <a:pt x="319" y="123"/>
                  </a:lnTo>
                  <a:lnTo>
                    <a:pt x="331" y="127"/>
                  </a:lnTo>
                  <a:lnTo>
                    <a:pt x="337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51" y="128"/>
                  </a:lnTo>
                  <a:lnTo>
                    <a:pt x="357" y="127"/>
                  </a:lnTo>
                  <a:lnTo>
                    <a:pt x="369" y="123"/>
                  </a:lnTo>
                  <a:lnTo>
                    <a:pt x="379" y="118"/>
                  </a:lnTo>
                  <a:lnTo>
                    <a:pt x="388" y="111"/>
                  </a:lnTo>
                  <a:lnTo>
                    <a:pt x="395" y="104"/>
                  </a:lnTo>
                  <a:lnTo>
                    <a:pt x="401" y="96"/>
                  </a:lnTo>
                  <a:lnTo>
                    <a:pt x="412" y="81"/>
                  </a:lnTo>
                  <a:lnTo>
                    <a:pt x="412" y="81"/>
                  </a:lnTo>
                  <a:lnTo>
                    <a:pt x="421" y="69"/>
                  </a:lnTo>
                  <a:lnTo>
                    <a:pt x="424" y="65"/>
                  </a:lnTo>
                  <a:lnTo>
                    <a:pt x="427" y="64"/>
                  </a:lnTo>
                  <a:lnTo>
                    <a:pt x="427" y="64"/>
                  </a:lnTo>
                  <a:lnTo>
                    <a:pt x="429" y="65"/>
                  </a:lnTo>
                  <a:lnTo>
                    <a:pt x="433" y="69"/>
                  </a:lnTo>
                  <a:lnTo>
                    <a:pt x="441" y="81"/>
                  </a:lnTo>
                  <a:lnTo>
                    <a:pt x="441" y="81"/>
                  </a:lnTo>
                  <a:lnTo>
                    <a:pt x="452" y="96"/>
                  </a:lnTo>
                  <a:lnTo>
                    <a:pt x="458" y="104"/>
                  </a:lnTo>
                  <a:lnTo>
                    <a:pt x="466" y="111"/>
                  </a:lnTo>
                  <a:lnTo>
                    <a:pt x="474" y="118"/>
                  </a:lnTo>
                  <a:lnTo>
                    <a:pt x="485" y="123"/>
                  </a:lnTo>
                  <a:lnTo>
                    <a:pt x="496" y="127"/>
                  </a:lnTo>
                  <a:lnTo>
                    <a:pt x="502" y="128"/>
                  </a:lnTo>
                  <a:lnTo>
                    <a:pt x="510" y="128"/>
                  </a:lnTo>
                  <a:lnTo>
                    <a:pt x="510" y="128"/>
                  </a:lnTo>
                  <a:lnTo>
                    <a:pt x="516" y="128"/>
                  </a:lnTo>
                  <a:lnTo>
                    <a:pt x="523" y="127"/>
                  </a:lnTo>
                  <a:lnTo>
                    <a:pt x="535" y="123"/>
                  </a:lnTo>
                  <a:lnTo>
                    <a:pt x="544" y="118"/>
                  </a:lnTo>
                  <a:lnTo>
                    <a:pt x="554" y="111"/>
                  </a:lnTo>
                  <a:lnTo>
                    <a:pt x="561" y="104"/>
                  </a:lnTo>
                  <a:lnTo>
                    <a:pt x="568" y="96"/>
                  </a:lnTo>
                  <a:lnTo>
                    <a:pt x="577" y="81"/>
                  </a:lnTo>
                  <a:lnTo>
                    <a:pt x="577" y="81"/>
                  </a:lnTo>
                  <a:lnTo>
                    <a:pt x="586" y="69"/>
                  </a:lnTo>
                  <a:lnTo>
                    <a:pt x="589" y="65"/>
                  </a:lnTo>
                  <a:lnTo>
                    <a:pt x="592" y="64"/>
                  </a:lnTo>
                  <a:lnTo>
                    <a:pt x="592" y="64"/>
                  </a:lnTo>
                  <a:lnTo>
                    <a:pt x="595" y="65"/>
                  </a:lnTo>
                  <a:lnTo>
                    <a:pt x="599" y="69"/>
                  </a:lnTo>
                  <a:lnTo>
                    <a:pt x="606" y="81"/>
                  </a:lnTo>
                  <a:lnTo>
                    <a:pt x="606" y="81"/>
                  </a:lnTo>
                  <a:lnTo>
                    <a:pt x="617" y="96"/>
                  </a:lnTo>
                  <a:lnTo>
                    <a:pt x="624" y="104"/>
                  </a:lnTo>
                  <a:lnTo>
                    <a:pt x="631" y="111"/>
                  </a:lnTo>
                  <a:lnTo>
                    <a:pt x="640" y="118"/>
                  </a:lnTo>
                  <a:lnTo>
                    <a:pt x="650" y="123"/>
                  </a:lnTo>
                  <a:lnTo>
                    <a:pt x="661" y="127"/>
                  </a:lnTo>
                  <a:lnTo>
                    <a:pt x="668" y="128"/>
                  </a:lnTo>
                  <a:lnTo>
                    <a:pt x="675" y="128"/>
                  </a:lnTo>
                  <a:lnTo>
                    <a:pt x="675" y="128"/>
                  </a:lnTo>
                  <a:lnTo>
                    <a:pt x="681" y="128"/>
                  </a:lnTo>
                  <a:lnTo>
                    <a:pt x="688" y="127"/>
                  </a:lnTo>
                  <a:lnTo>
                    <a:pt x="700" y="123"/>
                  </a:lnTo>
                  <a:lnTo>
                    <a:pt x="710" y="118"/>
                  </a:lnTo>
                  <a:lnTo>
                    <a:pt x="719" y="111"/>
                  </a:lnTo>
                  <a:lnTo>
                    <a:pt x="727" y="104"/>
                  </a:lnTo>
                  <a:lnTo>
                    <a:pt x="733" y="96"/>
                  </a:lnTo>
                  <a:lnTo>
                    <a:pt x="743" y="81"/>
                  </a:lnTo>
                  <a:lnTo>
                    <a:pt x="743" y="81"/>
                  </a:lnTo>
                  <a:lnTo>
                    <a:pt x="751" y="69"/>
                  </a:lnTo>
                  <a:lnTo>
                    <a:pt x="754" y="65"/>
                  </a:lnTo>
                  <a:lnTo>
                    <a:pt x="758" y="64"/>
                  </a:lnTo>
                  <a:lnTo>
                    <a:pt x="758" y="64"/>
                  </a:lnTo>
                  <a:lnTo>
                    <a:pt x="761" y="65"/>
                  </a:lnTo>
                  <a:lnTo>
                    <a:pt x="764" y="69"/>
                  </a:lnTo>
                  <a:lnTo>
                    <a:pt x="773" y="81"/>
                  </a:lnTo>
                  <a:lnTo>
                    <a:pt x="773" y="81"/>
                  </a:lnTo>
                  <a:lnTo>
                    <a:pt x="782" y="95"/>
                  </a:lnTo>
                  <a:lnTo>
                    <a:pt x="789" y="104"/>
                  </a:lnTo>
                  <a:lnTo>
                    <a:pt x="796" y="111"/>
                  </a:lnTo>
                  <a:lnTo>
                    <a:pt x="805" y="118"/>
                  </a:lnTo>
                  <a:lnTo>
                    <a:pt x="816" y="123"/>
                  </a:lnTo>
                  <a:lnTo>
                    <a:pt x="827" y="127"/>
                  </a:lnTo>
                  <a:lnTo>
                    <a:pt x="834" y="128"/>
                  </a:lnTo>
                  <a:lnTo>
                    <a:pt x="840" y="128"/>
                  </a:lnTo>
                  <a:lnTo>
                    <a:pt x="840" y="128"/>
                  </a:lnTo>
                  <a:lnTo>
                    <a:pt x="847" y="128"/>
                  </a:lnTo>
                  <a:lnTo>
                    <a:pt x="853" y="127"/>
                  </a:lnTo>
                  <a:lnTo>
                    <a:pt x="865" y="123"/>
                  </a:lnTo>
                  <a:lnTo>
                    <a:pt x="876" y="118"/>
                  </a:lnTo>
                  <a:lnTo>
                    <a:pt x="884" y="111"/>
                  </a:lnTo>
                  <a:lnTo>
                    <a:pt x="892" y="104"/>
                  </a:lnTo>
                  <a:lnTo>
                    <a:pt x="898" y="95"/>
                  </a:lnTo>
                  <a:lnTo>
                    <a:pt x="908" y="81"/>
                  </a:lnTo>
                  <a:lnTo>
                    <a:pt x="908" y="81"/>
                  </a:lnTo>
                  <a:lnTo>
                    <a:pt x="916" y="69"/>
                  </a:lnTo>
                  <a:lnTo>
                    <a:pt x="921" y="65"/>
                  </a:lnTo>
                  <a:lnTo>
                    <a:pt x="923" y="64"/>
                  </a:lnTo>
                  <a:lnTo>
                    <a:pt x="955" y="64"/>
                  </a:lnTo>
                  <a:lnTo>
                    <a:pt x="955" y="95"/>
                  </a:lnTo>
                  <a:close/>
                  <a:moveTo>
                    <a:pt x="827" y="160"/>
                  </a:moveTo>
                  <a:lnTo>
                    <a:pt x="191" y="160"/>
                  </a:lnTo>
                  <a:lnTo>
                    <a:pt x="191" y="160"/>
                  </a:lnTo>
                  <a:lnTo>
                    <a:pt x="185" y="160"/>
                  </a:lnTo>
                  <a:lnTo>
                    <a:pt x="179" y="162"/>
                  </a:lnTo>
                  <a:lnTo>
                    <a:pt x="174" y="165"/>
                  </a:lnTo>
                  <a:lnTo>
                    <a:pt x="169" y="168"/>
                  </a:lnTo>
                  <a:lnTo>
                    <a:pt x="165" y="174"/>
                  </a:lnTo>
                  <a:lnTo>
                    <a:pt x="162" y="179"/>
                  </a:lnTo>
                  <a:lnTo>
                    <a:pt x="160" y="184"/>
                  </a:lnTo>
                  <a:lnTo>
                    <a:pt x="160" y="191"/>
                  </a:lnTo>
                  <a:lnTo>
                    <a:pt x="160" y="827"/>
                  </a:lnTo>
                  <a:lnTo>
                    <a:pt x="160" y="827"/>
                  </a:lnTo>
                  <a:lnTo>
                    <a:pt x="160" y="834"/>
                  </a:lnTo>
                  <a:lnTo>
                    <a:pt x="162" y="840"/>
                  </a:lnTo>
                  <a:lnTo>
                    <a:pt x="165" y="845"/>
                  </a:lnTo>
                  <a:lnTo>
                    <a:pt x="169" y="850"/>
                  </a:lnTo>
                  <a:lnTo>
                    <a:pt x="174" y="854"/>
                  </a:lnTo>
                  <a:lnTo>
                    <a:pt x="179" y="857"/>
                  </a:lnTo>
                  <a:lnTo>
                    <a:pt x="185" y="858"/>
                  </a:lnTo>
                  <a:lnTo>
                    <a:pt x="191" y="859"/>
                  </a:lnTo>
                  <a:lnTo>
                    <a:pt x="827" y="859"/>
                  </a:lnTo>
                  <a:lnTo>
                    <a:pt x="827" y="859"/>
                  </a:lnTo>
                  <a:lnTo>
                    <a:pt x="834" y="858"/>
                  </a:lnTo>
                  <a:lnTo>
                    <a:pt x="840" y="857"/>
                  </a:lnTo>
                  <a:lnTo>
                    <a:pt x="846" y="854"/>
                  </a:lnTo>
                  <a:lnTo>
                    <a:pt x="850" y="850"/>
                  </a:lnTo>
                  <a:lnTo>
                    <a:pt x="854" y="845"/>
                  </a:lnTo>
                  <a:lnTo>
                    <a:pt x="856" y="840"/>
                  </a:lnTo>
                  <a:lnTo>
                    <a:pt x="859" y="834"/>
                  </a:lnTo>
                  <a:lnTo>
                    <a:pt x="860" y="827"/>
                  </a:lnTo>
                  <a:lnTo>
                    <a:pt x="860" y="191"/>
                  </a:lnTo>
                  <a:lnTo>
                    <a:pt x="860" y="191"/>
                  </a:lnTo>
                  <a:lnTo>
                    <a:pt x="859" y="184"/>
                  </a:lnTo>
                  <a:lnTo>
                    <a:pt x="856" y="179"/>
                  </a:lnTo>
                  <a:lnTo>
                    <a:pt x="854" y="174"/>
                  </a:lnTo>
                  <a:lnTo>
                    <a:pt x="850" y="168"/>
                  </a:lnTo>
                  <a:lnTo>
                    <a:pt x="846" y="165"/>
                  </a:lnTo>
                  <a:lnTo>
                    <a:pt x="840" y="162"/>
                  </a:lnTo>
                  <a:lnTo>
                    <a:pt x="834" y="160"/>
                  </a:lnTo>
                  <a:lnTo>
                    <a:pt x="827" y="160"/>
                  </a:lnTo>
                  <a:lnTo>
                    <a:pt x="827" y="160"/>
                  </a:lnTo>
                  <a:close/>
                  <a:moveTo>
                    <a:pt x="796" y="796"/>
                  </a:moveTo>
                  <a:lnTo>
                    <a:pt x="223" y="796"/>
                  </a:lnTo>
                  <a:lnTo>
                    <a:pt x="223" y="223"/>
                  </a:lnTo>
                  <a:lnTo>
                    <a:pt x="796" y="223"/>
                  </a:lnTo>
                  <a:lnTo>
                    <a:pt x="796" y="796"/>
                  </a:lnTo>
                  <a:close/>
                  <a:moveTo>
                    <a:pt x="319" y="573"/>
                  </a:moveTo>
                  <a:lnTo>
                    <a:pt x="319" y="573"/>
                  </a:lnTo>
                  <a:lnTo>
                    <a:pt x="327" y="574"/>
                  </a:lnTo>
                  <a:lnTo>
                    <a:pt x="335" y="576"/>
                  </a:lnTo>
                  <a:lnTo>
                    <a:pt x="341" y="579"/>
                  </a:lnTo>
                  <a:lnTo>
                    <a:pt x="349" y="584"/>
                  </a:lnTo>
                  <a:lnTo>
                    <a:pt x="349" y="584"/>
                  </a:lnTo>
                  <a:lnTo>
                    <a:pt x="360" y="591"/>
                  </a:lnTo>
                  <a:lnTo>
                    <a:pt x="366" y="594"/>
                  </a:lnTo>
                  <a:lnTo>
                    <a:pt x="374" y="598"/>
                  </a:lnTo>
                  <a:lnTo>
                    <a:pt x="382" y="601"/>
                  </a:lnTo>
                  <a:lnTo>
                    <a:pt x="392" y="603"/>
                  </a:lnTo>
                  <a:lnTo>
                    <a:pt x="403" y="604"/>
                  </a:lnTo>
                  <a:lnTo>
                    <a:pt x="414" y="605"/>
                  </a:lnTo>
                  <a:lnTo>
                    <a:pt x="414" y="605"/>
                  </a:lnTo>
                  <a:lnTo>
                    <a:pt x="426" y="604"/>
                  </a:lnTo>
                  <a:lnTo>
                    <a:pt x="437" y="603"/>
                  </a:lnTo>
                  <a:lnTo>
                    <a:pt x="445" y="601"/>
                  </a:lnTo>
                  <a:lnTo>
                    <a:pt x="454" y="598"/>
                  </a:lnTo>
                  <a:lnTo>
                    <a:pt x="462" y="594"/>
                  </a:lnTo>
                  <a:lnTo>
                    <a:pt x="468" y="591"/>
                  </a:lnTo>
                  <a:lnTo>
                    <a:pt x="480" y="584"/>
                  </a:lnTo>
                  <a:lnTo>
                    <a:pt x="480" y="584"/>
                  </a:lnTo>
                  <a:lnTo>
                    <a:pt x="486" y="579"/>
                  </a:lnTo>
                  <a:lnTo>
                    <a:pt x="493" y="576"/>
                  </a:lnTo>
                  <a:lnTo>
                    <a:pt x="500" y="574"/>
                  </a:lnTo>
                  <a:lnTo>
                    <a:pt x="510" y="573"/>
                  </a:lnTo>
                  <a:lnTo>
                    <a:pt x="510" y="573"/>
                  </a:lnTo>
                  <a:lnTo>
                    <a:pt x="518" y="574"/>
                  </a:lnTo>
                  <a:lnTo>
                    <a:pt x="526" y="576"/>
                  </a:lnTo>
                  <a:lnTo>
                    <a:pt x="532" y="579"/>
                  </a:lnTo>
                  <a:lnTo>
                    <a:pt x="540" y="584"/>
                  </a:lnTo>
                  <a:lnTo>
                    <a:pt x="540" y="584"/>
                  </a:lnTo>
                  <a:lnTo>
                    <a:pt x="551" y="591"/>
                  </a:lnTo>
                  <a:lnTo>
                    <a:pt x="557" y="594"/>
                  </a:lnTo>
                  <a:lnTo>
                    <a:pt x="565" y="598"/>
                  </a:lnTo>
                  <a:lnTo>
                    <a:pt x="573" y="601"/>
                  </a:lnTo>
                  <a:lnTo>
                    <a:pt x="583" y="603"/>
                  </a:lnTo>
                  <a:lnTo>
                    <a:pt x="594" y="604"/>
                  </a:lnTo>
                  <a:lnTo>
                    <a:pt x="605" y="605"/>
                  </a:lnTo>
                  <a:lnTo>
                    <a:pt x="605" y="605"/>
                  </a:lnTo>
                  <a:lnTo>
                    <a:pt x="617" y="604"/>
                  </a:lnTo>
                  <a:lnTo>
                    <a:pt x="628" y="603"/>
                  </a:lnTo>
                  <a:lnTo>
                    <a:pt x="636" y="601"/>
                  </a:lnTo>
                  <a:lnTo>
                    <a:pt x="645" y="598"/>
                  </a:lnTo>
                  <a:lnTo>
                    <a:pt x="653" y="594"/>
                  </a:lnTo>
                  <a:lnTo>
                    <a:pt x="659" y="591"/>
                  </a:lnTo>
                  <a:lnTo>
                    <a:pt x="671" y="584"/>
                  </a:lnTo>
                  <a:lnTo>
                    <a:pt x="671" y="584"/>
                  </a:lnTo>
                  <a:lnTo>
                    <a:pt x="677" y="579"/>
                  </a:lnTo>
                  <a:lnTo>
                    <a:pt x="684" y="576"/>
                  </a:lnTo>
                  <a:lnTo>
                    <a:pt x="691" y="574"/>
                  </a:lnTo>
                  <a:lnTo>
                    <a:pt x="701" y="573"/>
                  </a:lnTo>
                  <a:lnTo>
                    <a:pt x="701" y="573"/>
                  </a:lnTo>
                  <a:lnTo>
                    <a:pt x="707" y="572"/>
                  </a:lnTo>
                  <a:lnTo>
                    <a:pt x="713" y="571"/>
                  </a:lnTo>
                  <a:lnTo>
                    <a:pt x="718" y="567"/>
                  </a:lnTo>
                  <a:lnTo>
                    <a:pt x="723" y="563"/>
                  </a:lnTo>
                  <a:lnTo>
                    <a:pt x="727" y="559"/>
                  </a:lnTo>
                  <a:lnTo>
                    <a:pt x="730" y="554"/>
                  </a:lnTo>
                  <a:lnTo>
                    <a:pt x="732" y="547"/>
                  </a:lnTo>
                  <a:lnTo>
                    <a:pt x="732" y="541"/>
                  </a:lnTo>
                  <a:lnTo>
                    <a:pt x="732" y="541"/>
                  </a:lnTo>
                  <a:lnTo>
                    <a:pt x="732" y="534"/>
                  </a:lnTo>
                  <a:lnTo>
                    <a:pt x="730" y="529"/>
                  </a:lnTo>
                  <a:lnTo>
                    <a:pt x="727" y="523"/>
                  </a:lnTo>
                  <a:lnTo>
                    <a:pt x="723" y="518"/>
                  </a:lnTo>
                  <a:lnTo>
                    <a:pt x="718" y="515"/>
                  </a:lnTo>
                  <a:lnTo>
                    <a:pt x="713" y="512"/>
                  </a:lnTo>
                  <a:lnTo>
                    <a:pt x="707" y="510"/>
                  </a:lnTo>
                  <a:lnTo>
                    <a:pt x="701" y="510"/>
                  </a:lnTo>
                  <a:lnTo>
                    <a:pt x="701" y="510"/>
                  </a:lnTo>
                  <a:lnTo>
                    <a:pt x="689" y="510"/>
                  </a:lnTo>
                  <a:lnTo>
                    <a:pt x="678" y="512"/>
                  </a:lnTo>
                  <a:lnTo>
                    <a:pt x="669" y="514"/>
                  </a:lnTo>
                  <a:lnTo>
                    <a:pt x="660" y="517"/>
                  </a:lnTo>
                  <a:lnTo>
                    <a:pt x="653" y="520"/>
                  </a:lnTo>
                  <a:lnTo>
                    <a:pt x="646" y="523"/>
                  </a:lnTo>
                  <a:lnTo>
                    <a:pt x="635" y="531"/>
                  </a:lnTo>
                  <a:lnTo>
                    <a:pt x="635" y="531"/>
                  </a:lnTo>
                  <a:lnTo>
                    <a:pt x="628" y="535"/>
                  </a:lnTo>
                  <a:lnTo>
                    <a:pt x="621" y="539"/>
                  </a:lnTo>
                  <a:lnTo>
                    <a:pt x="614" y="541"/>
                  </a:lnTo>
                  <a:lnTo>
                    <a:pt x="605" y="541"/>
                  </a:lnTo>
                  <a:lnTo>
                    <a:pt x="605" y="541"/>
                  </a:lnTo>
                  <a:lnTo>
                    <a:pt x="596" y="541"/>
                  </a:lnTo>
                  <a:lnTo>
                    <a:pt x="588" y="539"/>
                  </a:lnTo>
                  <a:lnTo>
                    <a:pt x="582" y="535"/>
                  </a:lnTo>
                  <a:lnTo>
                    <a:pt x="575" y="531"/>
                  </a:lnTo>
                  <a:lnTo>
                    <a:pt x="575" y="531"/>
                  </a:lnTo>
                  <a:lnTo>
                    <a:pt x="563" y="523"/>
                  </a:lnTo>
                  <a:lnTo>
                    <a:pt x="557" y="520"/>
                  </a:lnTo>
                  <a:lnTo>
                    <a:pt x="550" y="517"/>
                  </a:lnTo>
                  <a:lnTo>
                    <a:pt x="541" y="514"/>
                  </a:lnTo>
                  <a:lnTo>
                    <a:pt x="532" y="512"/>
                  </a:lnTo>
                  <a:lnTo>
                    <a:pt x="522" y="510"/>
                  </a:lnTo>
                  <a:lnTo>
                    <a:pt x="510" y="510"/>
                  </a:lnTo>
                  <a:lnTo>
                    <a:pt x="510" y="510"/>
                  </a:lnTo>
                  <a:lnTo>
                    <a:pt x="498" y="510"/>
                  </a:lnTo>
                  <a:lnTo>
                    <a:pt x="487" y="512"/>
                  </a:lnTo>
                  <a:lnTo>
                    <a:pt x="478" y="514"/>
                  </a:lnTo>
                  <a:lnTo>
                    <a:pt x="469" y="517"/>
                  </a:lnTo>
                  <a:lnTo>
                    <a:pt x="462" y="520"/>
                  </a:lnTo>
                  <a:lnTo>
                    <a:pt x="455" y="523"/>
                  </a:lnTo>
                  <a:lnTo>
                    <a:pt x="444" y="531"/>
                  </a:lnTo>
                  <a:lnTo>
                    <a:pt x="444" y="531"/>
                  </a:lnTo>
                  <a:lnTo>
                    <a:pt x="437" y="535"/>
                  </a:lnTo>
                  <a:lnTo>
                    <a:pt x="430" y="539"/>
                  </a:lnTo>
                  <a:lnTo>
                    <a:pt x="423" y="541"/>
                  </a:lnTo>
                  <a:lnTo>
                    <a:pt x="414" y="541"/>
                  </a:lnTo>
                  <a:lnTo>
                    <a:pt x="414" y="541"/>
                  </a:lnTo>
                  <a:lnTo>
                    <a:pt x="405" y="541"/>
                  </a:lnTo>
                  <a:lnTo>
                    <a:pt x="397" y="539"/>
                  </a:lnTo>
                  <a:lnTo>
                    <a:pt x="391" y="535"/>
                  </a:lnTo>
                  <a:lnTo>
                    <a:pt x="384" y="531"/>
                  </a:lnTo>
                  <a:lnTo>
                    <a:pt x="384" y="531"/>
                  </a:lnTo>
                  <a:lnTo>
                    <a:pt x="372" y="523"/>
                  </a:lnTo>
                  <a:lnTo>
                    <a:pt x="366" y="520"/>
                  </a:lnTo>
                  <a:lnTo>
                    <a:pt x="359" y="517"/>
                  </a:lnTo>
                  <a:lnTo>
                    <a:pt x="351" y="514"/>
                  </a:lnTo>
                  <a:lnTo>
                    <a:pt x="341" y="512"/>
                  </a:lnTo>
                  <a:lnTo>
                    <a:pt x="331" y="510"/>
                  </a:lnTo>
                  <a:lnTo>
                    <a:pt x="319" y="510"/>
                  </a:lnTo>
                  <a:lnTo>
                    <a:pt x="319" y="510"/>
                  </a:lnTo>
                  <a:lnTo>
                    <a:pt x="312" y="510"/>
                  </a:lnTo>
                  <a:lnTo>
                    <a:pt x="306" y="512"/>
                  </a:lnTo>
                  <a:lnTo>
                    <a:pt x="301" y="515"/>
                  </a:lnTo>
                  <a:lnTo>
                    <a:pt x="296" y="518"/>
                  </a:lnTo>
                  <a:lnTo>
                    <a:pt x="292" y="523"/>
                  </a:lnTo>
                  <a:lnTo>
                    <a:pt x="290" y="529"/>
                  </a:lnTo>
                  <a:lnTo>
                    <a:pt x="288" y="534"/>
                  </a:lnTo>
                  <a:lnTo>
                    <a:pt x="287" y="541"/>
                  </a:lnTo>
                  <a:lnTo>
                    <a:pt x="287" y="541"/>
                  </a:lnTo>
                  <a:lnTo>
                    <a:pt x="288" y="547"/>
                  </a:lnTo>
                  <a:lnTo>
                    <a:pt x="290" y="554"/>
                  </a:lnTo>
                  <a:lnTo>
                    <a:pt x="292" y="559"/>
                  </a:lnTo>
                  <a:lnTo>
                    <a:pt x="296" y="563"/>
                  </a:lnTo>
                  <a:lnTo>
                    <a:pt x="301" y="567"/>
                  </a:lnTo>
                  <a:lnTo>
                    <a:pt x="306" y="571"/>
                  </a:lnTo>
                  <a:lnTo>
                    <a:pt x="312" y="572"/>
                  </a:lnTo>
                  <a:lnTo>
                    <a:pt x="319" y="573"/>
                  </a:lnTo>
                  <a:lnTo>
                    <a:pt x="319" y="573"/>
                  </a:lnTo>
                  <a:close/>
                  <a:moveTo>
                    <a:pt x="319" y="701"/>
                  </a:moveTo>
                  <a:lnTo>
                    <a:pt x="319" y="701"/>
                  </a:lnTo>
                  <a:lnTo>
                    <a:pt x="327" y="701"/>
                  </a:lnTo>
                  <a:lnTo>
                    <a:pt x="335" y="703"/>
                  </a:lnTo>
                  <a:lnTo>
                    <a:pt x="341" y="706"/>
                  </a:lnTo>
                  <a:lnTo>
                    <a:pt x="349" y="710"/>
                  </a:lnTo>
                  <a:lnTo>
                    <a:pt x="349" y="710"/>
                  </a:lnTo>
                  <a:lnTo>
                    <a:pt x="360" y="718"/>
                  </a:lnTo>
                  <a:lnTo>
                    <a:pt x="366" y="721"/>
                  </a:lnTo>
                  <a:lnTo>
                    <a:pt x="374" y="724"/>
                  </a:lnTo>
                  <a:lnTo>
                    <a:pt x="382" y="727"/>
                  </a:lnTo>
                  <a:lnTo>
                    <a:pt x="392" y="729"/>
                  </a:lnTo>
                  <a:lnTo>
                    <a:pt x="403" y="732"/>
                  </a:lnTo>
                  <a:lnTo>
                    <a:pt x="414" y="732"/>
                  </a:lnTo>
                  <a:lnTo>
                    <a:pt x="414" y="732"/>
                  </a:lnTo>
                  <a:lnTo>
                    <a:pt x="426" y="732"/>
                  </a:lnTo>
                  <a:lnTo>
                    <a:pt x="437" y="729"/>
                  </a:lnTo>
                  <a:lnTo>
                    <a:pt x="445" y="727"/>
                  </a:lnTo>
                  <a:lnTo>
                    <a:pt x="454" y="724"/>
                  </a:lnTo>
                  <a:lnTo>
                    <a:pt x="462" y="721"/>
                  </a:lnTo>
                  <a:lnTo>
                    <a:pt x="468" y="718"/>
                  </a:lnTo>
                  <a:lnTo>
                    <a:pt x="480" y="710"/>
                  </a:lnTo>
                  <a:lnTo>
                    <a:pt x="480" y="710"/>
                  </a:lnTo>
                  <a:lnTo>
                    <a:pt x="486" y="706"/>
                  </a:lnTo>
                  <a:lnTo>
                    <a:pt x="493" y="703"/>
                  </a:lnTo>
                  <a:lnTo>
                    <a:pt x="500" y="701"/>
                  </a:lnTo>
                  <a:lnTo>
                    <a:pt x="510" y="701"/>
                  </a:lnTo>
                  <a:lnTo>
                    <a:pt x="510" y="701"/>
                  </a:lnTo>
                  <a:lnTo>
                    <a:pt x="518" y="701"/>
                  </a:lnTo>
                  <a:lnTo>
                    <a:pt x="526" y="703"/>
                  </a:lnTo>
                  <a:lnTo>
                    <a:pt x="532" y="706"/>
                  </a:lnTo>
                  <a:lnTo>
                    <a:pt x="540" y="710"/>
                  </a:lnTo>
                  <a:lnTo>
                    <a:pt x="540" y="710"/>
                  </a:lnTo>
                  <a:lnTo>
                    <a:pt x="551" y="718"/>
                  </a:lnTo>
                  <a:lnTo>
                    <a:pt x="557" y="721"/>
                  </a:lnTo>
                  <a:lnTo>
                    <a:pt x="565" y="725"/>
                  </a:lnTo>
                  <a:lnTo>
                    <a:pt x="573" y="727"/>
                  </a:lnTo>
                  <a:lnTo>
                    <a:pt x="583" y="729"/>
                  </a:lnTo>
                  <a:lnTo>
                    <a:pt x="594" y="732"/>
                  </a:lnTo>
                  <a:lnTo>
                    <a:pt x="605" y="732"/>
                  </a:lnTo>
                  <a:lnTo>
                    <a:pt x="605" y="732"/>
                  </a:lnTo>
                  <a:lnTo>
                    <a:pt x="617" y="732"/>
                  </a:lnTo>
                  <a:lnTo>
                    <a:pt x="628" y="729"/>
                  </a:lnTo>
                  <a:lnTo>
                    <a:pt x="636" y="727"/>
                  </a:lnTo>
                  <a:lnTo>
                    <a:pt x="645" y="725"/>
                  </a:lnTo>
                  <a:lnTo>
                    <a:pt x="653" y="721"/>
                  </a:lnTo>
                  <a:lnTo>
                    <a:pt x="659" y="718"/>
                  </a:lnTo>
                  <a:lnTo>
                    <a:pt x="671" y="710"/>
                  </a:lnTo>
                  <a:lnTo>
                    <a:pt x="671" y="710"/>
                  </a:lnTo>
                  <a:lnTo>
                    <a:pt x="677" y="706"/>
                  </a:lnTo>
                  <a:lnTo>
                    <a:pt x="684" y="703"/>
                  </a:lnTo>
                  <a:lnTo>
                    <a:pt x="691" y="701"/>
                  </a:lnTo>
                  <a:lnTo>
                    <a:pt x="701" y="701"/>
                  </a:lnTo>
                  <a:lnTo>
                    <a:pt x="701" y="701"/>
                  </a:lnTo>
                  <a:lnTo>
                    <a:pt x="707" y="699"/>
                  </a:lnTo>
                  <a:lnTo>
                    <a:pt x="713" y="697"/>
                  </a:lnTo>
                  <a:lnTo>
                    <a:pt x="718" y="695"/>
                  </a:lnTo>
                  <a:lnTo>
                    <a:pt x="723" y="691"/>
                  </a:lnTo>
                  <a:lnTo>
                    <a:pt x="727" y="687"/>
                  </a:lnTo>
                  <a:lnTo>
                    <a:pt x="730" y="681"/>
                  </a:lnTo>
                  <a:lnTo>
                    <a:pt x="732" y="675"/>
                  </a:lnTo>
                  <a:lnTo>
                    <a:pt x="732" y="668"/>
                  </a:lnTo>
                  <a:lnTo>
                    <a:pt x="732" y="668"/>
                  </a:lnTo>
                  <a:lnTo>
                    <a:pt x="732" y="662"/>
                  </a:lnTo>
                  <a:lnTo>
                    <a:pt x="730" y="655"/>
                  </a:lnTo>
                  <a:lnTo>
                    <a:pt x="727" y="650"/>
                  </a:lnTo>
                  <a:lnTo>
                    <a:pt x="723" y="646"/>
                  </a:lnTo>
                  <a:lnTo>
                    <a:pt x="718" y="642"/>
                  </a:lnTo>
                  <a:lnTo>
                    <a:pt x="713" y="639"/>
                  </a:lnTo>
                  <a:lnTo>
                    <a:pt x="707" y="637"/>
                  </a:lnTo>
                  <a:lnTo>
                    <a:pt x="701" y="636"/>
                  </a:lnTo>
                  <a:lnTo>
                    <a:pt x="701" y="636"/>
                  </a:lnTo>
                  <a:lnTo>
                    <a:pt x="689" y="637"/>
                  </a:lnTo>
                  <a:lnTo>
                    <a:pt x="678" y="638"/>
                  </a:lnTo>
                  <a:lnTo>
                    <a:pt x="669" y="640"/>
                  </a:lnTo>
                  <a:lnTo>
                    <a:pt x="660" y="644"/>
                  </a:lnTo>
                  <a:lnTo>
                    <a:pt x="653" y="647"/>
                  </a:lnTo>
                  <a:lnTo>
                    <a:pt x="646" y="651"/>
                  </a:lnTo>
                  <a:lnTo>
                    <a:pt x="635" y="658"/>
                  </a:lnTo>
                  <a:lnTo>
                    <a:pt x="635" y="658"/>
                  </a:lnTo>
                  <a:lnTo>
                    <a:pt x="628" y="662"/>
                  </a:lnTo>
                  <a:lnTo>
                    <a:pt x="621" y="666"/>
                  </a:lnTo>
                  <a:lnTo>
                    <a:pt x="614" y="667"/>
                  </a:lnTo>
                  <a:lnTo>
                    <a:pt x="605" y="668"/>
                  </a:lnTo>
                  <a:lnTo>
                    <a:pt x="605" y="668"/>
                  </a:lnTo>
                  <a:lnTo>
                    <a:pt x="596" y="667"/>
                  </a:lnTo>
                  <a:lnTo>
                    <a:pt x="588" y="666"/>
                  </a:lnTo>
                  <a:lnTo>
                    <a:pt x="582" y="662"/>
                  </a:lnTo>
                  <a:lnTo>
                    <a:pt x="575" y="658"/>
                  </a:lnTo>
                  <a:lnTo>
                    <a:pt x="575" y="658"/>
                  </a:lnTo>
                  <a:lnTo>
                    <a:pt x="563" y="651"/>
                  </a:lnTo>
                  <a:lnTo>
                    <a:pt x="557" y="647"/>
                  </a:lnTo>
                  <a:lnTo>
                    <a:pt x="550" y="644"/>
                  </a:lnTo>
                  <a:lnTo>
                    <a:pt x="541" y="640"/>
                  </a:lnTo>
                  <a:lnTo>
                    <a:pt x="532" y="638"/>
                  </a:lnTo>
                  <a:lnTo>
                    <a:pt x="522" y="637"/>
                  </a:lnTo>
                  <a:lnTo>
                    <a:pt x="510" y="636"/>
                  </a:lnTo>
                  <a:lnTo>
                    <a:pt x="510" y="636"/>
                  </a:lnTo>
                  <a:lnTo>
                    <a:pt x="498" y="637"/>
                  </a:lnTo>
                  <a:lnTo>
                    <a:pt x="487" y="638"/>
                  </a:lnTo>
                  <a:lnTo>
                    <a:pt x="478" y="640"/>
                  </a:lnTo>
                  <a:lnTo>
                    <a:pt x="469" y="644"/>
                  </a:lnTo>
                  <a:lnTo>
                    <a:pt x="462" y="647"/>
                  </a:lnTo>
                  <a:lnTo>
                    <a:pt x="455" y="651"/>
                  </a:lnTo>
                  <a:lnTo>
                    <a:pt x="444" y="658"/>
                  </a:lnTo>
                  <a:lnTo>
                    <a:pt x="444" y="658"/>
                  </a:lnTo>
                  <a:lnTo>
                    <a:pt x="437" y="662"/>
                  </a:lnTo>
                  <a:lnTo>
                    <a:pt x="430" y="666"/>
                  </a:lnTo>
                  <a:lnTo>
                    <a:pt x="423" y="667"/>
                  </a:lnTo>
                  <a:lnTo>
                    <a:pt x="414" y="668"/>
                  </a:lnTo>
                  <a:lnTo>
                    <a:pt x="414" y="668"/>
                  </a:lnTo>
                  <a:lnTo>
                    <a:pt x="405" y="667"/>
                  </a:lnTo>
                  <a:lnTo>
                    <a:pt x="397" y="666"/>
                  </a:lnTo>
                  <a:lnTo>
                    <a:pt x="391" y="662"/>
                  </a:lnTo>
                  <a:lnTo>
                    <a:pt x="384" y="658"/>
                  </a:lnTo>
                  <a:lnTo>
                    <a:pt x="384" y="658"/>
                  </a:lnTo>
                  <a:lnTo>
                    <a:pt x="372" y="651"/>
                  </a:lnTo>
                  <a:lnTo>
                    <a:pt x="366" y="647"/>
                  </a:lnTo>
                  <a:lnTo>
                    <a:pt x="359" y="644"/>
                  </a:lnTo>
                  <a:lnTo>
                    <a:pt x="351" y="640"/>
                  </a:lnTo>
                  <a:lnTo>
                    <a:pt x="341" y="638"/>
                  </a:lnTo>
                  <a:lnTo>
                    <a:pt x="331" y="637"/>
                  </a:lnTo>
                  <a:lnTo>
                    <a:pt x="319" y="636"/>
                  </a:lnTo>
                  <a:lnTo>
                    <a:pt x="319" y="636"/>
                  </a:lnTo>
                  <a:lnTo>
                    <a:pt x="312" y="637"/>
                  </a:lnTo>
                  <a:lnTo>
                    <a:pt x="306" y="639"/>
                  </a:lnTo>
                  <a:lnTo>
                    <a:pt x="301" y="642"/>
                  </a:lnTo>
                  <a:lnTo>
                    <a:pt x="296" y="646"/>
                  </a:lnTo>
                  <a:lnTo>
                    <a:pt x="292" y="650"/>
                  </a:lnTo>
                  <a:lnTo>
                    <a:pt x="290" y="655"/>
                  </a:lnTo>
                  <a:lnTo>
                    <a:pt x="288" y="662"/>
                  </a:lnTo>
                  <a:lnTo>
                    <a:pt x="287" y="668"/>
                  </a:lnTo>
                  <a:lnTo>
                    <a:pt x="287" y="668"/>
                  </a:lnTo>
                  <a:lnTo>
                    <a:pt x="288" y="675"/>
                  </a:lnTo>
                  <a:lnTo>
                    <a:pt x="290" y="681"/>
                  </a:lnTo>
                  <a:lnTo>
                    <a:pt x="292" y="687"/>
                  </a:lnTo>
                  <a:lnTo>
                    <a:pt x="296" y="691"/>
                  </a:lnTo>
                  <a:lnTo>
                    <a:pt x="301" y="695"/>
                  </a:lnTo>
                  <a:lnTo>
                    <a:pt x="306" y="697"/>
                  </a:lnTo>
                  <a:lnTo>
                    <a:pt x="312" y="699"/>
                  </a:lnTo>
                  <a:lnTo>
                    <a:pt x="319" y="701"/>
                  </a:lnTo>
                  <a:lnTo>
                    <a:pt x="319" y="701"/>
                  </a:lnTo>
                  <a:close/>
                  <a:moveTo>
                    <a:pt x="636" y="414"/>
                  </a:moveTo>
                  <a:lnTo>
                    <a:pt x="701" y="414"/>
                  </a:lnTo>
                  <a:lnTo>
                    <a:pt x="701" y="414"/>
                  </a:lnTo>
                  <a:lnTo>
                    <a:pt x="707" y="413"/>
                  </a:lnTo>
                  <a:lnTo>
                    <a:pt x="713" y="412"/>
                  </a:lnTo>
                  <a:lnTo>
                    <a:pt x="718" y="409"/>
                  </a:lnTo>
                  <a:lnTo>
                    <a:pt x="723" y="404"/>
                  </a:lnTo>
                  <a:lnTo>
                    <a:pt x="727" y="400"/>
                  </a:lnTo>
                  <a:lnTo>
                    <a:pt x="730" y="395"/>
                  </a:lnTo>
                  <a:lnTo>
                    <a:pt x="732" y="388"/>
                  </a:lnTo>
                  <a:lnTo>
                    <a:pt x="732" y="382"/>
                  </a:lnTo>
                  <a:lnTo>
                    <a:pt x="732" y="319"/>
                  </a:lnTo>
                  <a:lnTo>
                    <a:pt x="732" y="319"/>
                  </a:lnTo>
                  <a:lnTo>
                    <a:pt x="732" y="312"/>
                  </a:lnTo>
                  <a:lnTo>
                    <a:pt x="730" y="306"/>
                  </a:lnTo>
                  <a:lnTo>
                    <a:pt x="727" y="300"/>
                  </a:lnTo>
                  <a:lnTo>
                    <a:pt x="723" y="296"/>
                  </a:lnTo>
                  <a:lnTo>
                    <a:pt x="718" y="292"/>
                  </a:lnTo>
                  <a:lnTo>
                    <a:pt x="713" y="290"/>
                  </a:lnTo>
                  <a:lnTo>
                    <a:pt x="707" y="287"/>
                  </a:lnTo>
                  <a:lnTo>
                    <a:pt x="701" y="286"/>
                  </a:lnTo>
                  <a:lnTo>
                    <a:pt x="636" y="286"/>
                  </a:lnTo>
                  <a:lnTo>
                    <a:pt x="636" y="286"/>
                  </a:lnTo>
                  <a:lnTo>
                    <a:pt x="630" y="287"/>
                  </a:lnTo>
                  <a:lnTo>
                    <a:pt x="625" y="290"/>
                  </a:lnTo>
                  <a:lnTo>
                    <a:pt x="619" y="292"/>
                  </a:lnTo>
                  <a:lnTo>
                    <a:pt x="614" y="296"/>
                  </a:lnTo>
                  <a:lnTo>
                    <a:pt x="611" y="300"/>
                  </a:lnTo>
                  <a:lnTo>
                    <a:pt x="607" y="306"/>
                  </a:lnTo>
                  <a:lnTo>
                    <a:pt x="605" y="312"/>
                  </a:lnTo>
                  <a:lnTo>
                    <a:pt x="605" y="319"/>
                  </a:lnTo>
                  <a:lnTo>
                    <a:pt x="605" y="382"/>
                  </a:lnTo>
                  <a:lnTo>
                    <a:pt x="605" y="382"/>
                  </a:lnTo>
                  <a:lnTo>
                    <a:pt x="605" y="388"/>
                  </a:lnTo>
                  <a:lnTo>
                    <a:pt x="607" y="395"/>
                  </a:lnTo>
                  <a:lnTo>
                    <a:pt x="611" y="400"/>
                  </a:lnTo>
                  <a:lnTo>
                    <a:pt x="614" y="404"/>
                  </a:lnTo>
                  <a:lnTo>
                    <a:pt x="619" y="409"/>
                  </a:lnTo>
                  <a:lnTo>
                    <a:pt x="625" y="412"/>
                  </a:lnTo>
                  <a:lnTo>
                    <a:pt x="630" y="413"/>
                  </a:lnTo>
                  <a:lnTo>
                    <a:pt x="636" y="414"/>
                  </a:lnTo>
                  <a:lnTo>
                    <a:pt x="636" y="4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1" name="Freeform 106"/>
            <p:cNvSpPr>
              <a:spLocks noEditPoints="1"/>
            </p:cNvSpPr>
            <p:nvPr/>
          </p:nvSpPr>
          <p:spPr bwMode="auto">
            <a:xfrm>
              <a:off x="4841965" y="5143320"/>
              <a:ext cx="388029" cy="388029"/>
            </a:xfrm>
            <a:custGeom>
              <a:avLst/>
              <a:gdLst>
                <a:gd name="T0" fmla="*/ 951 w 1018"/>
                <a:gd name="T1" fmla="*/ 126 h 1017"/>
                <a:gd name="T2" fmla="*/ 908 w 1018"/>
                <a:gd name="T3" fmla="*/ 46 h 1017"/>
                <a:gd name="T4" fmla="*/ 828 w 1018"/>
                <a:gd name="T5" fmla="*/ 3 h 1017"/>
                <a:gd name="T6" fmla="*/ 127 w 1018"/>
                <a:gd name="T7" fmla="*/ 3 h 1017"/>
                <a:gd name="T8" fmla="*/ 47 w 1018"/>
                <a:gd name="T9" fmla="*/ 46 h 1017"/>
                <a:gd name="T10" fmla="*/ 4 w 1018"/>
                <a:gd name="T11" fmla="*/ 126 h 1017"/>
                <a:gd name="T12" fmla="*/ 4 w 1018"/>
                <a:gd name="T13" fmla="*/ 890 h 1017"/>
                <a:gd name="T14" fmla="*/ 47 w 1018"/>
                <a:gd name="T15" fmla="*/ 971 h 1017"/>
                <a:gd name="T16" fmla="*/ 127 w 1018"/>
                <a:gd name="T17" fmla="*/ 1013 h 1017"/>
                <a:gd name="T18" fmla="*/ 828 w 1018"/>
                <a:gd name="T19" fmla="*/ 1013 h 1017"/>
                <a:gd name="T20" fmla="*/ 908 w 1018"/>
                <a:gd name="T21" fmla="*/ 971 h 1017"/>
                <a:gd name="T22" fmla="*/ 951 w 1018"/>
                <a:gd name="T23" fmla="*/ 890 h 1017"/>
                <a:gd name="T24" fmla="*/ 993 w 1018"/>
                <a:gd name="T25" fmla="*/ 794 h 1017"/>
                <a:gd name="T26" fmla="*/ 1018 w 1018"/>
                <a:gd name="T27" fmla="*/ 769 h 1017"/>
                <a:gd name="T28" fmla="*/ 1012 w 1018"/>
                <a:gd name="T29" fmla="*/ 618 h 1017"/>
                <a:gd name="T30" fmla="*/ 986 w 1018"/>
                <a:gd name="T31" fmla="*/ 604 h 1017"/>
                <a:gd name="T32" fmla="*/ 71 w 1018"/>
                <a:gd name="T33" fmla="*/ 121 h 1017"/>
                <a:gd name="T34" fmla="*/ 106 w 1018"/>
                <a:gd name="T35" fmla="*/ 79 h 1017"/>
                <a:gd name="T36" fmla="*/ 159 w 1018"/>
                <a:gd name="T37" fmla="*/ 63 h 1017"/>
                <a:gd name="T38" fmla="*/ 832 w 1018"/>
                <a:gd name="T39" fmla="*/ 70 h 1017"/>
                <a:gd name="T40" fmla="*/ 875 w 1018"/>
                <a:gd name="T41" fmla="*/ 105 h 1017"/>
                <a:gd name="T42" fmla="*/ 891 w 1018"/>
                <a:gd name="T43" fmla="*/ 158 h 1017"/>
                <a:gd name="T44" fmla="*/ 827 w 1018"/>
                <a:gd name="T45" fmla="*/ 384 h 1017"/>
                <a:gd name="T46" fmla="*/ 824 w 1018"/>
                <a:gd name="T47" fmla="*/ 145 h 1017"/>
                <a:gd name="T48" fmla="*/ 795 w 1018"/>
                <a:gd name="T49" fmla="*/ 126 h 1017"/>
                <a:gd name="T50" fmla="*/ 118 w 1018"/>
                <a:gd name="T51" fmla="*/ 144 h 1017"/>
                <a:gd name="T52" fmla="*/ 191 w 1018"/>
                <a:gd name="T53" fmla="*/ 254 h 1017"/>
                <a:gd name="T54" fmla="*/ 125 w 1018"/>
                <a:gd name="T55" fmla="*/ 281 h 1017"/>
                <a:gd name="T56" fmla="*/ 96 w 1018"/>
                <a:gd name="T57" fmla="*/ 294 h 1017"/>
                <a:gd name="T58" fmla="*/ 103 w 1018"/>
                <a:gd name="T59" fmla="*/ 248 h 1017"/>
                <a:gd name="T60" fmla="*/ 138 w 1018"/>
                <a:gd name="T61" fmla="*/ 207 h 1017"/>
                <a:gd name="T62" fmla="*/ 191 w 1018"/>
                <a:gd name="T63" fmla="*/ 191 h 1017"/>
                <a:gd name="T64" fmla="*/ 191 w 1018"/>
                <a:gd name="T65" fmla="*/ 380 h 1017"/>
                <a:gd name="T66" fmla="*/ 165 w 1018"/>
                <a:gd name="T67" fmla="*/ 367 h 1017"/>
                <a:gd name="T68" fmla="*/ 161 w 1018"/>
                <a:gd name="T69" fmla="*/ 336 h 1017"/>
                <a:gd name="T70" fmla="*/ 191 w 1018"/>
                <a:gd name="T71" fmla="*/ 317 h 1017"/>
                <a:gd name="T72" fmla="*/ 887 w 1018"/>
                <a:gd name="T73" fmla="*/ 886 h 1017"/>
                <a:gd name="T74" fmla="*/ 856 w 1018"/>
                <a:gd name="T75" fmla="*/ 932 h 1017"/>
                <a:gd name="T76" fmla="*/ 805 w 1018"/>
                <a:gd name="T77" fmla="*/ 953 h 1017"/>
                <a:gd name="T78" fmla="*/ 131 w 1018"/>
                <a:gd name="T79" fmla="*/ 949 h 1017"/>
                <a:gd name="T80" fmla="*/ 85 w 1018"/>
                <a:gd name="T81" fmla="*/ 919 h 1017"/>
                <a:gd name="T82" fmla="*/ 65 w 1018"/>
                <a:gd name="T83" fmla="*/ 868 h 1017"/>
                <a:gd name="T84" fmla="*/ 96 w 1018"/>
                <a:gd name="T85" fmla="*/ 431 h 1017"/>
                <a:gd name="T86" fmla="*/ 795 w 1018"/>
                <a:gd name="T87" fmla="*/ 445 h 1017"/>
                <a:gd name="T88" fmla="*/ 841 w 1018"/>
                <a:gd name="T89" fmla="*/ 456 h 1017"/>
                <a:gd name="T90" fmla="*/ 879 w 1018"/>
                <a:gd name="T91" fmla="*/ 494 h 1017"/>
                <a:gd name="T92" fmla="*/ 891 w 1018"/>
                <a:gd name="T93" fmla="*/ 604 h 1017"/>
                <a:gd name="T94" fmla="*/ 695 w 1018"/>
                <a:gd name="T95" fmla="*/ 611 h 1017"/>
                <a:gd name="T96" fmla="*/ 653 w 1018"/>
                <a:gd name="T97" fmla="*/ 645 h 1017"/>
                <a:gd name="T98" fmla="*/ 637 w 1018"/>
                <a:gd name="T99" fmla="*/ 699 h 1017"/>
                <a:gd name="T100" fmla="*/ 647 w 1018"/>
                <a:gd name="T101" fmla="*/ 744 h 1017"/>
                <a:gd name="T102" fmla="*/ 686 w 1018"/>
                <a:gd name="T103" fmla="*/ 783 h 1017"/>
                <a:gd name="T104" fmla="*/ 891 w 1018"/>
                <a:gd name="T105" fmla="*/ 795 h 1017"/>
                <a:gd name="T106" fmla="*/ 719 w 1018"/>
                <a:gd name="T107" fmla="*/ 728 h 1017"/>
                <a:gd name="T108" fmla="*/ 700 w 1018"/>
                <a:gd name="T109" fmla="*/ 699 h 1017"/>
                <a:gd name="T110" fmla="*/ 714 w 1018"/>
                <a:gd name="T111" fmla="*/ 672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8" h="1017">
                  <a:moveTo>
                    <a:pt x="986" y="604"/>
                  </a:moveTo>
                  <a:lnTo>
                    <a:pt x="954" y="604"/>
                  </a:lnTo>
                  <a:lnTo>
                    <a:pt x="954" y="158"/>
                  </a:lnTo>
                  <a:lnTo>
                    <a:pt x="954" y="158"/>
                  </a:lnTo>
                  <a:lnTo>
                    <a:pt x="953" y="142"/>
                  </a:lnTo>
                  <a:lnTo>
                    <a:pt x="951" y="126"/>
                  </a:lnTo>
                  <a:lnTo>
                    <a:pt x="947" y="111"/>
                  </a:lnTo>
                  <a:lnTo>
                    <a:pt x="941" y="96"/>
                  </a:lnTo>
                  <a:lnTo>
                    <a:pt x="935" y="82"/>
                  </a:lnTo>
                  <a:lnTo>
                    <a:pt x="927" y="69"/>
                  </a:lnTo>
                  <a:lnTo>
                    <a:pt x="918" y="58"/>
                  </a:lnTo>
                  <a:lnTo>
                    <a:pt x="908" y="46"/>
                  </a:lnTo>
                  <a:lnTo>
                    <a:pt x="896" y="36"/>
                  </a:lnTo>
                  <a:lnTo>
                    <a:pt x="885" y="26"/>
                  </a:lnTo>
                  <a:lnTo>
                    <a:pt x="871" y="19"/>
                  </a:lnTo>
                  <a:lnTo>
                    <a:pt x="858" y="11"/>
                  </a:lnTo>
                  <a:lnTo>
                    <a:pt x="843" y="6"/>
                  </a:lnTo>
                  <a:lnTo>
                    <a:pt x="828" y="3"/>
                  </a:lnTo>
                  <a:lnTo>
                    <a:pt x="812" y="0"/>
                  </a:lnTo>
                  <a:lnTo>
                    <a:pt x="79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43" y="0"/>
                  </a:lnTo>
                  <a:lnTo>
                    <a:pt x="127" y="3"/>
                  </a:lnTo>
                  <a:lnTo>
                    <a:pt x="112" y="6"/>
                  </a:lnTo>
                  <a:lnTo>
                    <a:pt x="97" y="11"/>
                  </a:lnTo>
                  <a:lnTo>
                    <a:pt x="83" y="19"/>
                  </a:lnTo>
                  <a:lnTo>
                    <a:pt x="70" y="26"/>
                  </a:lnTo>
                  <a:lnTo>
                    <a:pt x="58" y="36"/>
                  </a:lnTo>
                  <a:lnTo>
                    <a:pt x="47" y="46"/>
                  </a:lnTo>
                  <a:lnTo>
                    <a:pt x="37" y="58"/>
                  </a:lnTo>
                  <a:lnTo>
                    <a:pt x="27" y="69"/>
                  </a:lnTo>
                  <a:lnTo>
                    <a:pt x="20" y="82"/>
                  </a:lnTo>
                  <a:lnTo>
                    <a:pt x="12" y="96"/>
                  </a:lnTo>
                  <a:lnTo>
                    <a:pt x="7" y="111"/>
                  </a:lnTo>
                  <a:lnTo>
                    <a:pt x="4" y="126"/>
                  </a:lnTo>
                  <a:lnTo>
                    <a:pt x="1" y="142"/>
                  </a:lnTo>
                  <a:lnTo>
                    <a:pt x="0" y="158"/>
                  </a:lnTo>
                  <a:lnTo>
                    <a:pt x="0" y="858"/>
                  </a:lnTo>
                  <a:lnTo>
                    <a:pt x="0" y="858"/>
                  </a:lnTo>
                  <a:lnTo>
                    <a:pt x="1" y="874"/>
                  </a:lnTo>
                  <a:lnTo>
                    <a:pt x="4" y="890"/>
                  </a:lnTo>
                  <a:lnTo>
                    <a:pt x="7" y="905"/>
                  </a:lnTo>
                  <a:lnTo>
                    <a:pt x="12" y="920"/>
                  </a:lnTo>
                  <a:lnTo>
                    <a:pt x="20" y="934"/>
                  </a:lnTo>
                  <a:lnTo>
                    <a:pt x="27" y="947"/>
                  </a:lnTo>
                  <a:lnTo>
                    <a:pt x="37" y="959"/>
                  </a:lnTo>
                  <a:lnTo>
                    <a:pt x="47" y="971"/>
                  </a:lnTo>
                  <a:lnTo>
                    <a:pt x="58" y="980"/>
                  </a:lnTo>
                  <a:lnTo>
                    <a:pt x="70" y="990"/>
                  </a:lnTo>
                  <a:lnTo>
                    <a:pt x="83" y="997"/>
                  </a:lnTo>
                  <a:lnTo>
                    <a:pt x="97" y="1005"/>
                  </a:lnTo>
                  <a:lnTo>
                    <a:pt x="112" y="1010"/>
                  </a:lnTo>
                  <a:lnTo>
                    <a:pt x="127" y="1013"/>
                  </a:lnTo>
                  <a:lnTo>
                    <a:pt x="143" y="1017"/>
                  </a:lnTo>
                  <a:lnTo>
                    <a:pt x="159" y="1017"/>
                  </a:lnTo>
                  <a:lnTo>
                    <a:pt x="795" y="1017"/>
                  </a:lnTo>
                  <a:lnTo>
                    <a:pt x="795" y="1017"/>
                  </a:lnTo>
                  <a:lnTo>
                    <a:pt x="812" y="1017"/>
                  </a:lnTo>
                  <a:lnTo>
                    <a:pt x="828" y="1013"/>
                  </a:lnTo>
                  <a:lnTo>
                    <a:pt x="843" y="1010"/>
                  </a:lnTo>
                  <a:lnTo>
                    <a:pt x="858" y="1005"/>
                  </a:lnTo>
                  <a:lnTo>
                    <a:pt x="871" y="997"/>
                  </a:lnTo>
                  <a:lnTo>
                    <a:pt x="885" y="990"/>
                  </a:lnTo>
                  <a:lnTo>
                    <a:pt x="896" y="980"/>
                  </a:lnTo>
                  <a:lnTo>
                    <a:pt x="908" y="971"/>
                  </a:lnTo>
                  <a:lnTo>
                    <a:pt x="918" y="959"/>
                  </a:lnTo>
                  <a:lnTo>
                    <a:pt x="927" y="947"/>
                  </a:lnTo>
                  <a:lnTo>
                    <a:pt x="935" y="934"/>
                  </a:lnTo>
                  <a:lnTo>
                    <a:pt x="941" y="920"/>
                  </a:lnTo>
                  <a:lnTo>
                    <a:pt x="947" y="905"/>
                  </a:lnTo>
                  <a:lnTo>
                    <a:pt x="951" y="890"/>
                  </a:lnTo>
                  <a:lnTo>
                    <a:pt x="953" y="874"/>
                  </a:lnTo>
                  <a:lnTo>
                    <a:pt x="954" y="858"/>
                  </a:lnTo>
                  <a:lnTo>
                    <a:pt x="954" y="795"/>
                  </a:lnTo>
                  <a:lnTo>
                    <a:pt x="986" y="795"/>
                  </a:lnTo>
                  <a:lnTo>
                    <a:pt x="986" y="795"/>
                  </a:lnTo>
                  <a:lnTo>
                    <a:pt x="993" y="794"/>
                  </a:lnTo>
                  <a:lnTo>
                    <a:pt x="998" y="791"/>
                  </a:lnTo>
                  <a:lnTo>
                    <a:pt x="1004" y="789"/>
                  </a:lnTo>
                  <a:lnTo>
                    <a:pt x="1009" y="785"/>
                  </a:lnTo>
                  <a:lnTo>
                    <a:pt x="1012" y="781"/>
                  </a:lnTo>
                  <a:lnTo>
                    <a:pt x="1015" y="775"/>
                  </a:lnTo>
                  <a:lnTo>
                    <a:pt x="1018" y="769"/>
                  </a:lnTo>
                  <a:lnTo>
                    <a:pt x="1018" y="762"/>
                  </a:lnTo>
                  <a:lnTo>
                    <a:pt x="1018" y="636"/>
                  </a:lnTo>
                  <a:lnTo>
                    <a:pt x="1018" y="636"/>
                  </a:lnTo>
                  <a:lnTo>
                    <a:pt x="1018" y="629"/>
                  </a:lnTo>
                  <a:lnTo>
                    <a:pt x="1015" y="623"/>
                  </a:lnTo>
                  <a:lnTo>
                    <a:pt x="1012" y="618"/>
                  </a:lnTo>
                  <a:lnTo>
                    <a:pt x="1009" y="613"/>
                  </a:lnTo>
                  <a:lnTo>
                    <a:pt x="1004" y="609"/>
                  </a:lnTo>
                  <a:lnTo>
                    <a:pt x="998" y="606"/>
                  </a:lnTo>
                  <a:lnTo>
                    <a:pt x="993" y="605"/>
                  </a:lnTo>
                  <a:lnTo>
                    <a:pt x="986" y="604"/>
                  </a:lnTo>
                  <a:lnTo>
                    <a:pt x="986" y="604"/>
                  </a:lnTo>
                  <a:close/>
                  <a:moveTo>
                    <a:pt x="64" y="158"/>
                  </a:moveTo>
                  <a:lnTo>
                    <a:pt x="64" y="158"/>
                  </a:lnTo>
                  <a:lnTo>
                    <a:pt x="65" y="149"/>
                  </a:lnTo>
                  <a:lnTo>
                    <a:pt x="66" y="139"/>
                  </a:lnTo>
                  <a:lnTo>
                    <a:pt x="68" y="130"/>
                  </a:lnTo>
                  <a:lnTo>
                    <a:pt x="71" y="121"/>
                  </a:lnTo>
                  <a:lnTo>
                    <a:pt x="76" y="113"/>
                  </a:lnTo>
                  <a:lnTo>
                    <a:pt x="80" y="105"/>
                  </a:lnTo>
                  <a:lnTo>
                    <a:pt x="85" y="97"/>
                  </a:lnTo>
                  <a:lnTo>
                    <a:pt x="92" y="91"/>
                  </a:lnTo>
                  <a:lnTo>
                    <a:pt x="99" y="84"/>
                  </a:lnTo>
                  <a:lnTo>
                    <a:pt x="106" y="79"/>
                  </a:lnTo>
                  <a:lnTo>
                    <a:pt x="114" y="75"/>
                  </a:lnTo>
                  <a:lnTo>
                    <a:pt x="122" y="70"/>
                  </a:lnTo>
                  <a:lnTo>
                    <a:pt x="131" y="67"/>
                  </a:lnTo>
                  <a:lnTo>
                    <a:pt x="140" y="65"/>
                  </a:lnTo>
                  <a:lnTo>
                    <a:pt x="150" y="63"/>
                  </a:lnTo>
                  <a:lnTo>
                    <a:pt x="159" y="63"/>
                  </a:lnTo>
                  <a:lnTo>
                    <a:pt x="795" y="63"/>
                  </a:lnTo>
                  <a:lnTo>
                    <a:pt x="795" y="63"/>
                  </a:lnTo>
                  <a:lnTo>
                    <a:pt x="805" y="63"/>
                  </a:lnTo>
                  <a:lnTo>
                    <a:pt x="815" y="65"/>
                  </a:lnTo>
                  <a:lnTo>
                    <a:pt x="823" y="67"/>
                  </a:lnTo>
                  <a:lnTo>
                    <a:pt x="832" y="70"/>
                  </a:lnTo>
                  <a:lnTo>
                    <a:pt x="841" y="75"/>
                  </a:lnTo>
                  <a:lnTo>
                    <a:pt x="849" y="79"/>
                  </a:lnTo>
                  <a:lnTo>
                    <a:pt x="856" y="84"/>
                  </a:lnTo>
                  <a:lnTo>
                    <a:pt x="863" y="91"/>
                  </a:lnTo>
                  <a:lnTo>
                    <a:pt x="868" y="97"/>
                  </a:lnTo>
                  <a:lnTo>
                    <a:pt x="875" y="105"/>
                  </a:lnTo>
                  <a:lnTo>
                    <a:pt x="879" y="113"/>
                  </a:lnTo>
                  <a:lnTo>
                    <a:pt x="883" y="121"/>
                  </a:lnTo>
                  <a:lnTo>
                    <a:pt x="887" y="130"/>
                  </a:lnTo>
                  <a:lnTo>
                    <a:pt x="889" y="139"/>
                  </a:lnTo>
                  <a:lnTo>
                    <a:pt x="890" y="149"/>
                  </a:lnTo>
                  <a:lnTo>
                    <a:pt x="891" y="158"/>
                  </a:lnTo>
                  <a:lnTo>
                    <a:pt x="891" y="414"/>
                  </a:lnTo>
                  <a:lnTo>
                    <a:pt x="891" y="414"/>
                  </a:lnTo>
                  <a:lnTo>
                    <a:pt x="876" y="404"/>
                  </a:lnTo>
                  <a:lnTo>
                    <a:pt x="861" y="395"/>
                  </a:lnTo>
                  <a:lnTo>
                    <a:pt x="844" y="389"/>
                  </a:lnTo>
                  <a:lnTo>
                    <a:pt x="827" y="384"/>
                  </a:lnTo>
                  <a:lnTo>
                    <a:pt x="827" y="384"/>
                  </a:lnTo>
                  <a:lnTo>
                    <a:pt x="828" y="380"/>
                  </a:lnTo>
                  <a:lnTo>
                    <a:pt x="828" y="158"/>
                  </a:lnTo>
                  <a:lnTo>
                    <a:pt x="828" y="158"/>
                  </a:lnTo>
                  <a:lnTo>
                    <a:pt x="827" y="152"/>
                  </a:lnTo>
                  <a:lnTo>
                    <a:pt x="824" y="145"/>
                  </a:lnTo>
                  <a:lnTo>
                    <a:pt x="821" y="140"/>
                  </a:lnTo>
                  <a:lnTo>
                    <a:pt x="818" y="136"/>
                  </a:lnTo>
                  <a:lnTo>
                    <a:pt x="813" y="132"/>
                  </a:lnTo>
                  <a:lnTo>
                    <a:pt x="807" y="129"/>
                  </a:lnTo>
                  <a:lnTo>
                    <a:pt x="802" y="127"/>
                  </a:lnTo>
                  <a:lnTo>
                    <a:pt x="795" y="126"/>
                  </a:lnTo>
                  <a:lnTo>
                    <a:pt x="191" y="126"/>
                  </a:lnTo>
                  <a:lnTo>
                    <a:pt x="191" y="126"/>
                  </a:lnTo>
                  <a:lnTo>
                    <a:pt x="172" y="127"/>
                  </a:lnTo>
                  <a:lnTo>
                    <a:pt x="153" y="132"/>
                  </a:lnTo>
                  <a:lnTo>
                    <a:pt x="136" y="137"/>
                  </a:lnTo>
                  <a:lnTo>
                    <a:pt x="118" y="144"/>
                  </a:lnTo>
                  <a:lnTo>
                    <a:pt x="103" y="153"/>
                  </a:lnTo>
                  <a:lnTo>
                    <a:pt x="88" y="165"/>
                  </a:lnTo>
                  <a:lnTo>
                    <a:pt x="76" y="177"/>
                  </a:lnTo>
                  <a:lnTo>
                    <a:pt x="64" y="191"/>
                  </a:lnTo>
                  <a:lnTo>
                    <a:pt x="64" y="158"/>
                  </a:lnTo>
                  <a:close/>
                  <a:moveTo>
                    <a:pt x="191" y="254"/>
                  </a:moveTo>
                  <a:lnTo>
                    <a:pt x="191" y="254"/>
                  </a:lnTo>
                  <a:lnTo>
                    <a:pt x="176" y="255"/>
                  </a:lnTo>
                  <a:lnTo>
                    <a:pt x="161" y="258"/>
                  </a:lnTo>
                  <a:lnTo>
                    <a:pt x="148" y="265"/>
                  </a:lnTo>
                  <a:lnTo>
                    <a:pt x="136" y="272"/>
                  </a:lnTo>
                  <a:lnTo>
                    <a:pt x="125" y="281"/>
                  </a:lnTo>
                  <a:lnTo>
                    <a:pt x="115" y="291"/>
                  </a:lnTo>
                  <a:lnTo>
                    <a:pt x="108" y="304"/>
                  </a:lnTo>
                  <a:lnTo>
                    <a:pt x="101" y="317"/>
                  </a:lnTo>
                  <a:lnTo>
                    <a:pt x="101" y="317"/>
                  </a:lnTo>
                  <a:lnTo>
                    <a:pt x="97" y="302"/>
                  </a:lnTo>
                  <a:lnTo>
                    <a:pt x="96" y="294"/>
                  </a:lnTo>
                  <a:lnTo>
                    <a:pt x="96" y="286"/>
                  </a:lnTo>
                  <a:lnTo>
                    <a:pt x="96" y="286"/>
                  </a:lnTo>
                  <a:lnTo>
                    <a:pt x="96" y="275"/>
                  </a:lnTo>
                  <a:lnTo>
                    <a:pt x="98" y="267"/>
                  </a:lnTo>
                  <a:lnTo>
                    <a:pt x="100" y="257"/>
                  </a:lnTo>
                  <a:lnTo>
                    <a:pt x="103" y="248"/>
                  </a:lnTo>
                  <a:lnTo>
                    <a:pt x="108" y="240"/>
                  </a:lnTo>
                  <a:lnTo>
                    <a:pt x="112" y="232"/>
                  </a:lnTo>
                  <a:lnTo>
                    <a:pt x="117" y="225"/>
                  </a:lnTo>
                  <a:lnTo>
                    <a:pt x="124" y="218"/>
                  </a:lnTo>
                  <a:lnTo>
                    <a:pt x="130" y="212"/>
                  </a:lnTo>
                  <a:lnTo>
                    <a:pt x="138" y="207"/>
                  </a:lnTo>
                  <a:lnTo>
                    <a:pt x="145" y="201"/>
                  </a:lnTo>
                  <a:lnTo>
                    <a:pt x="154" y="198"/>
                  </a:lnTo>
                  <a:lnTo>
                    <a:pt x="162" y="195"/>
                  </a:lnTo>
                  <a:lnTo>
                    <a:pt x="172" y="192"/>
                  </a:lnTo>
                  <a:lnTo>
                    <a:pt x="182" y="191"/>
                  </a:lnTo>
                  <a:lnTo>
                    <a:pt x="191" y="191"/>
                  </a:lnTo>
                  <a:lnTo>
                    <a:pt x="763" y="191"/>
                  </a:lnTo>
                  <a:lnTo>
                    <a:pt x="763" y="254"/>
                  </a:lnTo>
                  <a:lnTo>
                    <a:pt x="191" y="254"/>
                  </a:lnTo>
                  <a:close/>
                  <a:moveTo>
                    <a:pt x="763" y="317"/>
                  </a:moveTo>
                  <a:lnTo>
                    <a:pt x="763" y="380"/>
                  </a:lnTo>
                  <a:lnTo>
                    <a:pt x="191" y="380"/>
                  </a:lnTo>
                  <a:lnTo>
                    <a:pt x="191" y="380"/>
                  </a:lnTo>
                  <a:lnTo>
                    <a:pt x="185" y="380"/>
                  </a:lnTo>
                  <a:lnTo>
                    <a:pt x="179" y="378"/>
                  </a:lnTo>
                  <a:lnTo>
                    <a:pt x="173" y="375"/>
                  </a:lnTo>
                  <a:lnTo>
                    <a:pt x="169" y="372"/>
                  </a:lnTo>
                  <a:lnTo>
                    <a:pt x="165" y="367"/>
                  </a:lnTo>
                  <a:lnTo>
                    <a:pt x="161" y="361"/>
                  </a:lnTo>
                  <a:lnTo>
                    <a:pt x="160" y="356"/>
                  </a:lnTo>
                  <a:lnTo>
                    <a:pt x="159" y="349"/>
                  </a:lnTo>
                  <a:lnTo>
                    <a:pt x="159" y="349"/>
                  </a:lnTo>
                  <a:lnTo>
                    <a:pt x="160" y="343"/>
                  </a:lnTo>
                  <a:lnTo>
                    <a:pt x="161" y="336"/>
                  </a:lnTo>
                  <a:lnTo>
                    <a:pt x="165" y="331"/>
                  </a:lnTo>
                  <a:lnTo>
                    <a:pt x="169" y="327"/>
                  </a:lnTo>
                  <a:lnTo>
                    <a:pt x="173" y="323"/>
                  </a:lnTo>
                  <a:lnTo>
                    <a:pt x="179" y="319"/>
                  </a:lnTo>
                  <a:lnTo>
                    <a:pt x="185" y="318"/>
                  </a:lnTo>
                  <a:lnTo>
                    <a:pt x="191" y="317"/>
                  </a:lnTo>
                  <a:lnTo>
                    <a:pt x="763" y="317"/>
                  </a:lnTo>
                  <a:close/>
                  <a:moveTo>
                    <a:pt x="891" y="858"/>
                  </a:moveTo>
                  <a:lnTo>
                    <a:pt x="891" y="858"/>
                  </a:lnTo>
                  <a:lnTo>
                    <a:pt x="890" y="868"/>
                  </a:lnTo>
                  <a:lnTo>
                    <a:pt x="889" y="877"/>
                  </a:lnTo>
                  <a:lnTo>
                    <a:pt x="887" y="886"/>
                  </a:lnTo>
                  <a:lnTo>
                    <a:pt x="883" y="895"/>
                  </a:lnTo>
                  <a:lnTo>
                    <a:pt x="879" y="903"/>
                  </a:lnTo>
                  <a:lnTo>
                    <a:pt x="875" y="912"/>
                  </a:lnTo>
                  <a:lnTo>
                    <a:pt x="868" y="919"/>
                  </a:lnTo>
                  <a:lnTo>
                    <a:pt x="863" y="926"/>
                  </a:lnTo>
                  <a:lnTo>
                    <a:pt x="856" y="932"/>
                  </a:lnTo>
                  <a:lnTo>
                    <a:pt x="849" y="937"/>
                  </a:lnTo>
                  <a:lnTo>
                    <a:pt x="841" y="942"/>
                  </a:lnTo>
                  <a:lnTo>
                    <a:pt x="832" y="946"/>
                  </a:lnTo>
                  <a:lnTo>
                    <a:pt x="823" y="949"/>
                  </a:lnTo>
                  <a:lnTo>
                    <a:pt x="815" y="951"/>
                  </a:lnTo>
                  <a:lnTo>
                    <a:pt x="805" y="953"/>
                  </a:lnTo>
                  <a:lnTo>
                    <a:pt x="795" y="953"/>
                  </a:lnTo>
                  <a:lnTo>
                    <a:pt x="159" y="953"/>
                  </a:lnTo>
                  <a:lnTo>
                    <a:pt x="159" y="953"/>
                  </a:lnTo>
                  <a:lnTo>
                    <a:pt x="150" y="953"/>
                  </a:lnTo>
                  <a:lnTo>
                    <a:pt x="140" y="951"/>
                  </a:lnTo>
                  <a:lnTo>
                    <a:pt x="131" y="949"/>
                  </a:lnTo>
                  <a:lnTo>
                    <a:pt x="122" y="946"/>
                  </a:lnTo>
                  <a:lnTo>
                    <a:pt x="114" y="942"/>
                  </a:lnTo>
                  <a:lnTo>
                    <a:pt x="106" y="937"/>
                  </a:lnTo>
                  <a:lnTo>
                    <a:pt x="99" y="932"/>
                  </a:lnTo>
                  <a:lnTo>
                    <a:pt x="92" y="926"/>
                  </a:lnTo>
                  <a:lnTo>
                    <a:pt x="85" y="919"/>
                  </a:lnTo>
                  <a:lnTo>
                    <a:pt x="80" y="912"/>
                  </a:lnTo>
                  <a:lnTo>
                    <a:pt x="76" y="903"/>
                  </a:lnTo>
                  <a:lnTo>
                    <a:pt x="71" y="895"/>
                  </a:lnTo>
                  <a:lnTo>
                    <a:pt x="68" y="886"/>
                  </a:lnTo>
                  <a:lnTo>
                    <a:pt x="66" y="877"/>
                  </a:lnTo>
                  <a:lnTo>
                    <a:pt x="65" y="868"/>
                  </a:lnTo>
                  <a:lnTo>
                    <a:pt x="64" y="858"/>
                  </a:lnTo>
                  <a:lnTo>
                    <a:pt x="64" y="412"/>
                  </a:lnTo>
                  <a:lnTo>
                    <a:pt x="64" y="412"/>
                  </a:lnTo>
                  <a:lnTo>
                    <a:pt x="74" y="419"/>
                  </a:lnTo>
                  <a:lnTo>
                    <a:pt x="85" y="426"/>
                  </a:lnTo>
                  <a:lnTo>
                    <a:pt x="96" y="431"/>
                  </a:lnTo>
                  <a:lnTo>
                    <a:pt x="108" y="436"/>
                  </a:lnTo>
                  <a:lnTo>
                    <a:pt x="121" y="439"/>
                  </a:lnTo>
                  <a:lnTo>
                    <a:pt x="133" y="443"/>
                  </a:lnTo>
                  <a:lnTo>
                    <a:pt x="146" y="444"/>
                  </a:lnTo>
                  <a:lnTo>
                    <a:pt x="159" y="445"/>
                  </a:lnTo>
                  <a:lnTo>
                    <a:pt x="795" y="445"/>
                  </a:lnTo>
                  <a:lnTo>
                    <a:pt x="795" y="445"/>
                  </a:lnTo>
                  <a:lnTo>
                    <a:pt x="805" y="445"/>
                  </a:lnTo>
                  <a:lnTo>
                    <a:pt x="815" y="447"/>
                  </a:lnTo>
                  <a:lnTo>
                    <a:pt x="823" y="449"/>
                  </a:lnTo>
                  <a:lnTo>
                    <a:pt x="832" y="452"/>
                  </a:lnTo>
                  <a:lnTo>
                    <a:pt x="841" y="456"/>
                  </a:lnTo>
                  <a:lnTo>
                    <a:pt x="849" y="461"/>
                  </a:lnTo>
                  <a:lnTo>
                    <a:pt x="856" y="466"/>
                  </a:lnTo>
                  <a:lnTo>
                    <a:pt x="863" y="473"/>
                  </a:lnTo>
                  <a:lnTo>
                    <a:pt x="868" y="479"/>
                  </a:lnTo>
                  <a:lnTo>
                    <a:pt x="875" y="487"/>
                  </a:lnTo>
                  <a:lnTo>
                    <a:pt x="879" y="494"/>
                  </a:lnTo>
                  <a:lnTo>
                    <a:pt x="883" y="503"/>
                  </a:lnTo>
                  <a:lnTo>
                    <a:pt x="887" y="511"/>
                  </a:lnTo>
                  <a:lnTo>
                    <a:pt x="889" y="521"/>
                  </a:lnTo>
                  <a:lnTo>
                    <a:pt x="890" y="531"/>
                  </a:lnTo>
                  <a:lnTo>
                    <a:pt x="891" y="540"/>
                  </a:lnTo>
                  <a:lnTo>
                    <a:pt x="891" y="604"/>
                  </a:lnTo>
                  <a:lnTo>
                    <a:pt x="732" y="604"/>
                  </a:lnTo>
                  <a:lnTo>
                    <a:pt x="732" y="604"/>
                  </a:lnTo>
                  <a:lnTo>
                    <a:pt x="723" y="604"/>
                  </a:lnTo>
                  <a:lnTo>
                    <a:pt x="713" y="606"/>
                  </a:lnTo>
                  <a:lnTo>
                    <a:pt x="703" y="608"/>
                  </a:lnTo>
                  <a:lnTo>
                    <a:pt x="695" y="611"/>
                  </a:lnTo>
                  <a:lnTo>
                    <a:pt x="686" y="615"/>
                  </a:lnTo>
                  <a:lnTo>
                    <a:pt x="679" y="620"/>
                  </a:lnTo>
                  <a:lnTo>
                    <a:pt x="671" y="625"/>
                  </a:lnTo>
                  <a:lnTo>
                    <a:pt x="665" y="632"/>
                  </a:lnTo>
                  <a:lnTo>
                    <a:pt x="658" y="638"/>
                  </a:lnTo>
                  <a:lnTo>
                    <a:pt x="653" y="645"/>
                  </a:lnTo>
                  <a:lnTo>
                    <a:pt x="647" y="654"/>
                  </a:lnTo>
                  <a:lnTo>
                    <a:pt x="644" y="662"/>
                  </a:lnTo>
                  <a:lnTo>
                    <a:pt x="641" y="670"/>
                  </a:lnTo>
                  <a:lnTo>
                    <a:pt x="638" y="680"/>
                  </a:lnTo>
                  <a:lnTo>
                    <a:pt x="637" y="689"/>
                  </a:lnTo>
                  <a:lnTo>
                    <a:pt x="637" y="699"/>
                  </a:lnTo>
                  <a:lnTo>
                    <a:pt x="637" y="699"/>
                  </a:lnTo>
                  <a:lnTo>
                    <a:pt x="637" y="709"/>
                  </a:lnTo>
                  <a:lnTo>
                    <a:pt x="638" y="718"/>
                  </a:lnTo>
                  <a:lnTo>
                    <a:pt x="641" y="727"/>
                  </a:lnTo>
                  <a:lnTo>
                    <a:pt x="644" y="736"/>
                  </a:lnTo>
                  <a:lnTo>
                    <a:pt x="647" y="744"/>
                  </a:lnTo>
                  <a:lnTo>
                    <a:pt x="653" y="753"/>
                  </a:lnTo>
                  <a:lnTo>
                    <a:pt x="658" y="759"/>
                  </a:lnTo>
                  <a:lnTo>
                    <a:pt x="665" y="767"/>
                  </a:lnTo>
                  <a:lnTo>
                    <a:pt x="671" y="772"/>
                  </a:lnTo>
                  <a:lnTo>
                    <a:pt x="679" y="779"/>
                  </a:lnTo>
                  <a:lnTo>
                    <a:pt x="686" y="783"/>
                  </a:lnTo>
                  <a:lnTo>
                    <a:pt x="695" y="787"/>
                  </a:lnTo>
                  <a:lnTo>
                    <a:pt x="703" y="790"/>
                  </a:lnTo>
                  <a:lnTo>
                    <a:pt x="713" y="792"/>
                  </a:lnTo>
                  <a:lnTo>
                    <a:pt x="723" y="794"/>
                  </a:lnTo>
                  <a:lnTo>
                    <a:pt x="732" y="795"/>
                  </a:lnTo>
                  <a:lnTo>
                    <a:pt x="891" y="795"/>
                  </a:lnTo>
                  <a:lnTo>
                    <a:pt x="891" y="858"/>
                  </a:lnTo>
                  <a:close/>
                  <a:moveTo>
                    <a:pt x="954" y="731"/>
                  </a:moveTo>
                  <a:lnTo>
                    <a:pt x="732" y="731"/>
                  </a:lnTo>
                  <a:lnTo>
                    <a:pt x="732" y="731"/>
                  </a:lnTo>
                  <a:lnTo>
                    <a:pt x="726" y="730"/>
                  </a:lnTo>
                  <a:lnTo>
                    <a:pt x="719" y="728"/>
                  </a:lnTo>
                  <a:lnTo>
                    <a:pt x="714" y="725"/>
                  </a:lnTo>
                  <a:lnTo>
                    <a:pt x="710" y="722"/>
                  </a:lnTo>
                  <a:lnTo>
                    <a:pt x="705" y="716"/>
                  </a:lnTo>
                  <a:lnTo>
                    <a:pt x="702" y="711"/>
                  </a:lnTo>
                  <a:lnTo>
                    <a:pt x="701" y="706"/>
                  </a:lnTo>
                  <a:lnTo>
                    <a:pt x="700" y="699"/>
                  </a:lnTo>
                  <a:lnTo>
                    <a:pt x="700" y="699"/>
                  </a:lnTo>
                  <a:lnTo>
                    <a:pt x="701" y="693"/>
                  </a:lnTo>
                  <a:lnTo>
                    <a:pt x="702" y="686"/>
                  </a:lnTo>
                  <a:lnTo>
                    <a:pt x="705" y="681"/>
                  </a:lnTo>
                  <a:lnTo>
                    <a:pt x="710" y="677"/>
                  </a:lnTo>
                  <a:lnTo>
                    <a:pt x="714" y="672"/>
                  </a:lnTo>
                  <a:lnTo>
                    <a:pt x="719" y="670"/>
                  </a:lnTo>
                  <a:lnTo>
                    <a:pt x="726" y="668"/>
                  </a:lnTo>
                  <a:lnTo>
                    <a:pt x="732" y="667"/>
                  </a:lnTo>
                  <a:lnTo>
                    <a:pt x="954" y="667"/>
                  </a:lnTo>
                  <a:lnTo>
                    <a:pt x="954" y="73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2" name="Freeform 107"/>
            <p:cNvSpPr>
              <a:spLocks noEditPoints="1"/>
            </p:cNvSpPr>
            <p:nvPr/>
          </p:nvSpPr>
          <p:spPr bwMode="auto">
            <a:xfrm>
              <a:off x="1479680" y="4363440"/>
              <a:ext cx="389940" cy="389940"/>
            </a:xfrm>
            <a:custGeom>
              <a:avLst/>
              <a:gdLst>
                <a:gd name="T0" fmla="*/ 382 w 1019"/>
                <a:gd name="T1" fmla="*/ 16 h 1017"/>
                <a:gd name="T2" fmla="*/ 226 w 1019"/>
                <a:gd name="T3" fmla="*/ 87 h 1017"/>
                <a:gd name="T4" fmla="*/ 102 w 1019"/>
                <a:gd name="T5" fmla="*/ 204 h 1017"/>
                <a:gd name="T6" fmla="*/ 24 w 1019"/>
                <a:gd name="T7" fmla="*/ 358 h 1017"/>
                <a:gd name="T8" fmla="*/ 0 w 1019"/>
                <a:gd name="T9" fmla="*/ 509 h 1017"/>
                <a:gd name="T10" fmla="*/ 32 w 1019"/>
                <a:gd name="T11" fmla="*/ 684 h 1017"/>
                <a:gd name="T12" fmla="*/ 117 w 1019"/>
                <a:gd name="T13" fmla="*/ 832 h 1017"/>
                <a:gd name="T14" fmla="*/ 246 w 1019"/>
                <a:gd name="T15" fmla="*/ 943 h 1017"/>
                <a:gd name="T16" fmla="*/ 407 w 1019"/>
                <a:gd name="T17" fmla="*/ 1008 h 1017"/>
                <a:gd name="T18" fmla="*/ 562 w 1019"/>
                <a:gd name="T19" fmla="*/ 1015 h 1017"/>
                <a:gd name="T20" fmla="*/ 730 w 1019"/>
                <a:gd name="T21" fmla="*/ 967 h 1017"/>
                <a:gd name="T22" fmla="*/ 869 w 1019"/>
                <a:gd name="T23" fmla="*/ 868 h 1017"/>
                <a:gd name="T24" fmla="*/ 968 w 1019"/>
                <a:gd name="T25" fmla="*/ 729 h 1017"/>
                <a:gd name="T26" fmla="*/ 1015 w 1019"/>
                <a:gd name="T27" fmla="*/ 560 h 1017"/>
                <a:gd name="T28" fmla="*/ 1008 w 1019"/>
                <a:gd name="T29" fmla="*/ 406 h 1017"/>
                <a:gd name="T30" fmla="*/ 945 w 1019"/>
                <a:gd name="T31" fmla="*/ 245 h 1017"/>
                <a:gd name="T32" fmla="*/ 833 w 1019"/>
                <a:gd name="T33" fmla="*/ 116 h 1017"/>
                <a:gd name="T34" fmla="*/ 684 w 1019"/>
                <a:gd name="T35" fmla="*/ 30 h 1017"/>
                <a:gd name="T36" fmla="*/ 510 w 1019"/>
                <a:gd name="T37" fmla="*/ 0 h 1017"/>
                <a:gd name="T38" fmla="*/ 420 w 1019"/>
                <a:gd name="T39" fmla="*/ 944 h 1017"/>
                <a:gd name="T40" fmla="*/ 278 w 1019"/>
                <a:gd name="T41" fmla="*/ 890 h 1017"/>
                <a:gd name="T42" fmla="*/ 166 w 1019"/>
                <a:gd name="T43" fmla="*/ 792 h 1017"/>
                <a:gd name="T44" fmla="*/ 92 w 1019"/>
                <a:gd name="T45" fmla="*/ 661 h 1017"/>
                <a:gd name="T46" fmla="*/ 65 w 1019"/>
                <a:gd name="T47" fmla="*/ 509 h 1017"/>
                <a:gd name="T48" fmla="*/ 84 w 1019"/>
                <a:gd name="T49" fmla="*/ 377 h 1017"/>
                <a:gd name="T50" fmla="*/ 153 w 1019"/>
                <a:gd name="T51" fmla="*/ 243 h 1017"/>
                <a:gd name="T52" fmla="*/ 261 w 1019"/>
                <a:gd name="T53" fmla="*/ 140 h 1017"/>
                <a:gd name="T54" fmla="*/ 398 w 1019"/>
                <a:gd name="T55" fmla="*/ 78 h 1017"/>
                <a:gd name="T56" fmla="*/ 533 w 1019"/>
                <a:gd name="T57" fmla="*/ 64 h 1017"/>
                <a:gd name="T58" fmla="*/ 683 w 1019"/>
                <a:gd name="T59" fmla="*/ 99 h 1017"/>
                <a:gd name="T60" fmla="*/ 808 w 1019"/>
                <a:gd name="T61" fmla="*/ 179 h 1017"/>
                <a:gd name="T62" fmla="*/ 901 w 1019"/>
                <a:gd name="T63" fmla="*/ 296 h 1017"/>
                <a:gd name="T64" fmla="*/ 950 w 1019"/>
                <a:gd name="T65" fmla="*/ 441 h 1017"/>
                <a:gd name="T66" fmla="*/ 950 w 1019"/>
                <a:gd name="T67" fmla="*/ 576 h 1017"/>
                <a:gd name="T68" fmla="*/ 901 w 1019"/>
                <a:gd name="T69" fmla="*/ 721 h 1017"/>
                <a:gd name="T70" fmla="*/ 808 w 1019"/>
                <a:gd name="T71" fmla="*/ 838 h 1017"/>
                <a:gd name="T72" fmla="*/ 683 w 1019"/>
                <a:gd name="T73" fmla="*/ 919 h 1017"/>
                <a:gd name="T74" fmla="*/ 533 w 1019"/>
                <a:gd name="T75" fmla="*/ 953 h 1017"/>
                <a:gd name="T76" fmla="*/ 604 w 1019"/>
                <a:gd name="T77" fmla="*/ 521 h 1017"/>
                <a:gd name="T78" fmla="*/ 578 w 1019"/>
                <a:gd name="T79" fmla="*/ 442 h 1017"/>
                <a:gd name="T80" fmla="*/ 539 w 1019"/>
                <a:gd name="T81" fmla="*/ 146 h 1017"/>
                <a:gd name="T82" fmla="*/ 510 w 1019"/>
                <a:gd name="T83" fmla="*/ 127 h 1017"/>
                <a:gd name="T84" fmla="*/ 478 w 1019"/>
                <a:gd name="T85" fmla="*/ 153 h 1017"/>
                <a:gd name="T86" fmla="*/ 432 w 1019"/>
                <a:gd name="T87" fmla="*/ 453 h 1017"/>
                <a:gd name="T88" fmla="*/ 416 w 1019"/>
                <a:gd name="T89" fmla="*/ 528 h 1017"/>
                <a:gd name="T90" fmla="*/ 449 w 1019"/>
                <a:gd name="T91" fmla="*/ 582 h 1017"/>
                <a:gd name="T92" fmla="*/ 510 w 1019"/>
                <a:gd name="T93" fmla="*/ 604 h 1017"/>
                <a:gd name="T94" fmla="*/ 677 w 1019"/>
                <a:gd name="T95" fmla="*/ 730 h 1017"/>
                <a:gd name="T96" fmla="*/ 713 w 1019"/>
                <a:gd name="T97" fmla="*/ 736 h 1017"/>
                <a:gd name="T98" fmla="*/ 732 w 1019"/>
                <a:gd name="T99" fmla="*/ 707 h 1017"/>
                <a:gd name="T100" fmla="*/ 510 w 1019"/>
                <a:gd name="T101" fmla="*/ 541 h 1017"/>
                <a:gd name="T102" fmla="*/ 478 w 1019"/>
                <a:gd name="T103" fmla="*/ 515 h 1017"/>
                <a:gd name="T104" fmla="*/ 492 w 1019"/>
                <a:gd name="T105" fmla="*/ 482 h 1017"/>
                <a:gd name="T106" fmla="*/ 527 w 1019"/>
                <a:gd name="T107" fmla="*/ 482 h 1017"/>
                <a:gd name="T108" fmla="*/ 541 w 1019"/>
                <a:gd name="T109" fmla="*/ 515 h 1017"/>
                <a:gd name="T110" fmla="*/ 510 w 1019"/>
                <a:gd name="T111" fmla="*/ 54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9" h="1017">
                  <a:moveTo>
                    <a:pt x="510" y="0"/>
                  </a:moveTo>
                  <a:lnTo>
                    <a:pt x="510" y="0"/>
                  </a:lnTo>
                  <a:lnTo>
                    <a:pt x="483" y="0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10"/>
                  </a:lnTo>
                  <a:lnTo>
                    <a:pt x="382" y="16"/>
                  </a:lnTo>
                  <a:lnTo>
                    <a:pt x="359" y="23"/>
                  </a:lnTo>
                  <a:lnTo>
                    <a:pt x="335" y="30"/>
                  </a:lnTo>
                  <a:lnTo>
                    <a:pt x="312" y="40"/>
                  </a:lnTo>
                  <a:lnTo>
                    <a:pt x="289" y="50"/>
                  </a:lnTo>
                  <a:lnTo>
                    <a:pt x="268" y="61"/>
                  </a:lnTo>
                  <a:lnTo>
                    <a:pt x="246" y="73"/>
                  </a:lnTo>
                  <a:lnTo>
                    <a:pt x="226" y="87"/>
                  </a:lnTo>
                  <a:lnTo>
                    <a:pt x="205" y="101"/>
                  </a:lnTo>
                  <a:lnTo>
                    <a:pt x="186" y="116"/>
                  </a:lnTo>
                  <a:lnTo>
                    <a:pt x="168" y="132"/>
                  </a:lnTo>
                  <a:lnTo>
                    <a:pt x="150" y="149"/>
                  </a:lnTo>
                  <a:lnTo>
                    <a:pt x="133" y="167"/>
                  </a:lnTo>
                  <a:lnTo>
                    <a:pt x="117" y="185"/>
                  </a:lnTo>
                  <a:lnTo>
                    <a:pt x="102" y="204"/>
                  </a:lnTo>
                  <a:lnTo>
                    <a:pt x="87" y="225"/>
                  </a:lnTo>
                  <a:lnTo>
                    <a:pt x="74" y="245"/>
                  </a:lnTo>
                  <a:lnTo>
                    <a:pt x="63" y="266"/>
                  </a:lnTo>
                  <a:lnTo>
                    <a:pt x="51" y="288"/>
                  </a:lnTo>
                  <a:lnTo>
                    <a:pt x="41" y="310"/>
                  </a:lnTo>
                  <a:lnTo>
                    <a:pt x="32" y="334"/>
                  </a:lnTo>
                  <a:lnTo>
                    <a:pt x="24" y="358"/>
                  </a:lnTo>
                  <a:lnTo>
                    <a:pt x="16" y="382"/>
                  </a:lnTo>
                  <a:lnTo>
                    <a:pt x="11" y="406"/>
                  </a:lnTo>
                  <a:lnTo>
                    <a:pt x="7" y="432"/>
                  </a:lnTo>
                  <a:lnTo>
                    <a:pt x="4" y="456"/>
                  </a:lnTo>
                  <a:lnTo>
                    <a:pt x="1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1" y="535"/>
                  </a:lnTo>
                  <a:lnTo>
                    <a:pt x="4" y="560"/>
                  </a:lnTo>
                  <a:lnTo>
                    <a:pt x="7" y="586"/>
                  </a:lnTo>
                  <a:lnTo>
                    <a:pt x="11" y="611"/>
                  </a:lnTo>
                  <a:lnTo>
                    <a:pt x="16" y="635"/>
                  </a:lnTo>
                  <a:lnTo>
                    <a:pt x="24" y="660"/>
                  </a:lnTo>
                  <a:lnTo>
                    <a:pt x="32" y="684"/>
                  </a:lnTo>
                  <a:lnTo>
                    <a:pt x="41" y="706"/>
                  </a:lnTo>
                  <a:lnTo>
                    <a:pt x="51" y="729"/>
                  </a:lnTo>
                  <a:lnTo>
                    <a:pt x="63" y="751"/>
                  </a:lnTo>
                  <a:lnTo>
                    <a:pt x="74" y="773"/>
                  </a:lnTo>
                  <a:lnTo>
                    <a:pt x="87" y="793"/>
                  </a:lnTo>
                  <a:lnTo>
                    <a:pt x="102" y="812"/>
                  </a:lnTo>
                  <a:lnTo>
                    <a:pt x="117" y="832"/>
                  </a:lnTo>
                  <a:lnTo>
                    <a:pt x="133" y="851"/>
                  </a:lnTo>
                  <a:lnTo>
                    <a:pt x="150" y="868"/>
                  </a:lnTo>
                  <a:lnTo>
                    <a:pt x="168" y="885"/>
                  </a:lnTo>
                  <a:lnTo>
                    <a:pt x="186" y="902"/>
                  </a:lnTo>
                  <a:lnTo>
                    <a:pt x="205" y="917"/>
                  </a:lnTo>
                  <a:lnTo>
                    <a:pt x="226" y="930"/>
                  </a:lnTo>
                  <a:lnTo>
                    <a:pt x="246" y="943"/>
                  </a:lnTo>
                  <a:lnTo>
                    <a:pt x="268" y="956"/>
                  </a:lnTo>
                  <a:lnTo>
                    <a:pt x="289" y="967"/>
                  </a:lnTo>
                  <a:lnTo>
                    <a:pt x="312" y="978"/>
                  </a:lnTo>
                  <a:lnTo>
                    <a:pt x="335" y="986"/>
                  </a:lnTo>
                  <a:lnTo>
                    <a:pt x="359" y="995"/>
                  </a:lnTo>
                  <a:lnTo>
                    <a:pt x="382" y="1001"/>
                  </a:lnTo>
                  <a:lnTo>
                    <a:pt x="407" y="1008"/>
                  </a:lnTo>
                  <a:lnTo>
                    <a:pt x="432" y="1012"/>
                  </a:lnTo>
                  <a:lnTo>
                    <a:pt x="457" y="1015"/>
                  </a:lnTo>
                  <a:lnTo>
                    <a:pt x="483" y="1017"/>
                  </a:lnTo>
                  <a:lnTo>
                    <a:pt x="510" y="1017"/>
                  </a:lnTo>
                  <a:lnTo>
                    <a:pt x="510" y="1017"/>
                  </a:lnTo>
                  <a:lnTo>
                    <a:pt x="536" y="1017"/>
                  </a:lnTo>
                  <a:lnTo>
                    <a:pt x="562" y="1015"/>
                  </a:lnTo>
                  <a:lnTo>
                    <a:pt x="587" y="1012"/>
                  </a:lnTo>
                  <a:lnTo>
                    <a:pt x="612" y="1008"/>
                  </a:lnTo>
                  <a:lnTo>
                    <a:pt x="637" y="1001"/>
                  </a:lnTo>
                  <a:lnTo>
                    <a:pt x="660" y="995"/>
                  </a:lnTo>
                  <a:lnTo>
                    <a:pt x="684" y="986"/>
                  </a:lnTo>
                  <a:lnTo>
                    <a:pt x="707" y="978"/>
                  </a:lnTo>
                  <a:lnTo>
                    <a:pt x="730" y="967"/>
                  </a:lnTo>
                  <a:lnTo>
                    <a:pt x="751" y="956"/>
                  </a:lnTo>
                  <a:lnTo>
                    <a:pt x="773" y="943"/>
                  </a:lnTo>
                  <a:lnTo>
                    <a:pt x="793" y="930"/>
                  </a:lnTo>
                  <a:lnTo>
                    <a:pt x="814" y="917"/>
                  </a:lnTo>
                  <a:lnTo>
                    <a:pt x="833" y="902"/>
                  </a:lnTo>
                  <a:lnTo>
                    <a:pt x="851" y="885"/>
                  </a:lnTo>
                  <a:lnTo>
                    <a:pt x="869" y="868"/>
                  </a:lnTo>
                  <a:lnTo>
                    <a:pt x="886" y="851"/>
                  </a:lnTo>
                  <a:lnTo>
                    <a:pt x="902" y="832"/>
                  </a:lnTo>
                  <a:lnTo>
                    <a:pt x="917" y="812"/>
                  </a:lnTo>
                  <a:lnTo>
                    <a:pt x="932" y="793"/>
                  </a:lnTo>
                  <a:lnTo>
                    <a:pt x="945" y="773"/>
                  </a:lnTo>
                  <a:lnTo>
                    <a:pt x="956" y="751"/>
                  </a:lnTo>
                  <a:lnTo>
                    <a:pt x="968" y="729"/>
                  </a:lnTo>
                  <a:lnTo>
                    <a:pt x="978" y="706"/>
                  </a:lnTo>
                  <a:lnTo>
                    <a:pt x="988" y="684"/>
                  </a:lnTo>
                  <a:lnTo>
                    <a:pt x="995" y="660"/>
                  </a:lnTo>
                  <a:lnTo>
                    <a:pt x="1003" y="635"/>
                  </a:lnTo>
                  <a:lnTo>
                    <a:pt x="1008" y="611"/>
                  </a:lnTo>
                  <a:lnTo>
                    <a:pt x="1012" y="586"/>
                  </a:lnTo>
                  <a:lnTo>
                    <a:pt x="1015" y="560"/>
                  </a:lnTo>
                  <a:lnTo>
                    <a:pt x="1018" y="535"/>
                  </a:lnTo>
                  <a:lnTo>
                    <a:pt x="1019" y="509"/>
                  </a:lnTo>
                  <a:lnTo>
                    <a:pt x="1019" y="509"/>
                  </a:lnTo>
                  <a:lnTo>
                    <a:pt x="1018" y="483"/>
                  </a:lnTo>
                  <a:lnTo>
                    <a:pt x="1015" y="456"/>
                  </a:lnTo>
                  <a:lnTo>
                    <a:pt x="1012" y="432"/>
                  </a:lnTo>
                  <a:lnTo>
                    <a:pt x="1008" y="406"/>
                  </a:lnTo>
                  <a:lnTo>
                    <a:pt x="1003" y="382"/>
                  </a:lnTo>
                  <a:lnTo>
                    <a:pt x="995" y="358"/>
                  </a:lnTo>
                  <a:lnTo>
                    <a:pt x="988" y="334"/>
                  </a:lnTo>
                  <a:lnTo>
                    <a:pt x="978" y="310"/>
                  </a:lnTo>
                  <a:lnTo>
                    <a:pt x="968" y="288"/>
                  </a:lnTo>
                  <a:lnTo>
                    <a:pt x="956" y="266"/>
                  </a:lnTo>
                  <a:lnTo>
                    <a:pt x="945" y="245"/>
                  </a:lnTo>
                  <a:lnTo>
                    <a:pt x="932" y="225"/>
                  </a:lnTo>
                  <a:lnTo>
                    <a:pt x="917" y="204"/>
                  </a:lnTo>
                  <a:lnTo>
                    <a:pt x="902" y="185"/>
                  </a:lnTo>
                  <a:lnTo>
                    <a:pt x="886" y="167"/>
                  </a:lnTo>
                  <a:lnTo>
                    <a:pt x="869" y="149"/>
                  </a:lnTo>
                  <a:lnTo>
                    <a:pt x="851" y="132"/>
                  </a:lnTo>
                  <a:lnTo>
                    <a:pt x="833" y="116"/>
                  </a:lnTo>
                  <a:lnTo>
                    <a:pt x="814" y="101"/>
                  </a:lnTo>
                  <a:lnTo>
                    <a:pt x="793" y="87"/>
                  </a:lnTo>
                  <a:lnTo>
                    <a:pt x="773" y="73"/>
                  </a:lnTo>
                  <a:lnTo>
                    <a:pt x="751" y="61"/>
                  </a:lnTo>
                  <a:lnTo>
                    <a:pt x="730" y="50"/>
                  </a:lnTo>
                  <a:lnTo>
                    <a:pt x="707" y="40"/>
                  </a:lnTo>
                  <a:lnTo>
                    <a:pt x="684" y="30"/>
                  </a:lnTo>
                  <a:lnTo>
                    <a:pt x="660" y="23"/>
                  </a:lnTo>
                  <a:lnTo>
                    <a:pt x="637" y="16"/>
                  </a:lnTo>
                  <a:lnTo>
                    <a:pt x="612" y="10"/>
                  </a:lnTo>
                  <a:lnTo>
                    <a:pt x="587" y="6"/>
                  </a:lnTo>
                  <a:lnTo>
                    <a:pt x="562" y="2"/>
                  </a:lnTo>
                  <a:lnTo>
                    <a:pt x="536" y="0"/>
                  </a:lnTo>
                  <a:lnTo>
                    <a:pt x="510" y="0"/>
                  </a:lnTo>
                  <a:lnTo>
                    <a:pt x="510" y="0"/>
                  </a:lnTo>
                  <a:close/>
                  <a:moveTo>
                    <a:pt x="510" y="954"/>
                  </a:moveTo>
                  <a:lnTo>
                    <a:pt x="510" y="954"/>
                  </a:lnTo>
                  <a:lnTo>
                    <a:pt x="486" y="953"/>
                  </a:lnTo>
                  <a:lnTo>
                    <a:pt x="464" y="952"/>
                  </a:lnTo>
                  <a:lnTo>
                    <a:pt x="441" y="949"/>
                  </a:lnTo>
                  <a:lnTo>
                    <a:pt x="420" y="944"/>
                  </a:lnTo>
                  <a:lnTo>
                    <a:pt x="398" y="940"/>
                  </a:lnTo>
                  <a:lnTo>
                    <a:pt x="377" y="934"/>
                  </a:lnTo>
                  <a:lnTo>
                    <a:pt x="357" y="927"/>
                  </a:lnTo>
                  <a:lnTo>
                    <a:pt x="336" y="919"/>
                  </a:lnTo>
                  <a:lnTo>
                    <a:pt x="317" y="910"/>
                  </a:lnTo>
                  <a:lnTo>
                    <a:pt x="298" y="900"/>
                  </a:lnTo>
                  <a:lnTo>
                    <a:pt x="278" y="890"/>
                  </a:lnTo>
                  <a:lnTo>
                    <a:pt x="261" y="878"/>
                  </a:lnTo>
                  <a:lnTo>
                    <a:pt x="243" y="865"/>
                  </a:lnTo>
                  <a:lnTo>
                    <a:pt x="227" y="852"/>
                  </a:lnTo>
                  <a:lnTo>
                    <a:pt x="211" y="838"/>
                  </a:lnTo>
                  <a:lnTo>
                    <a:pt x="195" y="823"/>
                  </a:lnTo>
                  <a:lnTo>
                    <a:pt x="180" y="808"/>
                  </a:lnTo>
                  <a:lnTo>
                    <a:pt x="166" y="792"/>
                  </a:lnTo>
                  <a:lnTo>
                    <a:pt x="153" y="775"/>
                  </a:lnTo>
                  <a:lnTo>
                    <a:pt x="140" y="758"/>
                  </a:lnTo>
                  <a:lnTo>
                    <a:pt x="129" y="740"/>
                  </a:lnTo>
                  <a:lnTo>
                    <a:pt x="118" y="721"/>
                  </a:lnTo>
                  <a:lnTo>
                    <a:pt x="109" y="702"/>
                  </a:lnTo>
                  <a:lnTo>
                    <a:pt x="99" y="682"/>
                  </a:lnTo>
                  <a:lnTo>
                    <a:pt x="92" y="661"/>
                  </a:lnTo>
                  <a:lnTo>
                    <a:pt x="84" y="641"/>
                  </a:lnTo>
                  <a:lnTo>
                    <a:pt x="79" y="619"/>
                  </a:lnTo>
                  <a:lnTo>
                    <a:pt x="73" y="598"/>
                  </a:lnTo>
                  <a:lnTo>
                    <a:pt x="69" y="576"/>
                  </a:lnTo>
                  <a:lnTo>
                    <a:pt x="67" y="554"/>
                  </a:lnTo>
                  <a:lnTo>
                    <a:pt x="65" y="531"/>
                  </a:lnTo>
                  <a:lnTo>
                    <a:pt x="65" y="509"/>
                  </a:lnTo>
                  <a:lnTo>
                    <a:pt x="65" y="509"/>
                  </a:lnTo>
                  <a:lnTo>
                    <a:pt x="65" y="486"/>
                  </a:lnTo>
                  <a:lnTo>
                    <a:pt x="67" y="464"/>
                  </a:lnTo>
                  <a:lnTo>
                    <a:pt x="69" y="441"/>
                  </a:lnTo>
                  <a:lnTo>
                    <a:pt x="73" y="419"/>
                  </a:lnTo>
                  <a:lnTo>
                    <a:pt x="79" y="397"/>
                  </a:lnTo>
                  <a:lnTo>
                    <a:pt x="84" y="377"/>
                  </a:lnTo>
                  <a:lnTo>
                    <a:pt x="92" y="355"/>
                  </a:lnTo>
                  <a:lnTo>
                    <a:pt x="99" y="336"/>
                  </a:lnTo>
                  <a:lnTo>
                    <a:pt x="109" y="316"/>
                  </a:lnTo>
                  <a:lnTo>
                    <a:pt x="118" y="296"/>
                  </a:lnTo>
                  <a:lnTo>
                    <a:pt x="129" y="278"/>
                  </a:lnTo>
                  <a:lnTo>
                    <a:pt x="140" y="260"/>
                  </a:lnTo>
                  <a:lnTo>
                    <a:pt x="153" y="243"/>
                  </a:lnTo>
                  <a:lnTo>
                    <a:pt x="166" y="226"/>
                  </a:lnTo>
                  <a:lnTo>
                    <a:pt x="180" y="209"/>
                  </a:lnTo>
                  <a:lnTo>
                    <a:pt x="195" y="194"/>
                  </a:lnTo>
                  <a:lnTo>
                    <a:pt x="211" y="179"/>
                  </a:lnTo>
                  <a:lnTo>
                    <a:pt x="227" y="166"/>
                  </a:lnTo>
                  <a:lnTo>
                    <a:pt x="243" y="152"/>
                  </a:lnTo>
                  <a:lnTo>
                    <a:pt x="261" y="140"/>
                  </a:lnTo>
                  <a:lnTo>
                    <a:pt x="278" y="128"/>
                  </a:lnTo>
                  <a:lnTo>
                    <a:pt x="298" y="117"/>
                  </a:lnTo>
                  <a:lnTo>
                    <a:pt x="317" y="108"/>
                  </a:lnTo>
                  <a:lnTo>
                    <a:pt x="336" y="99"/>
                  </a:lnTo>
                  <a:lnTo>
                    <a:pt x="357" y="90"/>
                  </a:lnTo>
                  <a:lnTo>
                    <a:pt x="377" y="84"/>
                  </a:lnTo>
                  <a:lnTo>
                    <a:pt x="398" y="78"/>
                  </a:lnTo>
                  <a:lnTo>
                    <a:pt x="420" y="72"/>
                  </a:lnTo>
                  <a:lnTo>
                    <a:pt x="441" y="69"/>
                  </a:lnTo>
                  <a:lnTo>
                    <a:pt x="464" y="66"/>
                  </a:lnTo>
                  <a:lnTo>
                    <a:pt x="486" y="64"/>
                  </a:lnTo>
                  <a:lnTo>
                    <a:pt x="510" y="64"/>
                  </a:lnTo>
                  <a:lnTo>
                    <a:pt x="510" y="64"/>
                  </a:lnTo>
                  <a:lnTo>
                    <a:pt x="533" y="64"/>
                  </a:lnTo>
                  <a:lnTo>
                    <a:pt x="555" y="66"/>
                  </a:lnTo>
                  <a:lnTo>
                    <a:pt x="578" y="69"/>
                  </a:lnTo>
                  <a:lnTo>
                    <a:pt x="599" y="72"/>
                  </a:lnTo>
                  <a:lnTo>
                    <a:pt x="621" y="78"/>
                  </a:lnTo>
                  <a:lnTo>
                    <a:pt x="642" y="84"/>
                  </a:lnTo>
                  <a:lnTo>
                    <a:pt x="662" y="90"/>
                  </a:lnTo>
                  <a:lnTo>
                    <a:pt x="683" y="99"/>
                  </a:lnTo>
                  <a:lnTo>
                    <a:pt x="702" y="108"/>
                  </a:lnTo>
                  <a:lnTo>
                    <a:pt x="721" y="117"/>
                  </a:lnTo>
                  <a:lnTo>
                    <a:pt x="741" y="128"/>
                  </a:lnTo>
                  <a:lnTo>
                    <a:pt x="758" y="140"/>
                  </a:lnTo>
                  <a:lnTo>
                    <a:pt x="776" y="152"/>
                  </a:lnTo>
                  <a:lnTo>
                    <a:pt x="792" y="166"/>
                  </a:lnTo>
                  <a:lnTo>
                    <a:pt x="808" y="179"/>
                  </a:lnTo>
                  <a:lnTo>
                    <a:pt x="824" y="194"/>
                  </a:lnTo>
                  <a:lnTo>
                    <a:pt x="839" y="209"/>
                  </a:lnTo>
                  <a:lnTo>
                    <a:pt x="853" y="226"/>
                  </a:lnTo>
                  <a:lnTo>
                    <a:pt x="866" y="243"/>
                  </a:lnTo>
                  <a:lnTo>
                    <a:pt x="879" y="260"/>
                  </a:lnTo>
                  <a:lnTo>
                    <a:pt x="890" y="278"/>
                  </a:lnTo>
                  <a:lnTo>
                    <a:pt x="901" y="296"/>
                  </a:lnTo>
                  <a:lnTo>
                    <a:pt x="911" y="316"/>
                  </a:lnTo>
                  <a:lnTo>
                    <a:pt x="920" y="336"/>
                  </a:lnTo>
                  <a:lnTo>
                    <a:pt x="927" y="355"/>
                  </a:lnTo>
                  <a:lnTo>
                    <a:pt x="935" y="377"/>
                  </a:lnTo>
                  <a:lnTo>
                    <a:pt x="940" y="397"/>
                  </a:lnTo>
                  <a:lnTo>
                    <a:pt x="946" y="419"/>
                  </a:lnTo>
                  <a:lnTo>
                    <a:pt x="950" y="441"/>
                  </a:lnTo>
                  <a:lnTo>
                    <a:pt x="952" y="464"/>
                  </a:lnTo>
                  <a:lnTo>
                    <a:pt x="954" y="486"/>
                  </a:lnTo>
                  <a:lnTo>
                    <a:pt x="955" y="509"/>
                  </a:lnTo>
                  <a:lnTo>
                    <a:pt x="955" y="509"/>
                  </a:lnTo>
                  <a:lnTo>
                    <a:pt x="954" y="531"/>
                  </a:lnTo>
                  <a:lnTo>
                    <a:pt x="952" y="554"/>
                  </a:lnTo>
                  <a:lnTo>
                    <a:pt x="950" y="576"/>
                  </a:lnTo>
                  <a:lnTo>
                    <a:pt x="946" y="598"/>
                  </a:lnTo>
                  <a:lnTo>
                    <a:pt x="940" y="619"/>
                  </a:lnTo>
                  <a:lnTo>
                    <a:pt x="935" y="641"/>
                  </a:lnTo>
                  <a:lnTo>
                    <a:pt x="927" y="661"/>
                  </a:lnTo>
                  <a:lnTo>
                    <a:pt x="920" y="682"/>
                  </a:lnTo>
                  <a:lnTo>
                    <a:pt x="911" y="702"/>
                  </a:lnTo>
                  <a:lnTo>
                    <a:pt x="901" y="721"/>
                  </a:lnTo>
                  <a:lnTo>
                    <a:pt x="890" y="740"/>
                  </a:lnTo>
                  <a:lnTo>
                    <a:pt x="879" y="758"/>
                  </a:lnTo>
                  <a:lnTo>
                    <a:pt x="866" y="775"/>
                  </a:lnTo>
                  <a:lnTo>
                    <a:pt x="853" y="792"/>
                  </a:lnTo>
                  <a:lnTo>
                    <a:pt x="839" y="808"/>
                  </a:lnTo>
                  <a:lnTo>
                    <a:pt x="824" y="823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6" y="865"/>
                  </a:lnTo>
                  <a:lnTo>
                    <a:pt x="758" y="878"/>
                  </a:lnTo>
                  <a:lnTo>
                    <a:pt x="741" y="890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3" y="919"/>
                  </a:lnTo>
                  <a:lnTo>
                    <a:pt x="662" y="927"/>
                  </a:lnTo>
                  <a:lnTo>
                    <a:pt x="642" y="934"/>
                  </a:lnTo>
                  <a:lnTo>
                    <a:pt x="621" y="940"/>
                  </a:lnTo>
                  <a:lnTo>
                    <a:pt x="599" y="944"/>
                  </a:lnTo>
                  <a:lnTo>
                    <a:pt x="578" y="949"/>
                  </a:lnTo>
                  <a:lnTo>
                    <a:pt x="555" y="952"/>
                  </a:lnTo>
                  <a:lnTo>
                    <a:pt x="533" y="953"/>
                  </a:lnTo>
                  <a:lnTo>
                    <a:pt x="510" y="954"/>
                  </a:lnTo>
                  <a:lnTo>
                    <a:pt x="510" y="954"/>
                  </a:lnTo>
                  <a:close/>
                  <a:moveTo>
                    <a:pt x="593" y="555"/>
                  </a:moveTo>
                  <a:lnTo>
                    <a:pt x="593" y="555"/>
                  </a:lnTo>
                  <a:lnTo>
                    <a:pt x="598" y="544"/>
                  </a:lnTo>
                  <a:lnTo>
                    <a:pt x="601" y="532"/>
                  </a:lnTo>
                  <a:lnTo>
                    <a:pt x="604" y="521"/>
                  </a:lnTo>
                  <a:lnTo>
                    <a:pt x="604" y="509"/>
                  </a:lnTo>
                  <a:lnTo>
                    <a:pt x="604" y="509"/>
                  </a:lnTo>
                  <a:lnTo>
                    <a:pt x="603" y="494"/>
                  </a:lnTo>
                  <a:lnTo>
                    <a:pt x="600" y="479"/>
                  </a:lnTo>
                  <a:lnTo>
                    <a:pt x="595" y="466"/>
                  </a:lnTo>
                  <a:lnTo>
                    <a:pt x="587" y="453"/>
                  </a:lnTo>
                  <a:lnTo>
                    <a:pt x="578" y="442"/>
                  </a:lnTo>
                  <a:lnTo>
                    <a:pt x="567" y="433"/>
                  </a:lnTo>
                  <a:lnTo>
                    <a:pt x="555" y="425"/>
                  </a:lnTo>
                  <a:lnTo>
                    <a:pt x="541" y="419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1" y="153"/>
                  </a:lnTo>
                  <a:lnTo>
                    <a:pt x="539" y="146"/>
                  </a:lnTo>
                  <a:lnTo>
                    <a:pt x="536" y="141"/>
                  </a:lnTo>
                  <a:lnTo>
                    <a:pt x="532" y="137"/>
                  </a:lnTo>
                  <a:lnTo>
                    <a:pt x="527" y="132"/>
                  </a:lnTo>
                  <a:lnTo>
                    <a:pt x="522" y="130"/>
                  </a:lnTo>
                  <a:lnTo>
                    <a:pt x="515" y="128"/>
                  </a:lnTo>
                  <a:lnTo>
                    <a:pt x="510" y="127"/>
                  </a:lnTo>
                  <a:lnTo>
                    <a:pt x="510" y="127"/>
                  </a:lnTo>
                  <a:lnTo>
                    <a:pt x="504" y="128"/>
                  </a:lnTo>
                  <a:lnTo>
                    <a:pt x="497" y="130"/>
                  </a:lnTo>
                  <a:lnTo>
                    <a:pt x="492" y="132"/>
                  </a:lnTo>
                  <a:lnTo>
                    <a:pt x="488" y="137"/>
                  </a:lnTo>
                  <a:lnTo>
                    <a:pt x="483" y="141"/>
                  </a:lnTo>
                  <a:lnTo>
                    <a:pt x="480" y="146"/>
                  </a:lnTo>
                  <a:lnTo>
                    <a:pt x="478" y="153"/>
                  </a:lnTo>
                  <a:lnTo>
                    <a:pt x="478" y="159"/>
                  </a:lnTo>
                  <a:lnTo>
                    <a:pt x="478" y="419"/>
                  </a:lnTo>
                  <a:lnTo>
                    <a:pt x="478" y="419"/>
                  </a:lnTo>
                  <a:lnTo>
                    <a:pt x="464" y="425"/>
                  </a:lnTo>
                  <a:lnTo>
                    <a:pt x="452" y="433"/>
                  </a:lnTo>
                  <a:lnTo>
                    <a:pt x="441" y="442"/>
                  </a:lnTo>
                  <a:lnTo>
                    <a:pt x="432" y="453"/>
                  </a:lnTo>
                  <a:lnTo>
                    <a:pt x="424" y="466"/>
                  </a:lnTo>
                  <a:lnTo>
                    <a:pt x="419" y="479"/>
                  </a:lnTo>
                  <a:lnTo>
                    <a:pt x="416" y="494"/>
                  </a:lnTo>
                  <a:lnTo>
                    <a:pt x="415" y="509"/>
                  </a:lnTo>
                  <a:lnTo>
                    <a:pt x="415" y="509"/>
                  </a:lnTo>
                  <a:lnTo>
                    <a:pt x="415" y="518"/>
                  </a:lnTo>
                  <a:lnTo>
                    <a:pt x="416" y="528"/>
                  </a:lnTo>
                  <a:lnTo>
                    <a:pt x="419" y="537"/>
                  </a:lnTo>
                  <a:lnTo>
                    <a:pt x="422" y="545"/>
                  </a:lnTo>
                  <a:lnTo>
                    <a:pt x="425" y="554"/>
                  </a:lnTo>
                  <a:lnTo>
                    <a:pt x="431" y="562"/>
                  </a:lnTo>
                  <a:lnTo>
                    <a:pt x="436" y="569"/>
                  </a:lnTo>
                  <a:lnTo>
                    <a:pt x="442" y="576"/>
                  </a:lnTo>
                  <a:lnTo>
                    <a:pt x="449" y="582"/>
                  </a:lnTo>
                  <a:lnTo>
                    <a:pt x="456" y="588"/>
                  </a:lnTo>
                  <a:lnTo>
                    <a:pt x="464" y="593"/>
                  </a:lnTo>
                  <a:lnTo>
                    <a:pt x="472" y="597"/>
                  </a:lnTo>
                  <a:lnTo>
                    <a:pt x="481" y="600"/>
                  </a:lnTo>
                  <a:lnTo>
                    <a:pt x="491" y="602"/>
                  </a:lnTo>
                  <a:lnTo>
                    <a:pt x="499" y="603"/>
                  </a:lnTo>
                  <a:lnTo>
                    <a:pt x="510" y="604"/>
                  </a:lnTo>
                  <a:lnTo>
                    <a:pt x="510" y="604"/>
                  </a:lnTo>
                  <a:lnTo>
                    <a:pt x="519" y="603"/>
                  </a:lnTo>
                  <a:lnTo>
                    <a:pt x="528" y="602"/>
                  </a:lnTo>
                  <a:lnTo>
                    <a:pt x="537" y="600"/>
                  </a:lnTo>
                  <a:lnTo>
                    <a:pt x="545" y="597"/>
                  </a:lnTo>
                  <a:lnTo>
                    <a:pt x="677" y="730"/>
                  </a:lnTo>
                  <a:lnTo>
                    <a:pt x="677" y="730"/>
                  </a:lnTo>
                  <a:lnTo>
                    <a:pt x="683" y="734"/>
                  </a:lnTo>
                  <a:lnTo>
                    <a:pt x="688" y="736"/>
                  </a:lnTo>
                  <a:lnTo>
                    <a:pt x="695" y="738"/>
                  </a:lnTo>
                  <a:lnTo>
                    <a:pt x="700" y="740"/>
                  </a:lnTo>
                  <a:lnTo>
                    <a:pt x="700" y="740"/>
                  </a:lnTo>
                  <a:lnTo>
                    <a:pt x="706" y="738"/>
                  </a:lnTo>
                  <a:lnTo>
                    <a:pt x="713" y="736"/>
                  </a:lnTo>
                  <a:lnTo>
                    <a:pt x="718" y="734"/>
                  </a:lnTo>
                  <a:lnTo>
                    <a:pt x="722" y="730"/>
                  </a:lnTo>
                  <a:lnTo>
                    <a:pt x="722" y="730"/>
                  </a:lnTo>
                  <a:lnTo>
                    <a:pt x="727" y="724"/>
                  </a:lnTo>
                  <a:lnTo>
                    <a:pt x="730" y="719"/>
                  </a:lnTo>
                  <a:lnTo>
                    <a:pt x="731" y="714"/>
                  </a:lnTo>
                  <a:lnTo>
                    <a:pt x="732" y="707"/>
                  </a:lnTo>
                  <a:lnTo>
                    <a:pt x="731" y="701"/>
                  </a:lnTo>
                  <a:lnTo>
                    <a:pt x="730" y="696"/>
                  </a:lnTo>
                  <a:lnTo>
                    <a:pt x="727" y="690"/>
                  </a:lnTo>
                  <a:lnTo>
                    <a:pt x="722" y="685"/>
                  </a:lnTo>
                  <a:lnTo>
                    <a:pt x="593" y="555"/>
                  </a:lnTo>
                  <a:close/>
                  <a:moveTo>
                    <a:pt x="510" y="541"/>
                  </a:moveTo>
                  <a:lnTo>
                    <a:pt x="510" y="541"/>
                  </a:lnTo>
                  <a:lnTo>
                    <a:pt x="504" y="540"/>
                  </a:lnTo>
                  <a:lnTo>
                    <a:pt x="497" y="538"/>
                  </a:lnTo>
                  <a:lnTo>
                    <a:pt x="492" y="535"/>
                  </a:lnTo>
                  <a:lnTo>
                    <a:pt x="488" y="531"/>
                  </a:lnTo>
                  <a:lnTo>
                    <a:pt x="483" y="526"/>
                  </a:lnTo>
                  <a:lnTo>
                    <a:pt x="480" y="521"/>
                  </a:lnTo>
                  <a:lnTo>
                    <a:pt x="478" y="515"/>
                  </a:lnTo>
                  <a:lnTo>
                    <a:pt x="478" y="509"/>
                  </a:lnTo>
                  <a:lnTo>
                    <a:pt x="478" y="509"/>
                  </a:lnTo>
                  <a:lnTo>
                    <a:pt x="478" y="502"/>
                  </a:lnTo>
                  <a:lnTo>
                    <a:pt x="480" y="496"/>
                  </a:lnTo>
                  <a:lnTo>
                    <a:pt x="483" y="491"/>
                  </a:lnTo>
                  <a:lnTo>
                    <a:pt x="488" y="486"/>
                  </a:lnTo>
                  <a:lnTo>
                    <a:pt x="492" y="482"/>
                  </a:lnTo>
                  <a:lnTo>
                    <a:pt x="497" y="480"/>
                  </a:lnTo>
                  <a:lnTo>
                    <a:pt x="504" y="478"/>
                  </a:lnTo>
                  <a:lnTo>
                    <a:pt x="510" y="477"/>
                  </a:lnTo>
                  <a:lnTo>
                    <a:pt x="510" y="477"/>
                  </a:lnTo>
                  <a:lnTo>
                    <a:pt x="515" y="478"/>
                  </a:lnTo>
                  <a:lnTo>
                    <a:pt x="522" y="480"/>
                  </a:lnTo>
                  <a:lnTo>
                    <a:pt x="527" y="482"/>
                  </a:lnTo>
                  <a:lnTo>
                    <a:pt x="532" y="486"/>
                  </a:lnTo>
                  <a:lnTo>
                    <a:pt x="536" y="491"/>
                  </a:lnTo>
                  <a:lnTo>
                    <a:pt x="539" y="496"/>
                  </a:lnTo>
                  <a:lnTo>
                    <a:pt x="541" y="502"/>
                  </a:lnTo>
                  <a:lnTo>
                    <a:pt x="541" y="509"/>
                  </a:lnTo>
                  <a:lnTo>
                    <a:pt x="541" y="509"/>
                  </a:lnTo>
                  <a:lnTo>
                    <a:pt x="541" y="515"/>
                  </a:lnTo>
                  <a:lnTo>
                    <a:pt x="539" y="521"/>
                  </a:lnTo>
                  <a:lnTo>
                    <a:pt x="536" y="526"/>
                  </a:lnTo>
                  <a:lnTo>
                    <a:pt x="532" y="531"/>
                  </a:lnTo>
                  <a:lnTo>
                    <a:pt x="527" y="535"/>
                  </a:lnTo>
                  <a:lnTo>
                    <a:pt x="522" y="538"/>
                  </a:lnTo>
                  <a:lnTo>
                    <a:pt x="515" y="540"/>
                  </a:lnTo>
                  <a:lnTo>
                    <a:pt x="510" y="541"/>
                  </a:lnTo>
                  <a:lnTo>
                    <a:pt x="510" y="54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3" name="Freeform 108"/>
            <p:cNvSpPr>
              <a:spLocks noEditPoints="1"/>
            </p:cNvSpPr>
            <p:nvPr/>
          </p:nvSpPr>
          <p:spPr bwMode="auto">
            <a:xfrm>
              <a:off x="2823829" y="2029532"/>
              <a:ext cx="389940" cy="389940"/>
            </a:xfrm>
            <a:custGeom>
              <a:avLst/>
              <a:gdLst>
                <a:gd name="T0" fmla="*/ 46 w 1018"/>
                <a:gd name="T1" fmla="*/ 11 h 1018"/>
                <a:gd name="T2" fmla="*/ 4 w 1018"/>
                <a:gd name="T3" fmla="*/ 61 h 1018"/>
                <a:gd name="T4" fmla="*/ 4 w 1018"/>
                <a:gd name="T5" fmla="*/ 385 h 1018"/>
                <a:gd name="T6" fmla="*/ 46 w 1018"/>
                <a:gd name="T7" fmla="*/ 436 h 1018"/>
                <a:gd name="T8" fmla="*/ 368 w 1018"/>
                <a:gd name="T9" fmla="*/ 446 h 1018"/>
                <a:gd name="T10" fmla="*/ 426 w 1018"/>
                <a:gd name="T11" fmla="*/ 414 h 1018"/>
                <a:gd name="T12" fmla="*/ 445 w 1018"/>
                <a:gd name="T13" fmla="*/ 87 h 1018"/>
                <a:gd name="T14" fmla="*/ 426 w 1018"/>
                <a:gd name="T15" fmla="*/ 32 h 1018"/>
                <a:gd name="T16" fmla="*/ 368 w 1018"/>
                <a:gd name="T17" fmla="*/ 1 h 1018"/>
                <a:gd name="T18" fmla="*/ 376 w 1018"/>
                <a:gd name="T19" fmla="*/ 376 h 1018"/>
                <a:gd name="T20" fmla="*/ 78 w 1018"/>
                <a:gd name="T21" fmla="*/ 380 h 1018"/>
                <a:gd name="T22" fmla="*/ 65 w 1018"/>
                <a:gd name="T23" fmla="*/ 87 h 1018"/>
                <a:gd name="T24" fmla="*/ 87 w 1018"/>
                <a:gd name="T25" fmla="*/ 65 h 1018"/>
                <a:gd name="T26" fmla="*/ 381 w 1018"/>
                <a:gd name="T27" fmla="*/ 78 h 1018"/>
                <a:gd name="T28" fmla="*/ 642 w 1018"/>
                <a:gd name="T29" fmla="*/ 2 h 1018"/>
                <a:gd name="T30" fmla="*/ 588 w 1018"/>
                <a:gd name="T31" fmla="*/ 39 h 1018"/>
                <a:gd name="T32" fmla="*/ 573 w 1018"/>
                <a:gd name="T33" fmla="*/ 360 h 1018"/>
                <a:gd name="T34" fmla="*/ 599 w 1018"/>
                <a:gd name="T35" fmla="*/ 421 h 1018"/>
                <a:gd name="T36" fmla="*/ 659 w 1018"/>
                <a:gd name="T37" fmla="*/ 446 h 1018"/>
                <a:gd name="T38" fmla="*/ 981 w 1018"/>
                <a:gd name="T39" fmla="*/ 431 h 1018"/>
                <a:gd name="T40" fmla="*/ 1016 w 1018"/>
                <a:gd name="T41" fmla="*/ 377 h 1018"/>
                <a:gd name="T42" fmla="*/ 1012 w 1018"/>
                <a:gd name="T43" fmla="*/ 53 h 1018"/>
                <a:gd name="T44" fmla="*/ 966 w 1018"/>
                <a:gd name="T45" fmla="*/ 8 h 1018"/>
                <a:gd name="T46" fmla="*/ 954 w 1018"/>
                <a:gd name="T47" fmla="*/ 364 h 1018"/>
                <a:gd name="T48" fmla="*/ 659 w 1018"/>
                <a:gd name="T49" fmla="*/ 382 h 1018"/>
                <a:gd name="T50" fmla="*/ 638 w 1018"/>
                <a:gd name="T51" fmla="*/ 364 h 1018"/>
                <a:gd name="T52" fmla="*/ 647 w 1018"/>
                <a:gd name="T53" fmla="*/ 68 h 1018"/>
                <a:gd name="T54" fmla="*/ 944 w 1018"/>
                <a:gd name="T55" fmla="*/ 68 h 1018"/>
                <a:gd name="T56" fmla="*/ 87 w 1018"/>
                <a:gd name="T57" fmla="*/ 573 h 1018"/>
                <a:gd name="T58" fmla="*/ 32 w 1018"/>
                <a:gd name="T59" fmla="*/ 593 h 1018"/>
                <a:gd name="T60" fmla="*/ 1 w 1018"/>
                <a:gd name="T61" fmla="*/ 650 h 1018"/>
                <a:gd name="T62" fmla="*/ 11 w 1018"/>
                <a:gd name="T63" fmla="*/ 973 h 1018"/>
                <a:gd name="T64" fmla="*/ 61 w 1018"/>
                <a:gd name="T65" fmla="*/ 1014 h 1018"/>
                <a:gd name="T66" fmla="*/ 385 w 1018"/>
                <a:gd name="T67" fmla="*/ 1014 h 1018"/>
                <a:gd name="T68" fmla="*/ 436 w 1018"/>
                <a:gd name="T69" fmla="*/ 973 h 1018"/>
                <a:gd name="T70" fmla="*/ 445 w 1018"/>
                <a:gd name="T71" fmla="*/ 650 h 1018"/>
                <a:gd name="T72" fmla="*/ 414 w 1018"/>
                <a:gd name="T73" fmla="*/ 593 h 1018"/>
                <a:gd name="T74" fmla="*/ 360 w 1018"/>
                <a:gd name="T75" fmla="*/ 573 h 1018"/>
                <a:gd name="T76" fmla="*/ 368 w 1018"/>
                <a:gd name="T77" fmla="*/ 953 h 1018"/>
                <a:gd name="T78" fmla="*/ 71 w 1018"/>
                <a:gd name="T79" fmla="*/ 948 h 1018"/>
                <a:gd name="T80" fmla="*/ 66 w 1018"/>
                <a:gd name="T81" fmla="*/ 650 h 1018"/>
                <a:gd name="T82" fmla="*/ 360 w 1018"/>
                <a:gd name="T83" fmla="*/ 637 h 1018"/>
                <a:gd name="T84" fmla="*/ 382 w 1018"/>
                <a:gd name="T85" fmla="*/ 659 h 1018"/>
                <a:gd name="T86" fmla="*/ 626 w 1018"/>
                <a:gd name="T87" fmla="*/ 580 h 1018"/>
                <a:gd name="T88" fmla="*/ 580 w 1018"/>
                <a:gd name="T89" fmla="*/ 626 h 1018"/>
                <a:gd name="T90" fmla="*/ 575 w 1018"/>
                <a:gd name="T91" fmla="*/ 950 h 1018"/>
                <a:gd name="T92" fmla="*/ 612 w 1018"/>
                <a:gd name="T93" fmla="*/ 1003 h 1018"/>
                <a:gd name="T94" fmla="*/ 933 w 1018"/>
                <a:gd name="T95" fmla="*/ 1018 h 1018"/>
                <a:gd name="T96" fmla="*/ 993 w 1018"/>
                <a:gd name="T97" fmla="*/ 993 h 1018"/>
                <a:gd name="T98" fmla="*/ 1018 w 1018"/>
                <a:gd name="T99" fmla="*/ 932 h 1018"/>
                <a:gd name="T100" fmla="*/ 1003 w 1018"/>
                <a:gd name="T101" fmla="*/ 611 h 1018"/>
                <a:gd name="T102" fmla="*/ 950 w 1018"/>
                <a:gd name="T103" fmla="*/ 574 h 1018"/>
                <a:gd name="T104" fmla="*/ 951 w 1018"/>
                <a:gd name="T105" fmla="*/ 944 h 1018"/>
                <a:gd name="T106" fmla="*/ 655 w 1018"/>
                <a:gd name="T107" fmla="*/ 954 h 1018"/>
                <a:gd name="T108" fmla="*/ 636 w 1018"/>
                <a:gd name="T109" fmla="*/ 659 h 1018"/>
                <a:gd name="T110" fmla="*/ 655 w 1018"/>
                <a:gd name="T111" fmla="*/ 638 h 1018"/>
                <a:gd name="T112" fmla="*/ 951 w 1018"/>
                <a:gd name="T113" fmla="*/ 646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18" h="1018">
                  <a:moveTo>
                    <a:pt x="360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78" y="1"/>
                  </a:lnTo>
                  <a:lnTo>
                    <a:pt x="70" y="2"/>
                  </a:lnTo>
                  <a:lnTo>
                    <a:pt x="61" y="5"/>
                  </a:lnTo>
                  <a:lnTo>
                    <a:pt x="54" y="8"/>
                  </a:lnTo>
                  <a:lnTo>
                    <a:pt x="46" y="11"/>
                  </a:lnTo>
                  <a:lnTo>
                    <a:pt x="39" y="15"/>
                  </a:lnTo>
                  <a:lnTo>
                    <a:pt x="32" y="21"/>
                  </a:lnTo>
                  <a:lnTo>
                    <a:pt x="26" y="26"/>
                  </a:lnTo>
                  <a:lnTo>
                    <a:pt x="21" y="32"/>
                  </a:lnTo>
                  <a:lnTo>
                    <a:pt x="15" y="39"/>
                  </a:lnTo>
                  <a:lnTo>
                    <a:pt x="11" y="45"/>
                  </a:lnTo>
                  <a:lnTo>
                    <a:pt x="8" y="53"/>
                  </a:lnTo>
                  <a:lnTo>
                    <a:pt x="4" y="61"/>
                  </a:lnTo>
                  <a:lnTo>
                    <a:pt x="2" y="70"/>
                  </a:lnTo>
                  <a:lnTo>
                    <a:pt x="1" y="79"/>
                  </a:lnTo>
                  <a:lnTo>
                    <a:pt x="0" y="87"/>
                  </a:lnTo>
                  <a:lnTo>
                    <a:pt x="0" y="360"/>
                  </a:lnTo>
                  <a:lnTo>
                    <a:pt x="0" y="360"/>
                  </a:lnTo>
                  <a:lnTo>
                    <a:pt x="1" y="368"/>
                  </a:lnTo>
                  <a:lnTo>
                    <a:pt x="2" y="377"/>
                  </a:lnTo>
                  <a:lnTo>
                    <a:pt x="4" y="385"/>
                  </a:lnTo>
                  <a:lnTo>
                    <a:pt x="8" y="393"/>
                  </a:lnTo>
                  <a:lnTo>
                    <a:pt x="11" y="400"/>
                  </a:lnTo>
                  <a:lnTo>
                    <a:pt x="15" y="408"/>
                  </a:lnTo>
                  <a:lnTo>
                    <a:pt x="21" y="414"/>
                  </a:lnTo>
                  <a:lnTo>
                    <a:pt x="26" y="421"/>
                  </a:lnTo>
                  <a:lnTo>
                    <a:pt x="32" y="426"/>
                  </a:lnTo>
                  <a:lnTo>
                    <a:pt x="39" y="431"/>
                  </a:lnTo>
                  <a:lnTo>
                    <a:pt x="46" y="436"/>
                  </a:lnTo>
                  <a:lnTo>
                    <a:pt x="54" y="439"/>
                  </a:lnTo>
                  <a:lnTo>
                    <a:pt x="61" y="442"/>
                  </a:lnTo>
                  <a:lnTo>
                    <a:pt x="70" y="444"/>
                  </a:lnTo>
                  <a:lnTo>
                    <a:pt x="78" y="446"/>
                  </a:lnTo>
                  <a:lnTo>
                    <a:pt x="87" y="446"/>
                  </a:lnTo>
                  <a:lnTo>
                    <a:pt x="360" y="446"/>
                  </a:lnTo>
                  <a:lnTo>
                    <a:pt x="360" y="446"/>
                  </a:lnTo>
                  <a:lnTo>
                    <a:pt x="368" y="446"/>
                  </a:lnTo>
                  <a:lnTo>
                    <a:pt x="377" y="444"/>
                  </a:lnTo>
                  <a:lnTo>
                    <a:pt x="385" y="442"/>
                  </a:lnTo>
                  <a:lnTo>
                    <a:pt x="393" y="439"/>
                  </a:lnTo>
                  <a:lnTo>
                    <a:pt x="400" y="436"/>
                  </a:lnTo>
                  <a:lnTo>
                    <a:pt x="408" y="431"/>
                  </a:lnTo>
                  <a:lnTo>
                    <a:pt x="414" y="426"/>
                  </a:lnTo>
                  <a:lnTo>
                    <a:pt x="421" y="421"/>
                  </a:lnTo>
                  <a:lnTo>
                    <a:pt x="426" y="414"/>
                  </a:lnTo>
                  <a:lnTo>
                    <a:pt x="432" y="408"/>
                  </a:lnTo>
                  <a:lnTo>
                    <a:pt x="436" y="400"/>
                  </a:lnTo>
                  <a:lnTo>
                    <a:pt x="439" y="393"/>
                  </a:lnTo>
                  <a:lnTo>
                    <a:pt x="442" y="385"/>
                  </a:lnTo>
                  <a:lnTo>
                    <a:pt x="444" y="377"/>
                  </a:lnTo>
                  <a:lnTo>
                    <a:pt x="445" y="368"/>
                  </a:lnTo>
                  <a:lnTo>
                    <a:pt x="445" y="360"/>
                  </a:lnTo>
                  <a:lnTo>
                    <a:pt x="445" y="87"/>
                  </a:lnTo>
                  <a:lnTo>
                    <a:pt x="445" y="87"/>
                  </a:lnTo>
                  <a:lnTo>
                    <a:pt x="445" y="79"/>
                  </a:lnTo>
                  <a:lnTo>
                    <a:pt x="444" y="70"/>
                  </a:lnTo>
                  <a:lnTo>
                    <a:pt x="442" y="61"/>
                  </a:lnTo>
                  <a:lnTo>
                    <a:pt x="439" y="53"/>
                  </a:lnTo>
                  <a:lnTo>
                    <a:pt x="436" y="45"/>
                  </a:lnTo>
                  <a:lnTo>
                    <a:pt x="432" y="39"/>
                  </a:lnTo>
                  <a:lnTo>
                    <a:pt x="426" y="32"/>
                  </a:lnTo>
                  <a:lnTo>
                    <a:pt x="421" y="26"/>
                  </a:lnTo>
                  <a:lnTo>
                    <a:pt x="414" y="21"/>
                  </a:lnTo>
                  <a:lnTo>
                    <a:pt x="408" y="15"/>
                  </a:lnTo>
                  <a:lnTo>
                    <a:pt x="400" y="11"/>
                  </a:lnTo>
                  <a:lnTo>
                    <a:pt x="393" y="8"/>
                  </a:lnTo>
                  <a:lnTo>
                    <a:pt x="385" y="5"/>
                  </a:lnTo>
                  <a:lnTo>
                    <a:pt x="377" y="2"/>
                  </a:lnTo>
                  <a:lnTo>
                    <a:pt x="368" y="1"/>
                  </a:lnTo>
                  <a:lnTo>
                    <a:pt x="360" y="0"/>
                  </a:lnTo>
                  <a:lnTo>
                    <a:pt x="360" y="0"/>
                  </a:lnTo>
                  <a:close/>
                  <a:moveTo>
                    <a:pt x="382" y="360"/>
                  </a:moveTo>
                  <a:lnTo>
                    <a:pt x="382" y="360"/>
                  </a:lnTo>
                  <a:lnTo>
                    <a:pt x="382" y="364"/>
                  </a:lnTo>
                  <a:lnTo>
                    <a:pt x="381" y="368"/>
                  </a:lnTo>
                  <a:lnTo>
                    <a:pt x="379" y="373"/>
                  </a:lnTo>
                  <a:lnTo>
                    <a:pt x="376" y="376"/>
                  </a:lnTo>
                  <a:lnTo>
                    <a:pt x="372" y="378"/>
                  </a:lnTo>
                  <a:lnTo>
                    <a:pt x="368" y="380"/>
                  </a:lnTo>
                  <a:lnTo>
                    <a:pt x="364" y="382"/>
                  </a:lnTo>
                  <a:lnTo>
                    <a:pt x="360" y="382"/>
                  </a:lnTo>
                  <a:lnTo>
                    <a:pt x="87" y="382"/>
                  </a:lnTo>
                  <a:lnTo>
                    <a:pt x="87" y="382"/>
                  </a:lnTo>
                  <a:lnTo>
                    <a:pt x="83" y="382"/>
                  </a:lnTo>
                  <a:lnTo>
                    <a:pt x="78" y="380"/>
                  </a:lnTo>
                  <a:lnTo>
                    <a:pt x="74" y="378"/>
                  </a:lnTo>
                  <a:lnTo>
                    <a:pt x="71" y="376"/>
                  </a:lnTo>
                  <a:lnTo>
                    <a:pt x="68" y="373"/>
                  </a:lnTo>
                  <a:lnTo>
                    <a:pt x="66" y="368"/>
                  </a:lnTo>
                  <a:lnTo>
                    <a:pt x="65" y="364"/>
                  </a:lnTo>
                  <a:lnTo>
                    <a:pt x="65" y="360"/>
                  </a:lnTo>
                  <a:lnTo>
                    <a:pt x="65" y="87"/>
                  </a:lnTo>
                  <a:lnTo>
                    <a:pt x="65" y="87"/>
                  </a:lnTo>
                  <a:lnTo>
                    <a:pt x="65" y="82"/>
                  </a:lnTo>
                  <a:lnTo>
                    <a:pt x="66" y="78"/>
                  </a:lnTo>
                  <a:lnTo>
                    <a:pt x="68" y="74"/>
                  </a:lnTo>
                  <a:lnTo>
                    <a:pt x="71" y="71"/>
                  </a:lnTo>
                  <a:lnTo>
                    <a:pt x="74" y="68"/>
                  </a:lnTo>
                  <a:lnTo>
                    <a:pt x="78" y="66"/>
                  </a:lnTo>
                  <a:lnTo>
                    <a:pt x="83" y="65"/>
                  </a:lnTo>
                  <a:lnTo>
                    <a:pt x="87" y="65"/>
                  </a:lnTo>
                  <a:lnTo>
                    <a:pt x="360" y="65"/>
                  </a:lnTo>
                  <a:lnTo>
                    <a:pt x="360" y="65"/>
                  </a:lnTo>
                  <a:lnTo>
                    <a:pt x="364" y="65"/>
                  </a:lnTo>
                  <a:lnTo>
                    <a:pt x="368" y="66"/>
                  </a:lnTo>
                  <a:lnTo>
                    <a:pt x="372" y="68"/>
                  </a:lnTo>
                  <a:lnTo>
                    <a:pt x="376" y="71"/>
                  </a:lnTo>
                  <a:lnTo>
                    <a:pt x="379" y="74"/>
                  </a:lnTo>
                  <a:lnTo>
                    <a:pt x="381" y="78"/>
                  </a:lnTo>
                  <a:lnTo>
                    <a:pt x="382" y="82"/>
                  </a:lnTo>
                  <a:lnTo>
                    <a:pt x="382" y="87"/>
                  </a:lnTo>
                  <a:lnTo>
                    <a:pt x="382" y="360"/>
                  </a:lnTo>
                  <a:close/>
                  <a:moveTo>
                    <a:pt x="933" y="0"/>
                  </a:moveTo>
                  <a:lnTo>
                    <a:pt x="659" y="0"/>
                  </a:lnTo>
                  <a:lnTo>
                    <a:pt x="659" y="0"/>
                  </a:lnTo>
                  <a:lnTo>
                    <a:pt x="650" y="1"/>
                  </a:lnTo>
                  <a:lnTo>
                    <a:pt x="642" y="2"/>
                  </a:lnTo>
                  <a:lnTo>
                    <a:pt x="634" y="5"/>
                  </a:lnTo>
                  <a:lnTo>
                    <a:pt x="626" y="8"/>
                  </a:lnTo>
                  <a:lnTo>
                    <a:pt x="618" y="11"/>
                  </a:lnTo>
                  <a:lnTo>
                    <a:pt x="612" y="15"/>
                  </a:lnTo>
                  <a:lnTo>
                    <a:pt x="604" y="21"/>
                  </a:lnTo>
                  <a:lnTo>
                    <a:pt x="599" y="26"/>
                  </a:lnTo>
                  <a:lnTo>
                    <a:pt x="592" y="32"/>
                  </a:lnTo>
                  <a:lnTo>
                    <a:pt x="588" y="39"/>
                  </a:lnTo>
                  <a:lnTo>
                    <a:pt x="584" y="45"/>
                  </a:lnTo>
                  <a:lnTo>
                    <a:pt x="580" y="53"/>
                  </a:lnTo>
                  <a:lnTo>
                    <a:pt x="577" y="61"/>
                  </a:lnTo>
                  <a:lnTo>
                    <a:pt x="575" y="70"/>
                  </a:lnTo>
                  <a:lnTo>
                    <a:pt x="573" y="79"/>
                  </a:lnTo>
                  <a:lnTo>
                    <a:pt x="573" y="87"/>
                  </a:lnTo>
                  <a:lnTo>
                    <a:pt x="573" y="360"/>
                  </a:lnTo>
                  <a:lnTo>
                    <a:pt x="573" y="360"/>
                  </a:lnTo>
                  <a:lnTo>
                    <a:pt x="573" y="368"/>
                  </a:lnTo>
                  <a:lnTo>
                    <a:pt x="575" y="377"/>
                  </a:lnTo>
                  <a:lnTo>
                    <a:pt x="577" y="385"/>
                  </a:lnTo>
                  <a:lnTo>
                    <a:pt x="580" y="393"/>
                  </a:lnTo>
                  <a:lnTo>
                    <a:pt x="584" y="400"/>
                  </a:lnTo>
                  <a:lnTo>
                    <a:pt x="588" y="408"/>
                  </a:lnTo>
                  <a:lnTo>
                    <a:pt x="592" y="414"/>
                  </a:lnTo>
                  <a:lnTo>
                    <a:pt x="599" y="421"/>
                  </a:lnTo>
                  <a:lnTo>
                    <a:pt x="604" y="426"/>
                  </a:lnTo>
                  <a:lnTo>
                    <a:pt x="612" y="431"/>
                  </a:lnTo>
                  <a:lnTo>
                    <a:pt x="618" y="436"/>
                  </a:lnTo>
                  <a:lnTo>
                    <a:pt x="626" y="439"/>
                  </a:lnTo>
                  <a:lnTo>
                    <a:pt x="634" y="442"/>
                  </a:lnTo>
                  <a:lnTo>
                    <a:pt x="642" y="444"/>
                  </a:lnTo>
                  <a:lnTo>
                    <a:pt x="650" y="446"/>
                  </a:lnTo>
                  <a:lnTo>
                    <a:pt x="659" y="446"/>
                  </a:lnTo>
                  <a:lnTo>
                    <a:pt x="933" y="446"/>
                  </a:lnTo>
                  <a:lnTo>
                    <a:pt x="933" y="446"/>
                  </a:lnTo>
                  <a:lnTo>
                    <a:pt x="941" y="446"/>
                  </a:lnTo>
                  <a:lnTo>
                    <a:pt x="950" y="444"/>
                  </a:lnTo>
                  <a:lnTo>
                    <a:pt x="957" y="442"/>
                  </a:lnTo>
                  <a:lnTo>
                    <a:pt x="966" y="439"/>
                  </a:lnTo>
                  <a:lnTo>
                    <a:pt x="973" y="436"/>
                  </a:lnTo>
                  <a:lnTo>
                    <a:pt x="981" y="431"/>
                  </a:lnTo>
                  <a:lnTo>
                    <a:pt x="987" y="426"/>
                  </a:lnTo>
                  <a:lnTo>
                    <a:pt x="993" y="421"/>
                  </a:lnTo>
                  <a:lnTo>
                    <a:pt x="999" y="414"/>
                  </a:lnTo>
                  <a:lnTo>
                    <a:pt x="1003" y="408"/>
                  </a:lnTo>
                  <a:lnTo>
                    <a:pt x="1008" y="400"/>
                  </a:lnTo>
                  <a:lnTo>
                    <a:pt x="1012" y="393"/>
                  </a:lnTo>
                  <a:lnTo>
                    <a:pt x="1014" y="385"/>
                  </a:lnTo>
                  <a:lnTo>
                    <a:pt x="1016" y="377"/>
                  </a:lnTo>
                  <a:lnTo>
                    <a:pt x="1018" y="368"/>
                  </a:lnTo>
                  <a:lnTo>
                    <a:pt x="1018" y="360"/>
                  </a:lnTo>
                  <a:lnTo>
                    <a:pt x="1018" y="87"/>
                  </a:lnTo>
                  <a:lnTo>
                    <a:pt x="1018" y="87"/>
                  </a:lnTo>
                  <a:lnTo>
                    <a:pt x="1018" y="79"/>
                  </a:lnTo>
                  <a:lnTo>
                    <a:pt x="1016" y="70"/>
                  </a:lnTo>
                  <a:lnTo>
                    <a:pt x="1014" y="61"/>
                  </a:lnTo>
                  <a:lnTo>
                    <a:pt x="1012" y="53"/>
                  </a:lnTo>
                  <a:lnTo>
                    <a:pt x="1008" y="45"/>
                  </a:lnTo>
                  <a:lnTo>
                    <a:pt x="1003" y="39"/>
                  </a:lnTo>
                  <a:lnTo>
                    <a:pt x="999" y="32"/>
                  </a:lnTo>
                  <a:lnTo>
                    <a:pt x="993" y="26"/>
                  </a:lnTo>
                  <a:lnTo>
                    <a:pt x="987" y="21"/>
                  </a:lnTo>
                  <a:lnTo>
                    <a:pt x="981" y="15"/>
                  </a:lnTo>
                  <a:lnTo>
                    <a:pt x="973" y="11"/>
                  </a:lnTo>
                  <a:lnTo>
                    <a:pt x="966" y="8"/>
                  </a:lnTo>
                  <a:lnTo>
                    <a:pt x="957" y="5"/>
                  </a:lnTo>
                  <a:lnTo>
                    <a:pt x="950" y="2"/>
                  </a:lnTo>
                  <a:lnTo>
                    <a:pt x="941" y="1"/>
                  </a:lnTo>
                  <a:lnTo>
                    <a:pt x="933" y="0"/>
                  </a:lnTo>
                  <a:lnTo>
                    <a:pt x="933" y="0"/>
                  </a:lnTo>
                  <a:close/>
                  <a:moveTo>
                    <a:pt x="955" y="360"/>
                  </a:moveTo>
                  <a:lnTo>
                    <a:pt x="955" y="360"/>
                  </a:lnTo>
                  <a:lnTo>
                    <a:pt x="954" y="364"/>
                  </a:lnTo>
                  <a:lnTo>
                    <a:pt x="953" y="368"/>
                  </a:lnTo>
                  <a:lnTo>
                    <a:pt x="951" y="373"/>
                  </a:lnTo>
                  <a:lnTo>
                    <a:pt x="949" y="376"/>
                  </a:lnTo>
                  <a:lnTo>
                    <a:pt x="944" y="378"/>
                  </a:lnTo>
                  <a:lnTo>
                    <a:pt x="941" y="380"/>
                  </a:lnTo>
                  <a:lnTo>
                    <a:pt x="937" y="382"/>
                  </a:lnTo>
                  <a:lnTo>
                    <a:pt x="933" y="382"/>
                  </a:lnTo>
                  <a:lnTo>
                    <a:pt x="659" y="382"/>
                  </a:lnTo>
                  <a:lnTo>
                    <a:pt x="659" y="382"/>
                  </a:lnTo>
                  <a:lnTo>
                    <a:pt x="655" y="382"/>
                  </a:lnTo>
                  <a:lnTo>
                    <a:pt x="650" y="380"/>
                  </a:lnTo>
                  <a:lnTo>
                    <a:pt x="647" y="378"/>
                  </a:lnTo>
                  <a:lnTo>
                    <a:pt x="644" y="376"/>
                  </a:lnTo>
                  <a:lnTo>
                    <a:pt x="641" y="373"/>
                  </a:lnTo>
                  <a:lnTo>
                    <a:pt x="639" y="368"/>
                  </a:lnTo>
                  <a:lnTo>
                    <a:pt x="638" y="364"/>
                  </a:lnTo>
                  <a:lnTo>
                    <a:pt x="636" y="360"/>
                  </a:lnTo>
                  <a:lnTo>
                    <a:pt x="636" y="87"/>
                  </a:lnTo>
                  <a:lnTo>
                    <a:pt x="636" y="87"/>
                  </a:lnTo>
                  <a:lnTo>
                    <a:pt x="638" y="82"/>
                  </a:lnTo>
                  <a:lnTo>
                    <a:pt x="639" y="78"/>
                  </a:lnTo>
                  <a:lnTo>
                    <a:pt x="641" y="74"/>
                  </a:lnTo>
                  <a:lnTo>
                    <a:pt x="644" y="71"/>
                  </a:lnTo>
                  <a:lnTo>
                    <a:pt x="647" y="68"/>
                  </a:lnTo>
                  <a:lnTo>
                    <a:pt x="650" y="66"/>
                  </a:lnTo>
                  <a:lnTo>
                    <a:pt x="655" y="65"/>
                  </a:lnTo>
                  <a:lnTo>
                    <a:pt x="659" y="65"/>
                  </a:lnTo>
                  <a:lnTo>
                    <a:pt x="933" y="65"/>
                  </a:lnTo>
                  <a:lnTo>
                    <a:pt x="933" y="65"/>
                  </a:lnTo>
                  <a:lnTo>
                    <a:pt x="937" y="65"/>
                  </a:lnTo>
                  <a:lnTo>
                    <a:pt x="941" y="66"/>
                  </a:lnTo>
                  <a:lnTo>
                    <a:pt x="944" y="68"/>
                  </a:lnTo>
                  <a:lnTo>
                    <a:pt x="949" y="71"/>
                  </a:lnTo>
                  <a:lnTo>
                    <a:pt x="951" y="74"/>
                  </a:lnTo>
                  <a:lnTo>
                    <a:pt x="953" y="78"/>
                  </a:lnTo>
                  <a:lnTo>
                    <a:pt x="954" y="82"/>
                  </a:lnTo>
                  <a:lnTo>
                    <a:pt x="955" y="87"/>
                  </a:lnTo>
                  <a:lnTo>
                    <a:pt x="955" y="360"/>
                  </a:lnTo>
                  <a:close/>
                  <a:moveTo>
                    <a:pt x="360" y="573"/>
                  </a:moveTo>
                  <a:lnTo>
                    <a:pt x="87" y="573"/>
                  </a:lnTo>
                  <a:lnTo>
                    <a:pt x="87" y="573"/>
                  </a:lnTo>
                  <a:lnTo>
                    <a:pt x="78" y="573"/>
                  </a:lnTo>
                  <a:lnTo>
                    <a:pt x="70" y="574"/>
                  </a:lnTo>
                  <a:lnTo>
                    <a:pt x="61" y="576"/>
                  </a:lnTo>
                  <a:lnTo>
                    <a:pt x="54" y="580"/>
                  </a:lnTo>
                  <a:lnTo>
                    <a:pt x="46" y="584"/>
                  </a:lnTo>
                  <a:lnTo>
                    <a:pt x="39" y="588"/>
                  </a:lnTo>
                  <a:lnTo>
                    <a:pt x="32" y="593"/>
                  </a:lnTo>
                  <a:lnTo>
                    <a:pt x="26" y="598"/>
                  </a:lnTo>
                  <a:lnTo>
                    <a:pt x="21" y="604"/>
                  </a:lnTo>
                  <a:lnTo>
                    <a:pt x="15" y="611"/>
                  </a:lnTo>
                  <a:lnTo>
                    <a:pt x="11" y="618"/>
                  </a:lnTo>
                  <a:lnTo>
                    <a:pt x="8" y="626"/>
                  </a:lnTo>
                  <a:lnTo>
                    <a:pt x="4" y="633"/>
                  </a:lnTo>
                  <a:lnTo>
                    <a:pt x="2" y="642"/>
                  </a:lnTo>
                  <a:lnTo>
                    <a:pt x="1" y="650"/>
                  </a:lnTo>
                  <a:lnTo>
                    <a:pt x="0" y="659"/>
                  </a:lnTo>
                  <a:lnTo>
                    <a:pt x="0" y="932"/>
                  </a:lnTo>
                  <a:lnTo>
                    <a:pt x="0" y="932"/>
                  </a:lnTo>
                  <a:lnTo>
                    <a:pt x="1" y="941"/>
                  </a:lnTo>
                  <a:lnTo>
                    <a:pt x="2" y="950"/>
                  </a:lnTo>
                  <a:lnTo>
                    <a:pt x="4" y="957"/>
                  </a:lnTo>
                  <a:lnTo>
                    <a:pt x="8" y="966"/>
                  </a:lnTo>
                  <a:lnTo>
                    <a:pt x="11" y="973"/>
                  </a:lnTo>
                  <a:lnTo>
                    <a:pt x="15" y="980"/>
                  </a:lnTo>
                  <a:lnTo>
                    <a:pt x="21" y="987"/>
                  </a:lnTo>
                  <a:lnTo>
                    <a:pt x="26" y="993"/>
                  </a:lnTo>
                  <a:lnTo>
                    <a:pt x="32" y="998"/>
                  </a:lnTo>
                  <a:lnTo>
                    <a:pt x="39" y="1003"/>
                  </a:lnTo>
                  <a:lnTo>
                    <a:pt x="46" y="1008"/>
                  </a:lnTo>
                  <a:lnTo>
                    <a:pt x="54" y="1011"/>
                  </a:lnTo>
                  <a:lnTo>
                    <a:pt x="61" y="1014"/>
                  </a:lnTo>
                  <a:lnTo>
                    <a:pt x="70" y="1016"/>
                  </a:lnTo>
                  <a:lnTo>
                    <a:pt x="78" y="1017"/>
                  </a:lnTo>
                  <a:lnTo>
                    <a:pt x="87" y="1018"/>
                  </a:lnTo>
                  <a:lnTo>
                    <a:pt x="360" y="1018"/>
                  </a:lnTo>
                  <a:lnTo>
                    <a:pt x="360" y="1018"/>
                  </a:lnTo>
                  <a:lnTo>
                    <a:pt x="368" y="1017"/>
                  </a:lnTo>
                  <a:lnTo>
                    <a:pt x="377" y="1016"/>
                  </a:lnTo>
                  <a:lnTo>
                    <a:pt x="385" y="1014"/>
                  </a:lnTo>
                  <a:lnTo>
                    <a:pt x="393" y="1011"/>
                  </a:lnTo>
                  <a:lnTo>
                    <a:pt x="400" y="1008"/>
                  </a:lnTo>
                  <a:lnTo>
                    <a:pt x="408" y="1003"/>
                  </a:lnTo>
                  <a:lnTo>
                    <a:pt x="414" y="998"/>
                  </a:lnTo>
                  <a:lnTo>
                    <a:pt x="421" y="993"/>
                  </a:lnTo>
                  <a:lnTo>
                    <a:pt x="426" y="987"/>
                  </a:lnTo>
                  <a:lnTo>
                    <a:pt x="432" y="980"/>
                  </a:lnTo>
                  <a:lnTo>
                    <a:pt x="436" y="973"/>
                  </a:lnTo>
                  <a:lnTo>
                    <a:pt x="439" y="966"/>
                  </a:lnTo>
                  <a:lnTo>
                    <a:pt x="442" y="957"/>
                  </a:lnTo>
                  <a:lnTo>
                    <a:pt x="444" y="950"/>
                  </a:lnTo>
                  <a:lnTo>
                    <a:pt x="445" y="941"/>
                  </a:lnTo>
                  <a:lnTo>
                    <a:pt x="445" y="932"/>
                  </a:lnTo>
                  <a:lnTo>
                    <a:pt x="445" y="659"/>
                  </a:lnTo>
                  <a:lnTo>
                    <a:pt x="445" y="659"/>
                  </a:lnTo>
                  <a:lnTo>
                    <a:pt x="445" y="650"/>
                  </a:lnTo>
                  <a:lnTo>
                    <a:pt x="444" y="642"/>
                  </a:lnTo>
                  <a:lnTo>
                    <a:pt x="442" y="633"/>
                  </a:lnTo>
                  <a:lnTo>
                    <a:pt x="439" y="626"/>
                  </a:lnTo>
                  <a:lnTo>
                    <a:pt x="436" y="618"/>
                  </a:lnTo>
                  <a:lnTo>
                    <a:pt x="432" y="611"/>
                  </a:lnTo>
                  <a:lnTo>
                    <a:pt x="426" y="604"/>
                  </a:lnTo>
                  <a:lnTo>
                    <a:pt x="421" y="598"/>
                  </a:lnTo>
                  <a:lnTo>
                    <a:pt x="414" y="593"/>
                  </a:lnTo>
                  <a:lnTo>
                    <a:pt x="408" y="588"/>
                  </a:lnTo>
                  <a:lnTo>
                    <a:pt x="400" y="584"/>
                  </a:lnTo>
                  <a:lnTo>
                    <a:pt x="393" y="580"/>
                  </a:lnTo>
                  <a:lnTo>
                    <a:pt x="385" y="576"/>
                  </a:lnTo>
                  <a:lnTo>
                    <a:pt x="377" y="574"/>
                  </a:lnTo>
                  <a:lnTo>
                    <a:pt x="368" y="573"/>
                  </a:lnTo>
                  <a:lnTo>
                    <a:pt x="360" y="573"/>
                  </a:lnTo>
                  <a:lnTo>
                    <a:pt x="360" y="573"/>
                  </a:lnTo>
                  <a:close/>
                  <a:moveTo>
                    <a:pt x="382" y="932"/>
                  </a:moveTo>
                  <a:lnTo>
                    <a:pt x="382" y="932"/>
                  </a:lnTo>
                  <a:lnTo>
                    <a:pt x="382" y="937"/>
                  </a:lnTo>
                  <a:lnTo>
                    <a:pt x="381" y="941"/>
                  </a:lnTo>
                  <a:lnTo>
                    <a:pt x="379" y="944"/>
                  </a:lnTo>
                  <a:lnTo>
                    <a:pt x="376" y="948"/>
                  </a:lnTo>
                  <a:lnTo>
                    <a:pt x="372" y="951"/>
                  </a:lnTo>
                  <a:lnTo>
                    <a:pt x="368" y="953"/>
                  </a:lnTo>
                  <a:lnTo>
                    <a:pt x="364" y="954"/>
                  </a:lnTo>
                  <a:lnTo>
                    <a:pt x="360" y="955"/>
                  </a:lnTo>
                  <a:lnTo>
                    <a:pt x="87" y="955"/>
                  </a:lnTo>
                  <a:lnTo>
                    <a:pt x="87" y="955"/>
                  </a:lnTo>
                  <a:lnTo>
                    <a:pt x="83" y="954"/>
                  </a:lnTo>
                  <a:lnTo>
                    <a:pt x="78" y="953"/>
                  </a:lnTo>
                  <a:lnTo>
                    <a:pt x="74" y="951"/>
                  </a:lnTo>
                  <a:lnTo>
                    <a:pt x="71" y="948"/>
                  </a:lnTo>
                  <a:lnTo>
                    <a:pt x="68" y="944"/>
                  </a:lnTo>
                  <a:lnTo>
                    <a:pt x="66" y="941"/>
                  </a:lnTo>
                  <a:lnTo>
                    <a:pt x="65" y="937"/>
                  </a:lnTo>
                  <a:lnTo>
                    <a:pt x="65" y="932"/>
                  </a:lnTo>
                  <a:lnTo>
                    <a:pt x="65" y="659"/>
                  </a:lnTo>
                  <a:lnTo>
                    <a:pt x="65" y="659"/>
                  </a:lnTo>
                  <a:lnTo>
                    <a:pt x="65" y="655"/>
                  </a:lnTo>
                  <a:lnTo>
                    <a:pt x="66" y="650"/>
                  </a:lnTo>
                  <a:lnTo>
                    <a:pt x="68" y="646"/>
                  </a:lnTo>
                  <a:lnTo>
                    <a:pt x="71" y="643"/>
                  </a:lnTo>
                  <a:lnTo>
                    <a:pt x="74" y="641"/>
                  </a:lnTo>
                  <a:lnTo>
                    <a:pt x="78" y="639"/>
                  </a:lnTo>
                  <a:lnTo>
                    <a:pt x="83" y="638"/>
                  </a:lnTo>
                  <a:lnTo>
                    <a:pt x="87" y="637"/>
                  </a:lnTo>
                  <a:lnTo>
                    <a:pt x="360" y="637"/>
                  </a:lnTo>
                  <a:lnTo>
                    <a:pt x="360" y="637"/>
                  </a:lnTo>
                  <a:lnTo>
                    <a:pt x="364" y="638"/>
                  </a:lnTo>
                  <a:lnTo>
                    <a:pt x="368" y="639"/>
                  </a:lnTo>
                  <a:lnTo>
                    <a:pt x="372" y="641"/>
                  </a:lnTo>
                  <a:lnTo>
                    <a:pt x="376" y="643"/>
                  </a:lnTo>
                  <a:lnTo>
                    <a:pt x="379" y="646"/>
                  </a:lnTo>
                  <a:lnTo>
                    <a:pt x="381" y="650"/>
                  </a:lnTo>
                  <a:lnTo>
                    <a:pt x="382" y="655"/>
                  </a:lnTo>
                  <a:lnTo>
                    <a:pt x="382" y="659"/>
                  </a:lnTo>
                  <a:lnTo>
                    <a:pt x="382" y="932"/>
                  </a:lnTo>
                  <a:close/>
                  <a:moveTo>
                    <a:pt x="933" y="573"/>
                  </a:moveTo>
                  <a:lnTo>
                    <a:pt x="659" y="573"/>
                  </a:lnTo>
                  <a:lnTo>
                    <a:pt x="659" y="573"/>
                  </a:lnTo>
                  <a:lnTo>
                    <a:pt x="650" y="573"/>
                  </a:lnTo>
                  <a:lnTo>
                    <a:pt x="642" y="574"/>
                  </a:lnTo>
                  <a:lnTo>
                    <a:pt x="634" y="576"/>
                  </a:lnTo>
                  <a:lnTo>
                    <a:pt x="626" y="580"/>
                  </a:lnTo>
                  <a:lnTo>
                    <a:pt x="618" y="584"/>
                  </a:lnTo>
                  <a:lnTo>
                    <a:pt x="612" y="588"/>
                  </a:lnTo>
                  <a:lnTo>
                    <a:pt x="604" y="593"/>
                  </a:lnTo>
                  <a:lnTo>
                    <a:pt x="599" y="598"/>
                  </a:lnTo>
                  <a:lnTo>
                    <a:pt x="592" y="604"/>
                  </a:lnTo>
                  <a:lnTo>
                    <a:pt x="588" y="611"/>
                  </a:lnTo>
                  <a:lnTo>
                    <a:pt x="584" y="618"/>
                  </a:lnTo>
                  <a:lnTo>
                    <a:pt x="580" y="626"/>
                  </a:lnTo>
                  <a:lnTo>
                    <a:pt x="577" y="633"/>
                  </a:lnTo>
                  <a:lnTo>
                    <a:pt x="575" y="642"/>
                  </a:lnTo>
                  <a:lnTo>
                    <a:pt x="573" y="650"/>
                  </a:lnTo>
                  <a:lnTo>
                    <a:pt x="573" y="659"/>
                  </a:lnTo>
                  <a:lnTo>
                    <a:pt x="573" y="932"/>
                  </a:lnTo>
                  <a:lnTo>
                    <a:pt x="573" y="932"/>
                  </a:lnTo>
                  <a:lnTo>
                    <a:pt x="573" y="941"/>
                  </a:lnTo>
                  <a:lnTo>
                    <a:pt x="575" y="950"/>
                  </a:lnTo>
                  <a:lnTo>
                    <a:pt x="577" y="957"/>
                  </a:lnTo>
                  <a:lnTo>
                    <a:pt x="580" y="966"/>
                  </a:lnTo>
                  <a:lnTo>
                    <a:pt x="584" y="973"/>
                  </a:lnTo>
                  <a:lnTo>
                    <a:pt x="588" y="980"/>
                  </a:lnTo>
                  <a:lnTo>
                    <a:pt x="592" y="987"/>
                  </a:lnTo>
                  <a:lnTo>
                    <a:pt x="599" y="993"/>
                  </a:lnTo>
                  <a:lnTo>
                    <a:pt x="604" y="998"/>
                  </a:lnTo>
                  <a:lnTo>
                    <a:pt x="612" y="1003"/>
                  </a:lnTo>
                  <a:lnTo>
                    <a:pt x="618" y="1008"/>
                  </a:lnTo>
                  <a:lnTo>
                    <a:pt x="626" y="1011"/>
                  </a:lnTo>
                  <a:lnTo>
                    <a:pt x="634" y="1014"/>
                  </a:lnTo>
                  <a:lnTo>
                    <a:pt x="642" y="1016"/>
                  </a:lnTo>
                  <a:lnTo>
                    <a:pt x="650" y="1017"/>
                  </a:lnTo>
                  <a:lnTo>
                    <a:pt x="659" y="1018"/>
                  </a:lnTo>
                  <a:lnTo>
                    <a:pt x="933" y="1018"/>
                  </a:lnTo>
                  <a:lnTo>
                    <a:pt x="933" y="1018"/>
                  </a:lnTo>
                  <a:lnTo>
                    <a:pt x="941" y="1017"/>
                  </a:lnTo>
                  <a:lnTo>
                    <a:pt x="950" y="1016"/>
                  </a:lnTo>
                  <a:lnTo>
                    <a:pt x="957" y="1014"/>
                  </a:lnTo>
                  <a:lnTo>
                    <a:pt x="966" y="1011"/>
                  </a:lnTo>
                  <a:lnTo>
                    <a:pt x="973" y="1008"/>
                  </a:lnTo>
                  <a:lnTo>
                    <a:pt x="981" y="1003"/>
                  </a:lnTo>
                  <a:lnTo>
                    <a:pt x="987" y="998"/>
                  </a:lnTo>
                  <a:lnTo>
                    <a:pt x="993" y="993"/>
                  </a:lnTo>
                  <a:lnTo>
                    <a:pt x="999" y="987"/>
                  </a:lnTo>
                  <a:lnTo>
                    <a:pt x="1003" y="980"/>
                  </a:lnTo>
                  <a:lnTo>
                    <a:pt x="1008" y="973"/>
                  </a:lnTo>
                  <a:lnTo>
                    <a:pt x="1012" y="966"/>
                  </a:lnTo>
                  <a:lnTo>
                    <a:pt x="1014" y="957"/>
                  </a:lnTo>
                  <a:lnTo>
                    <a:pt x="1016" y="950"/>
                  </a:lnTo>
                  <a:lnTo>
                    <a:pt x="1018" y="941"/>
                  </a:lnTo>
                  <a:lnTo>
                    <a:pt x="1018" y="932"/>
                  </a:lnTo>
                  <a:lnTo>
                    <a:pt x="1018" y="659"/>
                  </a:lnTo>
                  <a:lnTo>
                    <a:pt x="1018" y="659"/>
                  </a:lnTo>
                  <a:lnTo>
                    <a:pt x="1018" y="650"/>
                  </a:lnTo>
                  <a:lnTo>
                    <a:pt x="1016" y="642"/>
                  </a:lnTo>
                  <a:lnTo>
                    <a:pt x="1014" y="633"/>
                  </a:lnTo>
                  <a:lnTo>
                    <a:pt x="1012" y="626"/>
                  </a:lnTo>
                  <a:lnTo>
                    <a:pt x="1008" y="618"/>
                  </a:lnTo>
                  <a:lnTo>
                    <a:pt x="1003" y="611"/>
                  </a:lnTo>
                  <a:lnTo>
                    <a:pt x="999" y="604"/>
                  </a:lnTo>
                  <a:lnTo>
                    <a:pt x="993" y="598"/>
                  </a:lnTo>
                  <a:lnTo>
                    <a:pt x="987" y="593"/>
                  </a:lnTo>
                  <a:lnTo>
                    <a:pt x="981" y="588"/>
                  </a:lnTo>
                  <a:lnTo>
                    <a:pt x="973" y="584"/>
                  </a:lnTo>
                  <a:lnTo>
                    <a:pt x="966" y="580"/>
                  </a:lnTo>
                  <a:lnTo>
                    <a:pt x="957" y="576"/>
                  </a:lnTo>
                  <a:lnTo>
                    <a:pt x="950" y="574"/>
                  </a:lnTo>
                  <a:lnTo>
                    <a:pt x="941" y="573"/>
                  </a:lnTo>
                  <a:lnTo>
                    <a:pt x="933" y="573"/>
                  </a:lnTo>
                  <a:lnTo>
                    <a:pt x="933" y="573"/>
                  </a:lnTo>
                  <a:close/>
                  <a:moveTo>
                    <a:pt x="955" y="932"/>
                  </a:moveTo>
                  <a:lnTo>
                    <a:pt x="955" y="932"/>
                  </a:lnTo>
                  <a:lnTo>
                    <a:pt x="954" y="937"/>
                  </a:lnTo>
                  <a:lnTo>
                    <a:pt x="953" y="941"/>
                  </a:lnTo>
                  <a:lnTo>
                    <a:pt x="951" y="944"/>
                  </a:lnTo>
                  <a:lnTo>
                    <a:pt x="949" y="948"/>
                  </a:lnTo>
                  <a:lnTo>
                    <a:pt x="944" y="951"/>
                  </a:lnTo>
                  <a:lnTo>
                    <a:pt x="941" y="953"/>
                  </a:lnTo>
                  <a:lnTo>
                    <a:pt x="937" y="954"/>
                  </a:lnTo>
                  <a:lnTo>
                    <a:pt x="933" y="955"/>
                  </a:lnTo>
                  <a:lnTo>
                    <a:pt x="659" y="955"/>
                  </a:lnTo>
                  <a:lnTo>
                    <a:pt x="659" y="955"/>
                  </a:lnTo>
                  <a:lnTo>
                    <a:pt x="655" y="954"/>
                  </a:lnTo>
                  <a:lnTo>
                    <a:pt x="650" y="953"/>
                  </a:lnTo>
                  <a:lnTo>
                    <a:pt x="647" y="951"/>
                  </a:lnTo>
                  <a:lnTo>
                    <a:pt x="644" y="948"/>
                  </a:lnTo>
                  <a:lnTo>
                    <a:pt x="641" y="944"/>
                  </a:lnTo>
                  <a:lnTo>
                    <a:pt x="639" y="941"/>
                  </a:lnTo>
                  <a:lnTo>
                    <a:pt x="638" y="937"/>
                  </a:lnTo>
                  <a:lnTo>
                    <a:pt x="636" y="932"/>
                  </a:lnTo>
                  <a:lnTo>
                    <a:pt x="636" y="659"/>
                  </a:lnTo>
                  <a:lnTo>
                    <a:pt x="636" y="659"/>
                  </a:lnTo>
                  <a:lnTo>
                    <a:pt x="638" y="655"/>
                  </a:lnTo>
                  <a:lnTo>
                    <a:pt x="639" y="650"/>
                  </a:lnTo>
                  <a:lnTo>
                    <a:pt x="641" y="646"/>
                  </a:lnTo>
                  <a:lnTo>
                    <a:pt x="644" y="643"/>
                  </a:lnTo>
                  <a:lnTo>
                    <a:pt x="647" y="641"/>
                  </a:lnTo>
                  <a:lnTo>
                    <a:pt x="650" y="639"/>
                  </a:lnTo>
                  <a:lnTo>
                    <a:pt x="655" y="638"/>
                  </a:lnTo>
                  <a:lnTo>
                    <a:pt x="659" y="637"/>
                  </a:lnTo>
                  <a:lnTo>
                    <a:pt x="933" y="637"/>
                  </a:lnTo>
                  <a:lnTo>
                    <a:pt x="933" y="637"/>
                  </a:lnTo>
                  <a:lnTo>
                    <a:pt x="937" y="638"/>
                  </a:lnTo>
                  <a:lnTo>
                    <a:pt x="941" y="639"/>
                  </a:lnTo>
                  <a:lnTo>
                    <a:pt x="944" y="641"/>
                  </a:lnTo>
                  <a:lnTo>
                    <a:pt x="949" y="643"/>
                  </a:lnTo>
                  <a:lnTo>
                    <a:pt x="951" y="646"/>
                  </a:lnTo>
                  <a:lnTo>
                    <a:pt x="953" y="650"/>
                  </a:lnTo>
                  <a:lnTo>
                    <a:pt x="954" y="655"/>
                  </a:lnTo>
                  <a:lnTo>
                    <a:pt x="955" y="659"/>
                  </a:lnTo>
                  <a:lnTo>
                    <a:pt x="955" y="93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4" name="Freeform 109"/>
            <p:cNvSpPr>
              <a:spLocks noEditPoints="1"/>
            </p:cNvSpPr>
            <p:nvPr/>
          </p:nvSpPr>
          <p:spPr bwMode="auto">
            <a:xfrm>
              <a:off x="3495904" y="2090700"/>
              <a:ext cx="388029" cy="267607"/>
            </a:xfrm>
            <a:custGeom>
              <a:avLst/>
              <a:gdLst>
                <a:gd name="T0" fmla="*/ 950 w 1017"/>
                <a:gd name="T1" fmla="*/ 187 h 701"/>
                <a:gd name="T2" fmla="*/ 995 w 1017"/>
                <a:gd name="T3" fmla="*/ 157 h 701"/>
                <a:gd name="T4" fmla="*/ 1017 w 1017"/>
                <a:gd name="T5" fmla="*/ 105 h 701"/>
                <a:gd name="T6" fmla="*/ 1009 w 1017"/>
                <a:gd name="T7" fmla="*/ 59 h 701"/>
                <a:gd name="T8" fmla="*/ 975 w 1017"/>
                <a:gd name="T9" fmla="*/ 17 h 701"/>
                <a:gd name="T10" fmla="*/ 921 w 1017"/>
                <a:gd name="T11" fmla="*/ 0 h 701"/>
                <a:gd name="T12" fmla="*/ 58 w 1017"/>
                <a:gd name="T13" fmla="*/ 8 h 701"/>
                <a:gd name="T14" fmla="*/ 16 w 1017"/>
                <a:gd name="T15" fmla="*/ 43 h 701"/>
                <a:gd name="T16" fmla="*/ 0 w 1017"/>
                <a:gd name="T17" fmla="*/ 96 h 701"/>
                <a:gd name="T18" fmla="*/ 10 w 1017"/>
                <a:gd name="T19" fmla="*/ 142 h 701"/>
                <a:gd name="T20" fmla="*/ 49 w 1017"/>
                <a:gd name="T21" fmla="*/ 180 h 701"/>
                <a:gd name="T22" fmla="*/ 95 w 1017"/>
                <a:gd name="T23" fmla="*/ 191 h 701"/>
                <a:gd name="T24" fmla="*/ 940 w 1017"/>
                <a:gd name="T25" fmla="*/ 70 h 701"/>
                <a:gd name="T26" fmla="*/ 953 w 1017"/>
                <a:gd name="T27" fmla="*/ 96 h 701"/>
                <a:gd name="T28" fmla="*/ 934 w 1017"/>
                <a:gd name="T29" fmla="*/ 126 h 701"/>
                <a:gd name="T30" fmla="*/ 82 w 1017"/>
                <a:gd name="T31" fmla="*/ 126 h 701"/>
                <a:gd name="T32" fmla="*/ 63 w 1017"/>
                <a:gd name="T33" fmla="*/ 96 h 701"/>
                <a:gd name="T34" fmla="*/ 77 w 1017"/>
                <a:gd name="T35" fmla="*/ 70 h 701"/>
                <a:gd name="T36" fmla="*/ 95 w 1017"/>
                <a:gd name="T37" fmla="*/ 255 h 701"/>
                <a:gd name="T38" fmla="*/ 49 w 1017"/>
                <a:gd name="T39" fmla="*/ 266 h 701"/>
                <a:gd name="T40" fmla="*/ 10 w 1017"/>
                <a:gd name="T41" fmla="*/ 305 h 701"/>
                <a:gd name="T42" fmla="*/ 0 w 1017"/>
                <a:gd name="T43" fmla="*/ 351 h 701"/>
                <a:gd name="T44" fmla="*/ 16 w 1017"/>
                <a:gd name="T45" fmla="*/ 404 h 701"/>
                <a:gd name="T46" fmla="*/ 58 w 1017"/>
                <a:gd name="T47" fmla="*/ 438 h 701"/>
                <a:gd name="T48" fmla="*/ 921 w 1017"/>
                <a:gd name="T49" fmla="*/ 445 h 701"/>
                <a:gd name="T50" fmla="*/ 975 w 1017"/>
                <a:gd name="T51" fmla="*/ 429 h 701"/>
                <a:gd name="T52" fmla="*/ 1009 w 1017"/>
                <a:gd name="T53" fmla="*/ 387 h 701"/>
                <a:gd name="T54" fmla="*/ 1017 w 1017"/>
                <a:gd name="T55" fmla="*/ 340 h 701"/>
                <a:gd name="T56" fmla="*/ 995 w 1017"/>
                <a:gd name="T57" fmla="*/ 290 h 701"/>
                <a:gd name="T58" fmla="*/ 950 w 1017"/>
                <a:gd name="T59" fmla="*/ 260 h 701"/>
                <a:gd name="T60" fmla="*/ 95 w 1017"/>
                <a:gd name="T61" fmla="*/ 382 h 701"/>
                <a:gd name="T62" fmla="*/ 68 w 1017"/>
                <a:gd name="T63" fmla="*/ 368 h 701"/>
                <a:gd name="T64" fmla="*/ 65 w 1017"/>
                <a:gd name="T65" fmla="*/ 338 h 701"/>
                <a:gd name="T66" fmla="*/ 95 w 1017"/>
                <a:gd name="T67" fmla="*/ 319 h 701"/>
                <a:gd name="T68" fmla="*/ 944 w 1017"/>
                <a:gd name="T69" fmla="*/ 328 h 701"/>
                <a:gd name="T70" fmla="*/ 952 w 1017"/>
                <a:gd name="T71" fmla="*/ 357 h 701"/>
                <a:gd name="T72" fmla="*/ 928 w 1017"/>
                <a:gd name="T73" fmla="*/ 382 h 701"/>
                <a:gd name="T74" fmla="*/ 84 w 1017"/>
                <a:gd name="T75" fmla="*/ 510 h 701"/>
                <a:gd name="T76" fmla="*/ 34 w 1017"/>
                <a:gd name="T77" fmla="*/ 531 h 701"/>
                <a:gd name="T78" fmla="*/ 4 w 1017"/>
                <a:gd name="T79" fmla="*/ 576 h 701"/>
                <a:gd name="T80" fmla="*/ 1 w 1017"/>
                <a:gd name="T81" fmla="*/ 625 h 701"/>
                <a:gd name="T82" fmla="*/ 28 w 1017"/>
                <a:gd name="T83" fmla="*/ 673 h 701"/>
                <a:gd name="T84" fmla="*/ 76 w 1017"/>
                <a:gd name="T85" fmla="*/ 699 h 701"/>
                <a:gd name="T86" fmla="*/ 941 w 1017"/>
                <a:gd name="T87" fmla="*/ 699 h 701"/>
                <a:gd name="T88" fmla="*/ 989 w 1017"/>
                <a:gd name="T89" fmla="*/ 673 h 701"/>
                <a:gd name="T90" fmla="*/ 1015 w 1017"/>
                <a:gd name="T91" fmla="*/ 625 h 701"/>
                <a:gd name="T92" fmla="*/ 1013 w 1017"/>
                <a:gd name="T93" fmla="*/ 576 h 701"/>
                <a:gd name="T94" fmla="*/ 982 w 1017"/>
                <a:gd name="T95" fmla="*/ 531 h 701"/>
                <a:gd name="T96" fmla="*/ 931 w 1017"/>
                <a:gd name="T97" fmla="*/ 510 h 701"/>
                <a:gd name="T98" fmla="*/ 89 w 1017"/>
                <a:gd name="T99" fmla="*/ 636 h 701"/>
                <a:gd name="T100" fmla="*/ 63 w 1017"/>
                <a:gd name="T101" fmla="*/ 612 h 701"/>
                <a:gd name="T102" fmla="*/ 73 w 1017"/>
                <a:gd name="T103" fmla="*/ 583 h 701"/>
                <a:gd name="T104" fmla="*/ 921 w 1017"/>
                <a:gd name="T105" fmla="*/ 573 h 701"/>
                <a:gd name="T106" fmla="*/ 951 w 1017"/>
                <a:gd name="T107" fmla="*/ 592 h 701"/>
                <a:gd name="T108" fmla="*/ 948 w 1017"/>
                <a:gd name="T109" fmla="*/ 622 h 701"/>
                <a:gd name="T110" fmla="*/ 921 w 1017"/>
                <a:gd name="T111" fmla="*/ 636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7" h="701">
                  <a:moveTo>
                    <a:pt x="95" y="191"/>
                  </a:moveTo>
                  <a:lnTo>
                    <a:pt x="921" y="191"/>
                  </a:lnTo>
                  <a:lnTo>
                    <a:pt x="921" y="191"/>
                  </a:lnTo>
                  <a:lnTo>
                    <a:pt x="931" y="191"/>
                  </a:lnTo>
                  <a:lnTo>
                    <a:pt x="941" y="190"/>
                  </a:lnTo>
                  <a:lnTo>
                    <a:pt x="950" y="187"/>
                  </a:lnTo>
                  <a:lnTo>
                    <a:pt x="959" y="184"/>
                  </a:lnTo>
                  <a:lnTo>
                    <a:pt x="967" y="180"/>
                  </a:lnTo>
                  <a:lnTo>
                    <a:pt x="975" y="175"/>
                  </a:lnTo>
                  <a:lnTo>
                    <a:pt x="982" y="170"/>
                  </a:lnTo>
                  <a:lnTo>
                    <a:pt x="989" y="163"/>
                  </a:lnTo>
                  <a:lnTo>
                    <a:pt x="995" y="157"/>
                  </a:lnTo>
                  <a:lnTo>
                    <a:pt x="1001" y="149"/>
                  </a:lnTo>
                  <a:lnTo>
                    <a:pt x="1005" y="142"/>
                  </a:lnTo>
                  <a:lnTo>
                    <a:pt x="1009" y="133"/>
                  </a:lnTo>
                  <a:lnTo>
                    <a:pt x="1013" y="125"/>
                  </a:lnTo>
                  <a:lnTo>
                    <a:pt x="1015" y="115"/>
                  </a:lnTo>
                  <a:lnTo>
                    <a:pt x="1017" y="105"/>
                  </a:lnTo>
                  <a:lnTo>
                    <a:pt x="1017" y="96"/>
                  </a:lnTo>
                  <a:lnTo>
                    <a:pt x="1017" y="96"/>
                  </a:lnTo>
                  <a:lnTo>
                    <a:pt x="1017" y="86"/>
                  </a:lnTo>
                  <a:lnTo>
                    <a:pt x="1015" y="76"/>
                  </a:lnTo>
                  <a:lnTo>
                    <a:pt x="1013" y="68"/>
                  </a:lnTo>
                  <a:lnTo>
                    <a:pt x="1009" y="59"/>
                  </a:lnTo>
                  <a:lnTo>
                    <a:pt x="1005" y="51"/>
                  </a:lnTo>
                  <a:lnTo>
                    <a:pt x="1001" y="43"/>
                  </a:lnTo>
                  <a:lnTo>
                    <a:pt x="995" y="35"/>
                  </a:lnTo>
                  <a:lnTo>
                    <a:pt x="989" y="29"/>
                  </a:lnTo>
                  <a:lnTo>
                    <a:pt x="982" y="23"/>
                  </a:lnTo>
                  <a:lnTo>
                    <a:pt x="975" y="17"/>
                  </a:lnTo>
                  <a:lnTo>
                    <a:pt x="967" y="12"/>
                  </a:lnTo>
                  <a:lnTo>
                    <a:pt x="959" y="8"/>
                  </a:lnTo>
                  <a:lnTo>
                    <a:pt x="950" y="4"/>
                  </a:lnTo>
                  <a:lnTo>
                    <a:pt x="941" y="2"/>
                  </a:lnTo>
                  <a:lnTo>
                    <a:pt x="931" y="1"/>
                  </a:lnTo>
                  <a:lnTo>
                    <a:pt x="921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84" y="1"/>
                  </a:lnTo>
                  <a:lnTo>
                    <a:pt x="76" y="2"/>
                  </a:lnTo>
                  <a:lnTo>
                    <a:pt x="66" y="4"/>
                  </a:lnTo>
                  <a:lnTo>
                    <a:pt x="58" y="8"/>
                  </a:lnTo>
                  <a:lnTo>
                    <a:pt x="49" y="12"/>
                  </a:lnTo>
                  <a:lnTo>
                    <a:pt x="41" y="17"/>
                  </a:lnTo>
                  <a:lnTo>
                    <a:pt x="34" y="23"/>
                  </a:lnTo>
                  <a:lnTo>
                    <a:pt x="28" y="29"/>
                  </a:lnTo>
                  <a:lnTo>
                    <a:pt x="21" y="35"/>
                  </a:lnTo>
                  <a:lnTo>
                    <a:pt x="16" y="43"/>
                  </a:lnTo>
                  <a:lnTo>
                    <a:pt x="10" y="51"/>
                  </a:lnTo>
                  <a:lnTo>
                    <a:pt x="7" y="59"/>
                  </a:lnTo>
                  <a:lnTo>
                    <a:pt x="4" y="68"/>
                  </a:lnTo>
                  <a:lnTo>
                    <a:pt x="1" y="76"/>
                  </a:lnTo>
                  <a:lnTo>
                    <a:pt x="0" y="86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5"/>
                  </a:lnTo>
                  <a:lnTo>
                    <a:pt x="1" y="115"/>
                  </a:lnTo>
                  <a:lnTo>
                    <a:pt x="4" y="125"/>
                  </a:lnTo>
                  <a:lnTo>
                    <a:pt x="7" y="133"/>
                  </a:lnTo>
                  <a:lnTo>
                    <a:pt x="10" y="142"/>
                  </a:lnTo>
                  <a:lnTo>
                    <a:pt x="16" y="149"/>
                  </a:lnTo>
                  <a:lnTo>
                    <a:pt x="21" y="157"/>
                  </a:lnTo>
                  <a:lnTo>
                    <a:pt x="28" y="163"/>
                  </a:lnTo>
                  <a:lnTo>
                    <a:pt x="34" y="170"/>
                  </a:lnTo>
                  <a:lnTo>
                    <a:pt x="41" y="175"/>
                  </a:lnTo>
                  <a:lnTo>
                    <a:pt x="49" y="180"/>
                  </a:lnTo>
                  <a:lnTo>
                    <a:pt x="58" y="184"/>
                  </a:lnTo>
                  <a:lnTo>
                    <a:pt x="66" y="187"/>
                  </a:lnTo>
                  <a:lnTo>
                    <a:pt x="76" y="190"/>
                  </a:lnTo>
                  <a:lnTo>
                    <a:pt x="84" y="191"/>
                  </a:lnTo>
                  <a:lnTo>
                    <a:pt x="95" y="191"/>
                  </a:lnTo>
                  <a:lnTo>
                    <a:pt x="95" y="191"/>
                  </a:lnTo>
                  <a:close/>
                  <a:moveTo>
                    <a:pt x="95" y="64"/>
                  </a:moveTo>
                  <a:lnTo>
                    <a:pt x="921" y="64"/>
                  </a:lnTo>
                  <a:lnTo>
                    <a:pt x="921" y="64"/>
                  </a:lnTo>
                  <a:lnTo>
                    <a:pt x="928" y="64"/>
                  </a:lnTo>
                  <a:lnTo>
                    <a:pt x="934" y="67"/>
                  </a:lnTo>
                  <a:lnTo>
                    <a:pt x="940" y="70"/>
                  </a:lnTo>
                  <a:lnTo>
                    <a:pt x="944" y="73"/>
                  </a:lnTo>
                  <a:lnTo>
                    <a:pt x="948" y="78"/>
                  </a:lnTo>
                  <a:lnTo>
                    <a:pt x="951" y="84"/>
                  </a:lnTo>
                  <a:lnTo>
                    <a:pt x="952" y="89"/>
                  </a:lnTo>
                  <a:lnTo>
                    <a:pt x="953" y="96"/>
                  </a:lnTo>
                  <a:lnTo>
                    <a:pt x="953" y="96"/>
                  </a:lnTo>
                  <a:lnTo>
                    <a:pt x="952" y="102"/>
                  </a:lnTo>
                  <a:lnTo>
                    <a:pt x="951" y="108"/>
                  </a:lnTo>
                  <a:lnTo>
                    <a:pt x="948" y="114"/>
                  </a:lnTo>
                  <a:lnTo>
                    <a:pt x="944" y="118"/>
                  </a:lnTo>
                  <a:lnTo>
                    <a:pt x="940" y="122"/>
                  </a:lnTo>
                  <a:lnTo>
                    <a:pt x="934" y="126"/>
                  </a:lnTo>
                  <a:lnTo>
                    <a:pt x="928" y="127"/>
                  </a:lnTo>
                  <a:lnTo>
                    <a:pt x="921" y="128"/>
                  </a:lnTo>
                  <a:lnTo>
                    <a:pt x="95" y="128"/>
                  </a:lnTo>
                  <a:lnTo>
                    <a:pt x="95" y="128"/>
                  </a:lnTo>
                  <a:lnTo>
                    <a:pt x="89" y="127"/>
                  </a:lnTo>
                  <a:lnTo>
                    <a:pt x="82" y="126"/>
                  </a:lnTo>
                  <a:lnTo>
                    <a:pt x="77" y="122"/>
                  </a:lnTo>
                  <a:lnTo>
                    <a:pt x="73" y="118"/>
                  </a:lnTo>
                  <a:lnTo>
                    <a:pt x="68" y="114"/>
                  </a:lnTo>
                  <a:lnTo>
                    <a:pt x="65" y="108"/>
                  </a:lnTo>
                  <a:lnTo>
                    <a:pt x="63" y="102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89"/>
                  </a:lnTo>
                  <a:lnTo>
                    <a:pt x="65" y="84"/>
                  </a:lnTo>
                  <a:lnTo>
                    <a:pt x="68" y="78"/>
                  </a:lnTo>
                  <a:lnTo>
                    <a:pt x="73" y="73"/>
                  </a:lnTo>
                  <a:lnTo>
                    <a:pt x="77" y="70"/>
                  </a:lnTo>
                  <a:lnTo>
                    <a:pt x="82" y="67"/>
                  </a:lnTo>
                  <a:lnTo>
                    <a:pt x="89" y="64"/>
                  </a:lnTo>
                  <a:lnTo>
                    <a:pt x="95" y="64"/>
                  </a:lnTo>
                  <a:lnTo>
                    <a:pt x="95" y="64"/>
                  </a:lnTo>
                  <a:close/>
                  <a:moveTo>
                    <a:pt x="921" y="255"/>
                  </a:moveTo>
                  <a:lnTo>
                    <a:pt x="95" y="255"/>
                  </a:lnTo>
                  <a:lnTo>
                    <a:pt x="95" y="255"/>
                  </a:lnTo>
                  <a:lnTo>
                    <a:pt x="84" y="255"/>
                  </a:lnTo>
                  <a:lnTo>
                    <a:pt x="76" y="257"/>
                  </a:lnTo>
                  <a:lnTo>
                    <a:pt x="66" y="260"/>
                  </a:lnTo>
                  <a:lnTo>
                    <a:pt x="58" y="263"/>
                  </a:lnTo>
                  <a:lnTo>
                    <a:pt x="49" y="266"/>
                  </a:lnTo>
                  <a:lnTo>
                    <a:pt x="41" y="272"/>
                  </a:lnTo>
                  <a:lnTo>
                    <a:pt x="34" y="277"/>
                  </a:lnTo>
                  <a:lnTo>
                    <a:pt x="28" y="283"/>
                  </a:lnTo>
                  <a:lnTo>
                    <a:pt x="21" y="290"/>
                  </a:lnTo>
                  <a:lnTo>
                    <a:pt x="16" y="297"/>
                  </a:lnTo>
                  <a:lnTo>
                    <a:pt x="10" y="305"/>
                  </a:lnTo>
                  <a:lnTo>
                    <a:pt x="7" y="313"/>
                  </a:lnTo>
                  <a:lnTo>
                    <a:pt x="4" y="322"/>
                  </a:lnTo>
                  <a:lnTo>
                    <a:pt x="1" y="332"/>
                  </a:lnTo>
                  <a:lnTo>
                    <a:pt x="0" y="340"/>
                  </a:lnTo>
                  <a:lnTo>
                    <a:pt x="0" y="351"/>
                  </a:lnTo>
                  <a:lnTo>
                    <a:pt x="0" y="351"/>
                  </a:lnTo>
                  <a:lnTo>
                    <a:pt x="0" y="361"/>
                  </a:lnTo>
                  <a:lnTo>
                    <a:pt x="1" y="369"/>
                  </a:lnTo>
                  <a:lnTo>
                    <a:pt x="4" y="379"/>
                  </a:lnTo>
                  <a:lnTo>
                    <a:pt x="7" y="387"/>
                  </a:lnTo>
                  <a:lnTo>
                    <a:pt x="10" y="396"/>
                  </a:lnTo>
                  <a:lnTo>
                    <a:pt x="16" y="404"/>
                  </a:lnTo>
                  <a:lnTo>
                    <a:pt x="21" y="411"/>
                  </a:lnTo>
                  <a:lnTo>
                    <a:pt x="28" y="417"/>
                  </a:lnTo>
                  <a:lnTo>
                    <a:pt x="34" y="424"/>
                  </a:lnTo>
                  <a:lnTo>
                    <a:pt x="41" y="429"/>
                  </a:lnTo>
                  <a:lnTo>
                    <a:pt x="49" y="435"/>
                  </a:lnTo>
                  <a:lnTo>
                    <a:pt x="58" y="438"/>
                  </a:lnTo>
                  <a:lnTo>
                    <a:pt x="66" y="441"/>
                  </a:lnTo>
                  <a:lnTo>
                    <a:pt x="76" y="444"/>
                  </a:lnTo>
                  <a:lnTo>
                    <a:pt x="84" y="445"/>
                  </a:lnTo>
                  <a:lnTo>
                    <a:pt x="95" y="445"/>
                  </a:lnTo>
                  <a:lnTo>
                    <a:pt x="921" y="445"/>
                  </a:lnTo>
                  <a:lnTo>
                    <a:pt x="921" y="445"/>
                  </a:lnTo>
                  <a:lnTo>
                    <a:pt x="931" y="445"/>
                  </a:lnTo>
                  <a:lnTo>
                    <a:pt x="941" y="444"/>
                  </a:lnTo>
                  <a:lnTo>
                    <a:pt x="950" y="441"/>
                  </a:lnTo>
                  <a:lnTo>
                    <a:pt x="959" y="438"/>
                  </a:lnTo>
                  <a:lnTo>
                    <a:pt x="967" y="435"/>
                  </a:lnTo>
                  <a:lnTo>
                    <a:pt x="975" y="429"/>
                  </a:lnTo>
                  <a:lnTo>
                    <a:pt x="982" y="424"/>
                  </a:lnTo>
                  <a:lnTo>
                    <a:pt x="989" y="417"/>
                  </a:lnTo>
                  <a:lnTo>
                    <a:pt x="995" y="411"/>
                  </a:lnTo>
                  <a:lnTo>
                    <a:pt x="1001" y="404"/>
                  </a:lnTo>
                  <a:lnTo>
                    <a:pt x="1005" y="396"/>
                  </a:lnTo>
                  <a:lnTo>
                    <a:pt x="1009" y="387"/>
                  </a:lnTo>
                  <a:lnTo>
                    <a:pt x="1013" y="379"/>
                  </a:lnTo>
                  <a:lnTo>
                    <a:pt x="1015" y="369"/>
                  </a:lnTo>
                  <a:lnTo>
                    <a:pt x="1017" y="361"/>
                  </a:lnTo>
                  <a:lnTo>
                    <a:pt x="1017" y="351"/>
                  </a:lnTo>
                  <a:lnTo>
                    <a:pt x="1017" y="351"/>
                  </a:lnTo>
                  <a:lnTo>
                    <a:pt x="1017" y="340"/>
                  </a:lnTo>
                  <a:lnTo>
                    <a:pt x="1015" y="332"/>
                  </a:lnTo>
                  <a:lnTo>
                    <a:pt x="1013" y="322"/>
                  </a:lnTo>
                  <a:lnTo>
                    <a:pt x="1009" y="313"/>
                  </a:lnTo>
                  <a:lnTo>
                    <a:pt x="1005" y="305"/>
                  </a:lnTo>
                  <a:lnTo>
                    <a:pt x="1001" y="297"/>
                  </a:lnTo>
                  <a:lnTo>
                    <a:pt x="995" y="290"/>
                  </a:lnTo>
                  <a:lnTo>
                    <a:pt x="989" y="283"/>
                  </a:lnTo>
                  <a:lnTo>
                    <a:pt x="982" y="277"/>
                  </a:lnTo>
                  <a:lnTo>
                    <a:pt x="975" y="272"/>
                  </a:lnTo>
                  <a:lnTo>
                    <a:pt x="967" y="266"/>
                  </a:lnTo>
                  <a:lnTo>
                    <a:pt x="959" y="263"/>
                  </a:lnTo>
                  <a:lnTo>
                    <a:pt x="950" y="260"/>
                  </a:lnTo>
                  <a:lnTo>
                    <a:pt x="941" y="257"/>
                  </a:lnTo>
                  <a:lnTo>
                    <a:pt x="931" y="255"/>
                  </a:lnTo>
                  <a:lnTo>
                    <a:pt x="921" y="255"/>
                  </a:lnTo>
                  <a:lnTo>
                    <a:pt x="921" y="255"/>
                  </a:lnTo>
                  <a:close/>
                  <a:moveTo>
                    <a:pt x="921" y="382"/>
                  </a:moveTo>
                  <a:lnTo>
                    <a:pt x="95" y="382"/>
                  </a:lnTo>
                  <a:lnTo>
                    <a:pt x="95" y="382"/>
                  </a:lnTo>
                  <a:lnTo>
                    <a:pt x="89" y="382"/>
                  </a:lnTo>
                  <a:lnTo>
                    <a:pt x="82" y="380"/>
                  </a:lnTo>
                  <a:lnTo>
                    <a:pt x="77" y="377"/>
                  </a:lnTo>
                  <a:lnTo>
                    <a:pt x="73" y="372"/>
                  </a:lnTo>
                  <a:lnTo>
                    <a:pt x="68" y="368"/>
                  </a:lnTo>
                  <a:lnTo>
                    <a:pt x="65" y="363"/>
                  </a:lnTo>
                  <a:lnTo>
                    <a:pt x="63" y="357"/>
                  </a:lnTo>
                  <a:lnTo>
                    <a:pt x="63" y="351"/>
                  </a:lnTo>
                  <a:lnTo>
                    <a:pt x="63" y="351"/>
                  </a:lnTo>
                  <a:lnTo>
                    <a:pt x="63" y="344"/>
                  </a:lnTo>
                  <a:lnTo>
                    <a:pt x="65" y="338"/>
                  </a:lnTo>
                  <a:lnTo>
                    <a:pt x="68" y="333"/>
                  </a:lnTo>
                  <a:lnTo>
                    <a:pt x="73" y="328"/>
                  </a:lnTo>
                  <a:lnTo>
                    <a:pt x="77" y="324"/>
                  </a:lnTo>
                  <a:lnTo>
                    <a:pt x="82" y="321"/>
                  </a:lnTo>
                  <a:lnTo>
                    <a:pt x="89" y="319"/>
                  </a:lnTo>
                  <a:lnTo>
                    <a:pt x="95" y="319"/>
                  </a:lnTo>
                  <a:lnTo>
                    <a:pt x="921" y="319"/>
                  </a:lnTo>
                  <a:lnTo>
                    <a:pt x="921" y="319"/>
                  </a:lnTo>
                  <a:lnTo>
                    <a:pt x="928" y="319"/>
                  </a:lnTo>
                  <a:lnTo>
                    <a:pt x="934" y="321"/>
                  </a:lnTo>
                  <a:lnTo>
                    <a:pt x="940" y="324"/>
                  </a:lnTo>
                  <a:lnTo>
                    <a:pt x="944" y="328"/>
                  </a:lnTo>
                  <a:lnTo>
                    <a:pt x="948" y="333"/>
                  </a:lnTo>
                  <a:lnTo>
                    <a:pt x="951" y="338"/>
                  </a:lnTo>
                  <a:lnTo>
                    <a:pt x="952" y="344"/>
                  </a:lnTo>
                  <a:lnTo>
                    <a:pt x="953" y="351"/>
                  </a:lnTo>
                  <a:lnTo>
                    <a:pt x="953" y="351"/>
                  </a:lnTo>
                  <a:lnTo>
                    <a:pt x="952" y="357"/>
                  </a:lnTo>
                  <a:lnTo>
                    <a:pt x="951" y="363"/>
                  </a:lnTo>
                  <a:lnTo>
                    <a:pt x="948" y="368"/>
                  </a:lnTo>
                  <a:lnTo>
                    <a:pt x="944" y="372"/>
                  </a:lnTo>
                  <a:lnTo>
                    <a:pt x="940" y="377"/>
                  </a:lnTo>
                  <a:lnTo>
                    <a:pt x="934" y="380"/>
                  </a:lnTo>
                  <a:lnTo>
                    <a:pt x="928" y="382"/>
                  </a:lnTo>
                  <a:lnTo>
                    <a:pt x="921" y="382"/>
                  </a:lnTo>
                  <a:lnTo>
                    <a:pt x="921" y="382"/>
                  </a:lnTo>
                  <a:close/>
                  <a:moveTo>
                    <a:pt x="921" y="510"/>
                  </a:moveTo>
                  <a:lnTo>
                    <a:pt x="95" y="510"/>
                  </a:lnTo>
                  <a:lnTo>
                    <a:pt x="95" y="510"/>
                  </a:lnTo>
                  <a:lnTo>
                    <a:pt x="84" y="510"/>
                  </a:lnTo>
                  <a:lnTo>
                    <a:pt x="76" y="512"/>
                  </a:lnTo>
                  <a:lnTo>
                    <a:pt x="66" y="514"/>
                  </a:lnTo>
                  <a:lnTo>
                    <a:pt x="58" y="517"/>
                  </a:lnTo>
                  <a:lnTo>
                    <a:pt x="49" y="520"/>
                  </a:lnTo>
                  <a:lnTo>
                    <a:pt x="41" y="526"/>
                  </a:lnTo>
                  <a:lnTo>
                    <a:pt x="34" y="531"/>
                  </a:lnTo>
                  <a:lnTo>
                    <a:pt x="28" y="538"/>
                  </a:lnTo>
                  <a:lnTo>
                    <a:pt x="21" y="544"/>
                  </a:lnTo>
                  <a:lnTo>
                    <a:pt x="16" y="552"/>
                  </a:lnTo>
                  <a:lnTo>
                    <a:pt x="10" y="559"/>
                  </a:lnTo>
                  <a:lnTo>
                    <a:pt x="7" y="568"/>
                  </a:lnTo>
                  <a:lnTo>
                    <a:pt x="4" y="576"/>
                  </a:lnTo>
                  <a:lnTo>
                    <a:pt x="1" y="586"/>
                  </a:lnTo>
                  <a:lnTo>
                    <a:pt x="0" y="596"/>
                  </a:lnTo>
                  <a:lnTo>
                    <a:pt x="0" y="605"/>
                  </a:lnTo>
                  <a:lnTo>
                    <a:pt x="0" y="605"/>
                  </a:lnTo>
                  <a:lnTo>
                    <a:pt x="0" y="615"/>
                  </a:lnTo>
                  <a:lnTo>
                    <a:pt x="1" y="625"/>
                  </a:lnTo>
                  <a:lnTo>
                    <a:pt x="4" y="633"/>
                  </a:lnTo>
                  <a:lnTo>
                    <a:pt x="7" y="642"/>
                  </a:lnTo>
                  <a:lnTo>
                    <a:pt x="10" y="650"/>
                  </a:lnTo>
                  <a:lnTo>
                    <a:pt x="16" y="658"/>
                  </a:lnTo>
                  <a:lnTo>
                    <a:pt x="21" y="665"/>
                  </a:lnTo>
                  <a:lnTo>
                    <a:pt x="28" y="673"/>
                  </a:lnTo>
                  <a:lnTo>
                    <a:pt x="34" y="678"/>
                  </a:lnTo>
                  <a:lnTo>
                    <a:pt x="41" y="684"/>
                  </a:lnTo>
                  <a:lnTo>
                    <a:pt x="49" y="689"/>
                  </a:lnTo>
                  <a:lnTo>
                    <a:pt x="58" y="693"/>
                  </a:lnTo>
                  <a:lnTo>
                    <a:pt x="66" y="696"/>
                  </a:lnTo>
                  <a:lnTo>
                    <a:pt x="76" y="699"/>
                  </a:lnTo>
                  <a:lnTo>
                    <a:pt x="84" y="700"/>
                  </a:lnTo>
                  <a:lnTo>
                    <a:pt x="95" y="701"/>
                  </a:lnTo>
                  <a:lnTo>
                    <a:pt x="921" y="701"/>
                  </a:lnTo>
                  <a:lnTo>
                    <a:pt x="921" y="701"/>
                  </a:lnTo>
                  <a:lnTo>
                    <a:pt x="931" y="700"/>
                  </a:lnTo>
                  <a:lnTo>
                    <a:pt x="941" y="699"/>
                  </a:lnTo>
                  <a:lnTo>
                    <a:pt x="950" y="696"/>
                  </a:lnTo>
                  <a:lnTo>
                    <a:pt x="959" y="693"/>
                  </a:lnTo>
                  <a:lnTo>
                    <a:pt x="967" y="689"/>
                  </a:lnTo>
                  <a:lnTo>
                    <a:pt x="975" y="684"/>
                  </a:lnTo>
                  <a:lnTo>
                    <a:pt x="982" y="678"/>
                  </a:lnTo>
                  <a:lnTo>
                    <a:pt x="989" y="673"/>
                  </a:lnTo>
                  <a:lnTo>
                    <a:pt x="995" y="665"/>
                  </a:lnTo>
                  <a:lnTo>
                    <a:pt x="1001" y="658"/>
                  </a:lnTo>
                  <a:lnTo>
                    <a:pt x="1005" y="650"/>
                  </a:lnTo>
                  <a:lnTo>
                    <a:pt x="1009" y="642"/>
                  </a:lnTo>
                  <a:lnTo>
                    <a:pt x="1013" y="633"/>
                  </a:lnTo>
                  <a:lnTo>
                    <a:pt x="1015" y="625"/>
                  </a:lnTo>
                  <a:lnTo>
                    <a:pt x="1017" y="615"/>
                  </a:lnTo>
                  <a:lnTo>
                    <a:pt x="1017" y="605"/>
                  </a:lnTo>
                  <a:lnTo>
                    <a:pt x="1017" y="605"/>
                  </a:lnTo>
                  <a:lnTo>
                    <a:pt x="1017" y="596"/>
                  </a:lnTo>
                  <a:lnTo>
                    <a:pt x="1015" y="586"/>
                  </a:lnTo>
                  <a:lnTo>
                    <a:pt x="1013" y="576"/>
                  </a:lnTo>
                  <a:lnTo>
                    <a:pt x="1009" y="568"/>
                  </a:lnTo>
                  <a:lnTo>
                    <a:pt x="1005" y="559"/>
                  </a:lnTo>
                  <a:lnTo>
                    <a:pt x="1001" y="552"/>
                  </a:lnTo>
                  <a:lnTo>
                    <a:pt x="995" y="544"/>
                  </a:lnTo>
                  <a:lnTo>
                    <a:pt x="989" y="538"/>
                  </a:lnTo>
                  <a:lnTo>
                    <a:pt x="982" y="531"/>
                  </a:lnTo>
                  <a:lnTo>
                    <a:pt x="975" y="526"/>
                  </a:lnTo>
                  <a:lnTo>
                    <a:pt x="967" y="520"/>
                  </a:lnTo>
                  <a:lnTo>
                    <a:pt x="959" y="517"/>
                  </a:lnTo>
                  <a:lnTo>
                    <a:pt x="950" y="514"/>
                  </a:lnTo>
                  <a:lnTo>
                    <a:pt x="941" y="512"/>
                  </a:lnTo>
                  <a:lnTo>
                    <a:pt x="931" y="510"/>
                  </a:lnTo>
                  <a:lnTo>
                    <a:pt x="921" y="510"/>
                  </a:lnTo>
                  <a:lnTo>
                    <a:pt x="921" y="510"/>
                  </a:lnTo>
                  <a:close/>
                  <a:moveTo>
                    <a:pt x="921" y="636"/>
                  </a:moveTo>
                  <a:lnTo>
                    <a:pt x="95" y="636"/>
                  </a:lnTo>
                  <a:lnTo>
                    <a:pt x="95" y="636"/>
                  </a:lnTo>
                  <a:lnTo>
                    <a:pt x="89" y="636"/>
                  </a:lnTo>
                  <a:lnTo>
                    <a:pt x="82" y="634"/>
                  </a:lnTo>
                  <a:lnTo>
                    <a:pt x="77" y="631"/>
                  </a:lnTo>
                  <a:lnTo>
                    <a:pt x="73" y="628"/>
                  </a:lnTo>
                  <a:lnTo>
                    <a:pt x="68" y="622"/>
                  </a:lnTo>
                  <a:lnTo>
                    <a:pt x="65" y="617"/>
                  </a:lnTo>
                  <a:lnTo>
                    <a:pt x="63" y="612"/>
                  </a:lnTo>
                  <a:lnTo>
                    <a:pt x="63" y="605"/>
                  </a:lnTo>
                  <a:lnTo>
                    <a:pt x="63" y="605"/>
                  </a:lnTo>
                  <a:lnTo>
                    <a:pt x="63" y="599"/>
                  </a:lnTo>
                  <a:lnTo>
                    <a:pt x="65" y="592"/>
                  </a:lnTo>
                  <a:lnTo>
                    <a:pt x="68" y="587"/>
                  </a:lnTo>
                  <a:lnTo>
                    <a:pt x="73" y="583"/>
                  </a:lnTo>
                  <a:lnTo>
                    <a:pt x="77" y="578"/>
                  </a:lnTo>
                  <a:lnTo>
                    <a:pt x="82" y="575"/>
                  </a:lnTo>
                  <a:lnTo>
                    <a:pt x="89" y="574"/>
                  </a:lnTo>
                  <a:lnTo>
                    <a:pt x="95" y="573"/>
                  </a:lnTo>
                  <a:lnTo>
                    <a:pt x="921" y="573"/>
                  </a:lnTo>
                  <a:lnTo>
                    <a:pt x="921" y="573"/>
                  </a:lnTo>
                  <a:lnTo>
                    <a:pt x="928" y="574"/>
                  </a:lnTo>
                  <a:lnTo>
                    <a:pt x="934" y="575"/>
                  </a:lnTo>
                  <a:lnTo>
                    <a:pt x="940" y="578"/>
                  </a:lnTo>
                  <a:lnTo>
                    <a:pt x="944" y="583"/>
                  </a:lnTo>
                  <a:lnTo>
                    <a:pt x="948" y="587"/>
                  </a:lnTo>
                  <a:lnTo>
                    <a:pt x="951" y="592"/>
                  </a:lnTo>
                  <a:lnTo>
                    <a:pt x="952" y="599"/>
                  </a:lnTo>
                  <a:lnTo>
                    <a:pt x="953" y="605"/>
                  </a:lnTo>
                  <a:lnTo>
                    <a:pt x="953" y="605"/>
                  </a:lnTo>
                  <a:lnTo>
                    <a:pt x="952" y="612"/>
                  </a:lnTo>
                  <a:lnTo>
                    <a:pt x="951" y="617"/>
                  </a:lnTo>
                  <a:lnTo>
                    <a:pt x="948" y="622"/>
                  </a:lnTo>
                  <a:lnTo>
                    <a:pt x="944" y="628"/>
                  </a:lnTo>
                  <a:lnTo>
                    <a:pt x="940" y="631"/>
                  </a:lnTo>
                  <a:lnTo>
                    <a:pt x="934" y="634"/>
                  </a:lnTo>
                  <a:lnTo>
                    <a:pt x="928" y="636"/>
                  </a:lnTo>
                  <a:lnTo>
                    <a:pt x="921" y="636"/>
                  </a:lnTo>
                  <a:lnTo>
                    <a:pt x="921" y="63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5" name="Freeform 110"/>
            <p:cNvSpPr>
              <a:spLocks noEditPoints="1"/>
            </p:cNvSpPr>
            <p:nvPr/>
          </p:nvSpPr>
          <p:spPr bwMode="auto">
            <a:xfrm>
              <a:off x="2151754" y="2807502"/>
              <a:ext cx="389940" cy="389940"/>
            </a:xfrm>
            <a:custGeom>
              <a:avLst/>
              <a:gdLst>
                <a:gd name="T0" fmla="*/ 279 w 1017"/>
                <a:gd name="T1" fmla="*/ 354 h 1017"/>
                <a:gd name="T2" fmla="*/ 241 w 1017"/>
                <a:gd name="T3" fmla="*/ 577 h 1017"/>
                <a:gd name="T4" fmla="*/ 453 w 1017"/>
                <a:gd name="T5" fmla="*/ 779 h 1017"/>
                <a:gd name="T6" fmla="*/ 703 w 1017"/>
                <a:gd name="T7" fmla="*/ 702 h 1017"/>
                <a:gd name="T8" fmla="*/ 779 w 1017"/>
                <a:gd name="T9" fmla="*/ 452 h 1017"/>
                <a:gd name="T10" fmla="*/ 563 w 1017"/>
                <a:gd name="T11" fmla="*/ 238 h 1017"/>
                <a:gd name="T12" fmla="*/ 322 w 1017"/>
                <a:gd name="T13" fmla="*/ 609 h 1017"/>
                <a:gd name="T14" fmla="*/ 426 w 1017"/>
                <a:gd name="T15" fmla="*/ 312 h 1017"/>
                <a:gd name="T16" fmla="*/ 711 w 1017"/>
                <a:gd name="T17" fmla="*/ 445 h 1017"/>
                <a:gd name="T18" fmla="*/ 550 w 1017"/>
                <a:gd name="T19" fmla="*/ 716 h 1017"/>
                <a:gd name="T20" fmla="*/ 913 w 1017"/>
                <a:gd name="T21" fmla="*/ 533 h 1017"/>
                <a:gd name="T22" fmla="*/ 972 w 1017"/>
                <a:gd name="T23" fmla="*/ 421 h 1017"/>
                <a:gd name="T24" fmla="*/ 985 w 1017"/>
                <a:gd name="T25" fmla="*/ 290 h 1017"/>
                <a:gd name="T26" fmla="*/ 883 w 1017"/>
                <a:gd name="T27" fmla="*/ 246 h 1017"/>
                <a:gd name="T28" fmla="*/ 770 w 1017"/>
                <a:gd name="T29" fmla="*/ 190 h 1017"/>
                <a:gd name="T30" fmla="*/ 788 w 1017"/>
                <a:gd name="T31" fmla="*/ 73 h 1017"/>
                <a:gd name="T32" fmla="*/ 611 w 1017"/>
                <a:gd name="T33" fmla="*/ 5 h 1017"/>
                <a:gd name="T34" fmla="*/ 533 w 1017"/>
                <a:gd name="T35" fmla="*/ 104 h 1017"/>
                <a:gd name="T36" fmla="*/ 422 w 1017"/>
                <a:gd name="T37" fmla="*/ 44 h 1017"/>
                <a:gd name="T38" fmla="*/ 291 w 1017"/>
                <a:gd name="T39" fmla="*/ 32 h 1017"/>
                <a:gd name="T40" fmla="*/ 247 w 1017"/>
                <a:gd name="T41" fmla="*/ 134 h 1017"/>
                <a:gd name="T42" fmla="*/ 190 w 1017"/>
                <a:gd name="T43" fmla="*/ 245 h 1017"/>
                <a:gd name="T44" fmla="*/ 73 w 1017"/>
                <a:gd name="T45" fmla="*/ 227 h 1017"/>
                <a:gd name="T46" fmla="*/ 5 w 1017"/>
                <a:gd name="T47" fmla="*/ 404 h 1017"/>
                <a:gd name="T48" fmla="*/ 104 w 1017"/>
                <a:gd name="T49" fmla="*/ 484 h 1017"/>
                <a:gd name="T50" fmla="*/ 44 w 1017"/>
                <a:gd name="T51" fmla="*/ 594 h 1017"/>
                <a:gd name="T52" fmla="*/ 32 w 1017"/>
                <a:gd name="T53" fmla="*/ 725 h 1017"/>
                <a:gd name="T54" fmla="*/ 134 w 1017"/>
                <a:gd name="T55" fmla="*/ 770 h 1017"/>
                <a:gd name="T56" fmla="*/ 246 w 1017"/>
                <a:gd name="T57" fmla="*/ 826 h 1017"/>
                <a:gd name="T58" fmla="*/ 227 w 1017"/>
                <a:gd name="T59" fmla="*/ 943 h 1017"/>
                <a:gd name="T60" fmla="*/ 400 w 1017"/>
                <a:gd name="T61" fmla="*/ 1014 h 1017"/>
                <a:gd name="T62" fmla="*/ 468 w 1017"/>
                <a:gd name="T63" fmla="*/ 918 h 1017"/>
                <a:gd name="T64" fmla="*/ 588 w 1017"/>
                <a:gd name="T65" fmla="*/ 957 h 1017"/>
                <a:gd name="T66" fmla="*/ 691 w 1017"/>
                <a:gd name="T67" fmla="*/ 999 h 1017"/>
                <a:gd name="T68" fmla="*/ 776 w 1017"/>
                <a:gd name="T69" fmla="*/ 898 h 1017"/>
                <a:gd name="T70" fmla="*/ 811 w 1017"/>
                <a:gd name="T71" fmla="*/ 776 h 1017"/>
                <a:gd name="T72" fmla="*/ 937 w 1017"/>
                <a:gd name="T73" fmla="*/ 790 h 1017"/>
                <a:gd name="T74" fmla="*/ 1014 w 1017"/>
                <a:gd name="T75" fmla="*/ 618 h 1017"/>
                <a:gd name="T76" fmla="*/ 816 w 1017"/>
                <a:gd name="T77" fmla="*/ 707 h 1017"/>
                <a:gd name="T78" fmla="*/ 702 w 1017"/>
                <a:gd name="T79" fmla="*/ 852 h 1017"/>
                <a:gd name="T80" fmla="*/ 596 w 1017"/>
                <a:gd name="T81" fmla="*/ 873 h 1017"/>
                <a:gd name="T82" fmla="*/ 411 w 1017"/>
                <a:gd name="T83" fmla="*/ 881 h 1017"/>
                <a:gd name="T84" fmla="*/ 313 w 1017"/>
                <a:gd name="T85" fmla="*/ 840 h 1017"/>
                <a:gd name="T86" fmla="*/ 161 w 1017"/>
                <a:gd name="T87" fmla="*/ 701 h 1017"/>
                <a:gd name="T88" fmla="*/ 143 w 1017"/>
                <a:gd name="T89" fmla="*/ 596 h 1017"/>
                <a:gd name="T90" fmla="*/ 136 w 1017"/>
                <a:gd name="T91" fmla="*/ 411 h 1017"/>
                <a:gd name="T92" fmla="*/ 176 w 1017"/>
                <a:gd name="T93" fmla="*/ 314 h 1017"/>
                <a:gd name="T94" fmla="*/ 314 w 1017"/>
                <a:gd name="T95" fmla="*/ 165 h 1017"/>
                <a:gd name="T96" fmla="*/ 420 w 1017"/>
                <a:gd name="T97" fmla="*/ 142 h 1017"/>
                <a:gd name="T98" fmla="*/ 605 w 1017"/>
                <a:gd name="T99" fmla="*/ 136 h 1017"/>
                <a:gd name="T100" fmla="*/ 703 w 1017"/>
                <a:gd name="T101" fmla="*/ 176 h 1017"/>
                <a:gd name="T102" fmla="*/ 855 w 1017"/>
                <a:gd name="T103" fmla="*/ 314 h 1017"/>
                <a:gd name="T104" fmla="*/ 873 w 1017"/>
                <a:gd name="T105" fmla="*/ 420 h 1017"/>
                <a:gd name="T106" fmla="*/ 881 w 1017"/>
                <a:gd name="T107" fmla="*/ 605 h 1017"/>
                <a:gd name="T108" fmla="*/ 449 w 1017"/>
                <a:gd name="T109" fmla="*/ 369 h 1017"/>
                <a:gd name="T110" fmla="*/ 375 w 1017"/>
                <a:gd name="T111" fmla="*/ 580 h 1017"/>
                <a:gd name="T112" fmla="*/ 592 w 1017"/>
                <a:gd name="T113" fmla="*/ 633 h 1017"/>
                <a:gd name="T114" fmla="*/ 624 w 1017"/>
                <a:gd name="T115" fmla="*/ 412 h 1017"/>
                <a:gd name="T116" fmla="*/ 454 w 1017"/>
                <a:gd name="T117" fmla="*/ 531 h 1017"/>
                <a:gd name="T118" fmla="*/ 563 w 1017"/>
                <a:gd name="T119" fmla="*/ 48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7" h="1017">
                  <a:moveTo>
                    <a:pt x="508" y="231"/>
                  </a:moveTo>
                  <a:lnTo>
                    <a:pt x="508" y="231"/>
                  </a:lnTo>
                  <a:lnTo>
                    <a:pt x="493" y="232"/>
                  </a:lnTo>
                  <a:lnTo>
                    <a:pt x="479" y="234"/>
                  </a:lnTo>
                  <a:lnTo>
                    <a:pt x="466" y="235"/>
                  </a:lnTo>
                  <a:lnTo>
                    <a:pt x="453" y="238"/>
                  </a:lnTo>
                  <a:lnTo>
                    <a:pt x="439" y="241"/>
                  </a:lnTo>
                  <a:lnTo>
                    <a:pt x="426" y="244"/>
                  </a:lnTo>
                  <a:lnTo>
                    <a:pt x="413" y="249"/>
                  </a:lnTo>
                  <a:lnTo>
                    <a:pt x="401" y="254"/>
                  </a:lnTo>
                  <a:lnTo>
                    <a:pt x="388" y="259"/>
                  </a:lnTo>
                  <a:lnTo>
                    <a:pt x="376" y="266"/>
                  </a:lnTo>
                  <a:lnTo>
                    <a:pt x="365" y="272"/>
                  </a:lnTo>
                  <a:lnTo>
                    <a:pt x="354" y="279"/>
                  </a:lnTo>
                  <a:lnTo>
                    <a:pt x="332" y="295"/>
                  </a:lnTo>
                  <a:lnTo>
                    <a:pt x="313" y="313"/>
                  </a:lnTo>
                  <a:lnTo>
                    <a:pt x="295" y="332"/>
                  </a:lnTo>
                  <a:lnTo>
                    <a:pt x="279" y="354"/>
                  </a:lnTo>
                  <a:lnTo>
                    <a:pt x="272" y="364"/>
                  </a:lnTo>
                  <a:lnTo>
                    <a:pt x="266" y="376"/>
                  </a:lnTo>
                  <a:lnTo>
                    <a:pt x="260" y="388"/>
                  </a:lnTo>
                  <a:lnTo>
                    <a:pt x="254" y="401"/>
                  </a:lnTo>
                  <a:lnTo>
                    <a:pt x="249" y="413"/>
                  </a:lnTo>
                  <a:lnTo>
                    <a:pt x="244" y="426"/>
                  </a:lnTo>
                  <a:lnTo>
                    <a:pt x="241" y="438"/>
                  </a:lnTo>
                  <a:lnTo>
                    <a:pt x="238" y="452"/>
                  </a:lnTo>
                  <a:lnTo>
                    <a:pt x="235" y="466"/>
                  </a:lnTo>
                  <a:lnTo>
                    <a:pt x="234" y="479"/>
                  </a:lnTo>
                  <a:lnTo>
                    <a:pt x="233" y="493"/>
                  </a:lnTo>
                  <a:lnTo>
                    <a:pt x="232" y="508"/>
                  </a:lnTo>
                  <a:lnTo>
                    <a:pt x="232" y="508"/>
                  </a:lnTo>
                  <a:lnTo>
                    <a:pt x="233" y="522"/>
                  </a:lnTo>
                  <a:lnTo>
                    <a:pt x="234" y="536"/>
                  </a:lnTo>
                  <a:lnTo>
                    <a:pt x="235" y="550"/>
                  </a:lnTo>
                  <a:lnTo>
                    <a:pt x="238" y="563"/>
                  </a:lnTo>
                  <a:lnTo>
                    <a:pt x="241" y="577"/>
                  </a:lnTo>
                  <a:lnTo>
                    <a:pt x="244" y="590"/>
                  </a:lnTo>
                  <a:lnTo>
                    <a:pt x="249" y="603"/>
                  </a:lnTo>
                  <a:lnTo>
                    <a:pt x="254" y="616"/>
                  </a:lnTo>
                  <a:lnTo>
                    <a:pt x="260" y="627"/>
                  </a:lnTo>
                  <a:lnTo>
                    <a:pt x="266" y="639"/>
                  </a:lnTo>
                  <a:lnTo>
                    <a:pt x="272" y="651"/>
                  </a:lnTo>
                  <a:lnTo>
                    <a:pt x="279" y="662"/>
                  </a:lnTo>
                  <a:lnTo>
                    <a:pt x="295" y="683"/>
                  </a:lnTo>
                  <a:lnTo>
                    <a:pt x="313" y="702"/>
                  </a:lnTo>
                  <a:lnTo>
                    <a:pt x="332" y="721"/>
                  </a:lnTo>
                  <a:lnTo>
                    <a:pt x="354" y="737"/>
                  </a:lnTo>
                  <a:lnTo>
                    <a:pt x="376" y="751"/>
                  </a:lnTo>
                  <a:lnTo>
                    <a:pt x="388" y="756"/>
                  </a:lnTo>
                  <a:lnTo>
                    <a:pt x="401" y="763"/>
                  </a:lnTo>
                  <a:lnTo>
                    <a:pt x="413" y="767"/>
                  </a:lnTo>
                  <a:lnTo>
                    <a:pt x="426" y="771"/>
                  </a:lnTo>
                  <a:lnTo>
                    <a:pt x="439" y="775"/>
                  </a:lnTo>
                  <a:lnTo>
                    <a:pt x="453" y="779"/>
                  </a:lnTo>
                  <a:lnTo>
                    <a:pt x="466" y="781"/>
                  </a:lnTo>
                  <a:lnTo>
                    <a:pt x="479" y="783"/>
                  </a:lnTo>
                  <a:lnTo>
                    <a:pt x="493" y="784"/>
                  </a:lnTo>
                  <a:lnTo>
                    <a:pt x="508" y="784"/>
                  </a:lnTo>
                  <a:lnTo>
                    <a:pt x="508" y="784"/>
                  </a:lnTo>
                  <a:lnTo>
                    <a:pt x="522" y="784"/>
                  </a:lnTo>
                  <a:lnTo>
                    <a:pt x="536" y="783"/>
                  </a:lnTo>
                  <a:lnTo>
                    <a:pt x="550" y="781"/>
                  </a:lnTo>
                  <a:lnTo>
                    <a:pt x="563" y="779"/>
                  </a:lnTo>
                  <a:lnTo>
                    <a:pt x="577" y="775"/>
                  </a:lnTo>
                  <a:lnTo>
                    <a:pt x="590" y="771"/>
                  </a:lnTo>
                  <a:lnTo>
                    <a:pt x="603" y="767"/>
                  </a:lnTo>
                  <a:lnTo>
                    <a:pt x="616" y="763"/>
                  </a:lnTo>
                  <a:lnTo>
                    <a:pt x="628" y="756"/>
                  </a:lnTo>
                  <a:lnTo>
                    <a:pt x="639" y="751"/>
                  </a:lnTo>
                  <a:lnTo>
                    <a:pt x="662" y="737"/>
                  </a:lnTo>
                  <a:lnTo>
                    <a:pt x="683" y="721"/>
                  </a:lnTo>
                  <a:lnTo>
                    <a:pt x="703" y="702"/>
                  </a:lnTo>
                  <a:lnTo>
                    <a:pt x="721" y="683"/>
                  </a:lnTo>
                  <a:lnTo>
                    <a:pt x="737" y="662"/>
                  </a:lnTo>
                  <a:lnTo>
                    <a:pt x="751" y="639"/>
                  </a:lnTo>
                  <a:lnTo>
                    <a:pt x="756" y="627"/>
                  </a:lnTo>
                  <a:lnTo>
                    <a:pt x="763" y="616"/>
                  </a:lnTo>
                  <a:lnTo>
                    <a:pt x="767" y="603"/>
                  </a:lnTo>
                  <a:lnTo>
                    <a:pt x="771" y="590"/>
                  </a:lnTo>
                  <a:lnTo>
                    <a:pt x="776" y="577"/>
                  </a:lnTo>
                  <a:lnTo>
                    <a:pt x="779" y="563"/>
                  </a:lnTo>
                  <a:lnTo>
                    <a:pt x="781" y="550"/>
                  </a:lnTo>
                  <a:lnTo>
                    <a:pt x="782" y="536"/>
                  </a:lnTo>
                  <a:lnTo>
                    <a:pt x="783" y="522"/>
                  </a:lnTo>
                  <a:lnTo>
                    <a:pt x="784" y="508"/>
                  </a:lnTo>
                  <a:lnTo>
                    <a:pt x="784" y="508"/>
                  </a:lnTo>
                  <a:lnTo>
                    <a:pt x="783" y="493"/>
                  </a:lnTo>
                  <a:lnTo>
                    <a:pt x="782" y="479"/>
                  </a:lnTo>
                  <a:lnTo>
                    <a:pt x="781" y="466"/>
                  </a:lnTo>
                  <a:lnTo>
                    <a:pt x="779" y="452"/>
                  </a:lnTo>
                  <a:lnTo>
                    <a:pt x="776" y="438"/>
                  </a:lnTo>
                  <a:lnTo>
                    <a:pt x="771" y="426"/>
                  </a:lnTo>
                  <a:lnTo>
                    <a:pt x="767" y="413"/>
                  </a:lnTo>
                  <a:lnTo>
                    <a:pt x="763" y="401"/>
                  </a:lnTo>
                  <a:lnTo>
                    <a:pt x="756" y="388"/>
                  </a:lnTo>
                  <a:lnTo>
                    <a:pt x="751" y="376"/>
                  </a:lnTo>
                  <a:lnTo>
                    <a:pt x="737" y="354"/>
                  </a:lnTo>
                  <a:lnTo>
                    <a:pt x="721" y="332"/>
                  </a:lnTo>
                  <a:lnTo>
                    <a:pt x="703" y="313"/>
                  </a:lnTo>
                  <a:lnTo>
                    <a:pt x="683" y="295"/>
                  </a:lnTo>
                  <a:lnTo>
                    <a:pt x="662" y="279"/>
                  </a:lnTo>
                  <a:lnTo>
                    <a:pt x="639" y="266"/>
                  </a:lnTo>
                  <a:lnTo>
                    <a:pt x="628" y="259"/>
                  </a:lnTo>
                  <a:lnTo>
                    <a:pt x="616" y="254"/>
                  </a:lnTo>
                  <a:lnTo>
                    <a:pt x="603" y="249"/>
                  </a:lnTo>
                  <a:lnTo>
                    <a:pt x="590" y="244"/>
                  </a:lnTo>
                  <a:lnTo>
                    <a:pt x="577" y="241"/>
                  </a:lnTo>
                  <a:lnTo>
                    <a:pt x="563" y="238"/>
                  </a:lnTo>
                  <a:lnTo>
                    <a:pt x="550" y="235"/>
                  </a:lnTo>
                  <a:lnTo>
                    <a:pt x="536" y="234"/>
                  </a:lnTo>
                  <a:lnTo>
                    <a:pt x="522" y="232"/>
                  </a:lnTo>
                  <a:lnTo>
                    <a:pt x="508" y="231"/>
                  </a:lnTo>
                  <a:lnTo>
                    <a:pt x="508" y="231"/>
                  </a:lnTo>
                  <a:close/>
                  <a:moveTo>
                    <a:pt x="508" y="721"/>
                  </a:moveTo>
                  <a:lnTo>
                    <a:pt x="508" y="721"/>
                  </a:lnTo>
                  <a:lnTo>
                    <a:pt x="486" y="720"/>
                  </a:lnTo>
                  <a:lnTo>
                    <a:pt x="466" y="716"/>
                  </a:lnTo>
                  <a:lnTo>
                    <a:pt x="445" y="711"/>
                  </a:lnTo>
                  <a:lnTo>
                    <a:pt x="426" y="704"/>
                  </a:lnTo>
                  <a:lnTo>
                    <a:pt x="407" y="695"/>
                  </a:lnTo>
                  <a:lnTo>
                    <a:pt x="389" y="684"/>
                  </a:lnTo>
                  <a:lnTo>
                    <a:pt x="373" y="671"/>
                  </a:lnTo>
                  <a:lnTo>
                    <a:pt x="358" y="658"/>
                  </a:lnTo>
                  <a:lnTo>
                    <a:pt x="344" y="642"/>
                  </a:lnTo>
                  <a:lnTo>
                    <a:pt x="332" y="626"/>
                  </a:lnTo>
                  <a:lnTo>
                    <a:pt x="322" y="609"/>
                  </a:lnTo>
                  <a:lnTo>
                    <a:pt x="312" y="591"/>
                  </a:lnTo>
                  <a:lnTo>
                    <a:pt x="306" y="570"/>
                  </a:lnTo>
                  <a:lnTo>
                    <a:pt x="300" y="550"/>
                  </a:lnTo>
                  <a:lnTo>
                    <a:pt x="297" y="530"/>
                  </a:lnTo>
                  <a:lnTo>
                    <a:pt x="296" y="508"/>
                  </a:lnTo>
                  <a:lnTo>
                    <a:pt x="296" y="508"/>
                  </a:lnTo>
                  <a:lnTo>
                    <a:pt x="297" y="486"/>
                  </a:lnTo>
                  <a:lnTo>
                    <a:pt x="300" y="465"/>
                  </a:lnTo>
                  <a:lnTo>
                    <a:pt x="306" y="445"/>
                  </a:lnTo>
                  <a:lnTo>
                    <a:pt x="312" y="426"/>
                  </a:lnTo>
                  <a:lnTo>
                    <a:pt x="322" y="406"/>
                  </a:lnTo>
                  <a:lnTo>
                    <a:pt x="332" y="389"/>
                  </a:lnTo>
                  <a:lnTo>
                    <a:pt x="344" y="373"/>
                  </a:lnTo>
                  <a:lnTo>
                    <a:pt x="358" y="358"/>
                  </a:lnTo>
                  <a:lnTo>
                    <a:pt x="373" y="344"/>
                  </a:lnTo>
                  <a:lnTo>
                    <a:pt x="389" y="332"/>
                  </a:lnTo>
                  <a:lnTo>
                    <a:pt x="407" y="322"/>
                  </a:lnTo>
                  <a:lnTo>
                    <a:pt x="426" y="312"/>
                  </a:lnTo>
                  <a:lnTo>
                    <a:pt x="445" y="305"/>
                  </a:lnTo>
                  <a:lnTo>
                    <a:pt x="466" y="300"/>
                  </a:lnTo>
                  <a:lnTo>
                    <a:pt x="486" y="297"/>
                  </a:lnTo>
                  <a:lnTo>
                    <a:pt x="508" y="296"/>
                  </a:lnTo>
                  <a:lnTo>
                    <a:pt x="508" y="296"/>
                  </a:lnTo>
                  <a:lnTo>
                    <a:pt x="530" y="297"/>
                  </a:lnTo>
                  <a:lnTo>
                    <a:pt x="550" y="300"/>
                  </a:lnTo>
                  <a:lnTo>
                    <a:pt x="571" y="305"/>
                  </a:lnTo>
                  <a:lnTo>
                    <a:pt x="591" y="312"/>
                  </a:lnTo>
                  <a:lnTo>
                    <a:pt x="609" y="322"/>
                  </a:lnTo>
                  <a:lnTo>
                    <a:pt x="626" y="332"/>
                  </a:lnTo>
                  <a:lnTo>
                    <a:pt x="643" y="344"/>
                  </a:lnTo>
                  <a:lnTo>
                    <a:pt x="658" y="358"/>
                  </a:lnTo>
                  <a:lnTo>
                    <a:pt x="672" y="373"/>
                  </a:lnTo>
                  <a:lnTo>
                    <a:pt x="684" y="389"/>
                  </a:lnTo>
                  <a:lnTo>
                    <a:pt x="695" y="406"/>
                  </a:lnTo>
                  <a:lnTo>
                    <a:pt x="704" y="426"/>
                  </a:lnTo>
                  <a:lnTo>
                    <a:pt x="711" y="445"/>
                  </a:lnTo>
                  <a:lnTo>
                    <a:pt x="717" y="465"/>
                  </a:lnTo>
                  <a:lnTo>
                    <a:pt x="720" y="486"/>
                  </a:lnTo>
                  <a:lnTo>
                    <a:pt x="721" y="508"/>
                  </a:lnTo>
                  <a:lnTo>
                    <a:pt x="721" y="508"/>
                  </a:lnTo>
                  <a:lnTo>
                    <a:pt x="720" y="530"/>
                  </a:lnTo>
                  <a:lnTo>
                    <a:pt x="717" y="550"/>
                  </a:lnTo>
                  <a:lnTo>
                    <a:pt x="711" y="570"/>
                  </a:lnTo>
                  <a:lnTo>
                    <a:pt x="704" y="591"/>
                  </a:lnTo>
                  <a:lnTo>
                    <a:pt x="695" y="609"/>
                  </a:lnTo>
                  <a:lnTo>
                    <a:pt x="684" y="626"/>
                  </a:lnTo>
                  <a:lnTo>
                    <a:pt x="672" y="642"/>
                  </a:lnTo>
                  <a:lnTo>
                    <a:pt x="658" y="658"/>
                  </a:lnTo>
                  <a:lnTo>
                    <a:pt x="643" y="671"/>
                  </a:lnTo>
                  <a:lnTo>
                    <a:pt x="626" y="684"/>
                  </a:lnTo>
                  <a:lnTo>
                    <a:pt x="609" y="695"/>
                  </a:lnTo>
                  <a:lnTo>
                    <a:pt x="591" y="704"/>
                  </a:lnTo>
                  <a:lnTo>
                    <a:pt x="571" y="711"/>
                  </a:lnTo>
                  <a:lnTo>
                    <a:pt x="550" y="716"/>
                  </a:lnTo>
                  <a:lnTo>
                    <a:pt x="530" y="720"/>
                  </a:lnTo>
                  <a:lnTo>
                    <a:pt x="508" y="721"/>
                  </a:lnTo>
                  <a:lnTo>
                    <a:pt x="508" y="721"/>
                  </a:lnTo>
                  <a:close/>
                  <a:moveTo>
                    <a:pt x="989" y="598"/>
                  </a:moveTo>
                  <a:lnTo>
                    <a:pt x="989" y="598"/>
                  </a:lnTo>
                  <a:lnTo>
                    <a:pt x="981" y="596"/>
                  </a:lnTo>
                  <a:lnTo>
                    <a:pt x="972" y="594"/>
                  </a:lnTo>
                  <a:lnTo>
                    <a:pt x="964" y="591"/>
                  </a:lnTo>
                  <a:lnTo>
                    <a:pt x="957" y="588"/>
                  </a:lnTo>
                  <a:lnTo>
                    <a:pt x="950" y="583"/>
                  </a:lnTo>
                  <a:lnTo>
                    <a:pt x="944" y="579"/>
                  </a:lnTo>
                  <a:lnTo>
                    <a:pt x="938" y="574"/>
                  </a:lnTo>
                  <a:lnTo>
                    <a:pt x="932" y="567"/>
                  </a:lnTo>
                  <a:lnTo>
                    <a:pt x="927" y="562"/>
                  </a:lnTo>
                  <a:lnTo>
                    <a:pt x="923" y="554"/>
                  </a:lnTo>
                  <a:lnTo>
                    <a:pt x="918" y="548"/>
                  </a:lnTo>
                  <a:lnTo>
                    <a:pt x="915" y="540"/>
                  </a:lnTo>
                  <a:lnTo>
                    <a:pt x="913" y="533"/>
                  </a:lnTo>
                  <a:lnTo>
                    <a:pt x="911" y="524"/>
                  </a:lnTo>
                  <a:lnTo>
                    <a:pt x="910" y="517"/>
                  </a:lnTo>
                  <a:lnTo>
                    <a:pt x="909" y="508"/>
                  </a:lnTo>
                  <a:lnTo>
                    <a:pt x="909" y="508"/>
                  </a:lnTo>
                  <a:lnTo>
                    <a:pt x="910" y="500"/>
                  </a:lnTo>
                  <a:lnTo>
                    <a:pt x="911" y="491"/>
                  </a:lnTo>
                  <a:lnTo>
                    <a:pt x="913" y="484"/>
                  </a:lnTo>
                  <a:lnTo>
                    <a:pt x="915" y="475"/>
                  </a:lnTo>
                  <a:lnTo>
                    <a:pt x="918" y="469"/>
                  </a:lnTo>
                  <a:lnTo>
                    <a:pt x="923" y="461"/>
                  </a:lnTo>
                  <a:lnTo>
                    <a:pt x="927" y="455"/>
                  </a:lnTo>
                  <a:lnTo>
                    <a:pt x="932" y="448"/>
                  </a:lnTo>
                  <a:lnTo>
                    <a:pt x="938" y="442"/>
                  </a:lnTo>
                  <a:lnTo>
                    <a:pt x="944" y="437"/>
                  </a:lnTo>
                  <a:lnTo>
                    <a:pt x="950" y="432"/>
                  </a:lnTo>
                  <a:lnTo>
                    <a:pt x="957" y="428"/>
                  </a:lnTo>
                  <a:lnTo>
                    <a:pt x="964" y="425"/>
                  </a:lnTo>
                  <a:lnTo>
                    <a:pt x="972" y="421"/>
                  </a:lnTo>
                  <a:lnTo>
                    <a:pt x="981" y="419"/>
                  </a:lnTo>
                  <a:lnTo>
                    <a:pt x="989" y="418"/>
                  </a:lnTo>
                  <a:lnTo>
                    <a:pt x="989" y="418"/>
                  </a:lnTo>
                  <a:lnTo>
                    <a:pt x="996" y="416"/>
                  </a:lnTo>
                  <a:lnTo>
                    <a:pt x="1001" y="414"/>
                  </a:lnTo>
                  <a:lnTo>
                    <a:pt x="1006" y="410"/>
                  </a:lnTo>
                  <a:lnTo>
                    <a:pt x="1011" y="404"/>
                  </a:lnTo>
                  <a:lnTo>
                    <a:pt x="1011" y="404"/>
                  </a:lnTo>
                  <a:lnTo>
                    <a:pt x="1014" y="399"/>
                  </a:lnTo>
                  <a:lnTo>
                    <a:pt x="1016" y="392"/>
                  </a:lnTo>
                  <a:lnTo>
                    <a:pt x="1017" y="385"/>
                  </a:lnTo>
                  <a:lnTo>
                    <a:pt x="1016" y="378"/>
                  </a:lnTo>
                  <a:lnTo>
                    <a:pt x="1016" y="378"/>
                  </a:lnTo>
                  <a:lnTo>
                    <a:pt x="1011" y="360"/>
                  </a:lnTo>
                  <a:lnTo>
                    <a:pt x="1005" y="343"/>
                  </a:lnTo>
                  <a:lnTo>
                    <a:pt x="999" y="325"/>
                  </a:lnTo>
                  <a:lnTo>
                    <a:pt x="992" y="308"/>
                  </a:lnTo>
                  <a:lnTo>
                    <a:pt x="985" y="290"/>
                  </a:lnTo>
                  <a:lnTo>
                    <a:pt x="976" y="273"/>
                  </a:lnTo>
                  <a:lnTo>
                    <a:pt x="968" y="257"/>
                  </a:lnTo>
                  <a:lnTo>
                    <a:pt x="958" y="240"/>
                  </a:lnTo>
                  <a:lnTo>
                    <a:pt x="958" y="240"/>
                  </a:lnTo>
                  <a:lnTo>
                    <a:pt x="955" y="235"/>
                  </a:lnTo>
                  <a:lnTo>
                    <a:pt x="949" y="230"/>
                  </a:lnTo>
                  <a:lnTo>
                    <a:pt x="943" y="227"/>
                  </a:lnTo>
                  <a:lnTo>
                    <a:pt x="937" y="225"/>
                  </a:lnTo>
                  <a:lnTo>
                    <a:pt x="937" y="225"/>
                  </a:lnTo>
                  <a:lnTo>
                    <a:pt x="930" y="225"/>
                  </a:lnTo>
                  <a:lnTo>
                    <a:pt x="924" y="226"/>
                  </a:lnTo>
                  <a:lnTo>
                    <a:pt x="917" y="228"/>
                  </a:lnTo>
                  <a:lnTo>
                    <a:pt x="912" y="231"/>
                  </a:lnTo>
                  <a:lnTo>
                    <a:pt x="912" y="231"/>
                  </a:lnTo>
                  <a:lnTo>
                    <a:pt x="904" y="237"/>
                  </a:lnTo>
                  <a:lnTo>
                    <a:pt x="898" y="240"/>
                  </a:lnTo>
                  <a:lnTo>
                    <a:pt x="890" y="243"/>
                  </a:lnTo>
                  <a:lnTo>
                    <a:pt x="883" y="246"/>
                  </a:lnTo>
                  <a:lnTo>
                    <a:pt x="874" y="249"/>
                  </a:lnTo>
                  <a:lnTo>
                    <a:pt x="867" y="250"/>
                  </a:lnTo>
                  <a:lnTo>
                    <a:pt x="858" y="250"/>
                  </a:lnTo>
                  <a:lnTo>
                    <a:pt x="851" y="250"/>
                  </a:lnTo>
                  <a:lnTo>
                    <a:pt x="842" y="249"/>
                  </a:lnTo>
                  <a:lnTo>
                    <a:pt x="835" y="248"/>
                  </a:lnTo>
                  <a:lnTo>
                    <a:pt x="826" y="245"/>
                  </a:lnTo>
                  <a:lnTo>
                    <a:pt x="819" y="242"/>
                  </a:lnTo>
                  <a:lnTo>
                    <a:pt x="811" y="239"/>
                  </a:lnTo>
                  <a:lnTo>
                    <a:pt x="805" y="235"/>
                  </a:lnTo>
                  <a:lnTo>
                    <a:pt x="798" y="229"/>
                  </a:lnTo>
                  <a:lnTo>
                    <a:pt x="792" y="224"/>
                  </a:lnTo>
                  <a:lnTo>
                    <a:pt x="792" y="224"/>
                  </a:lnTo>
                  <a:lnTo>
                    <a:pt x="786" y="217"/>
                  </a:lnTo>
                  <a:lnTo>
                    <a:pt x="781" y="211"/>
                  </a:lnTo>
                  <a:lnTo>
                    <a:pt x="777" y="205"/>
                  </a:lnTo>
                  <a:lnTo>
                    <a:pt x="773" y="197"/>
                  </a:lnTo>
                  <a:lnTo>
                    <a:pt x="770" y="190"/>
                  </a:lnTo>
                  <a:lnTo>
                    <a:pt x="768" y="182"/>
                  </a:lnTo>
                  <a:lnTo>
                    <a:pt x="766" y="173"/>
                  </a:lnTo>
                  <a:lnTo>
                    <a:pt x="766" y="166"/>
                  </a:lnTo>
                  <a:lnTo>
                    <a:pt x="765" y="157"/>
                  </a:lnTo>
                  <a:lnTo>
                    <a:pt x="766" y="150"/>
                  </a:lnTo>
                  <a:lnTo>
                    <a:pt x="767" y="141"/>
                  </a:lnTo>
                  <a:lnTo>
                    <a:pt x="769" y="134"/>
                  </a:lnTo>
                  <a:lnTo>
                    <a:pt x="772" y="126"/>
                  </a:lnTo>
                  <a:lnTo>
                    <a:pt x="776" y="119"/>
                  </a:lnTo>
                  <a:lnTo>
                    <a:pt x="780" y="111"/>
                  </a:lnTo>
                  <a:lnTo>
                    <a:pt x="784" y="105"/>
                  </a:lnTo>
                  <a:lnTo>
                    <a:pt x="784" y="105"/>
                  </a:lnTo>
                  <a:lnTo>
                    <a:pt x="787" y="98"/>
                  </a:lnTo>
                  <a:lnTo>
                    <a:pt x="791" y="92"/>
                  </a:lnTo>
                  <a:lnTo>
                    <a:pt x="791" y="86"/>
                  </a:lnTo>
                  <a:lnTo>
                    <a:pt x="791" y="79"/>
                  </a:lnTo>
                  <a:lnTo>
                    <a:pt x="791" y="79"/>
                  </a:lnTo>
                  <a:lnTo>
                    <a:pt x="788" y="73"/>
                  </a:lnTo>
                  <a:lnTo>
                    <a:pt x="785" y="66"/>
                  </a:lnTo>
                  <a:lnTo>
                    <a:pt x="781" y="62"/>
                  </a:lnTo>
                  <a:lnTo>
                    <a:pt x="776" y="58"/>
                  </a:lnTo>
                  <a:lnTo>
                    <a:pt x="776" y="58"/>
                  </a:lnTo>
                  <a:lnTo>
                    <a:pt x="760" y="48"/>
                  </a:lnTo>
                  <a:lnTo>
                    <a:pt x="742" y="39"/>
                  </a:lnTo>
                  <a:lnTo>
                    <a:pt x="726" y="32"/>
                  </a:lnTo>
                  <a:lnTo>
                    <a:pt x="709" y="24"/>
                  </a:lnTo>
                  <a:lnTo>
                    <a:pt x="691" y="17"/>
                  </a:lnTo>
                  <a:lnTo>
                    <a:pt x="674" y="10"/>
                  </a:lnTo>
                  <a:lnTo>
                    <a:pt x="655" y="5"/>
                  </a:lnTo>
                  <a:lnTo>
                    <a:pt x="637" y="1"/>
                  </a:lnTo>
                  <a:lnTo>
                    <a:pt x="637" y="1"/>
                  </a:lnTo>
                  <a:lnTo>
                    <a:pt x="631" y="0"/>
                  </a:lnTo>
                  <a:lnTo>
                    <a:pt x="624" y="0"/>
                  </a:lnTo>
                  <a:lnTo>
                    <a:pt x="618" y="2"/>
                  </a:lnTo>
                  <a:lnTo>
                    <a:pt x="611" y="5"/>
                  </a:lnTo>
                  <a:lnTo>
                    <a:pt x="611" y="5"/>
                  </a:lnTo>
                  <a:lnTo>
                    <a:pt x="606" y="9"/>
                  </a:lnTo>
                  <a:lnTo>
                    <a:pt x="603" y="15"/>
                  </a:lnTo>
                  <a:lnTo>
                    <a:pt x="600" y="20"/>
                  </a:lnTo>
                  <a:lnTo>
                    <a:pt x="597" y="28"/>
                  </a:lnTo>
                  <a:lnTo>
                    <a:pt x="597" y="28"/>
                  </a:lnTo>
                  <a:lnTo>
                    <a:pt x="596" y="35"/>
                  </a:lnTo>
                  <a:lnTo>
                    <a:pt x="594" y="44"/>
                  </a:lnTo>
                  <a:lnTo>
                    <a:pt x="591" y="51"/>
                  </a:lnTo>
                  <a:lnTo>
                    <a:pt x="588" y="59"/>
                  </a:lnTo>
                  <a:lnTo>
                    <a:pt x="584" y="66"/>
                  </a:lnTo>
                  <a:lnTo>
                    <a:pt x="579" y="73"/>
                  </a:lnTo>
                  <a:lnTo>
                    <a:pt x="574" y="78"/>
                  </a:lnTo>
                  <a:lnTo>
                    <a:pt x="567" y="84"/>
                  </a:lnTo>
                  <a:lnTo>
                    <a:pt x="562" y="89"/>
                  </a:lnTo>
                  <a:lnTo>
                    <a:pt x="555" y="93"/>
                  </a:lnTo>
                  <a:lnTo>
                    <a:pt x="548" y="97"/>
                  </a:lnTo>
                  <a:lnTo>
                    <a:pt x="541" y="101"/>
                  </a:lnTo>
                  <a:lnTo>
                    <a:pt x="533" y="104"/>
                  </a:lnTo>
                  <a:lnTo>
                    <a:pt x="525" y="105"/>
                  </a:lnTo>
                  <a:lnTo>
                    <a:pt x="516" y="106"/>
                  </a:lnTo>
                  <a:lnTo>
                    <a:pt x="508" y="107"/>
                  </a:lnTo>
                  <a:lnTo>
                    <a:pt x="508" y="107"/>
                  </a:lnTo>
                  <a:lnTo>
                    <a:pt x="500" y="106"/>
                  </a:lnTo>
                  <a:lnTo>
                    <a:pt x="491" y="105"/>
                  </a:lnTo>
                  <a:lnTo>
                    <a:pt x="484" y="104"/>
                  </a:lnTo>
                  <a:lnTo>
                    <a:pt x="475" y="101"/>
                  </a:lnTo>
                  <a:lnTo>
                    <a:pt x="468" y="97"/>
                  </a:lnTo>
                  <a:lnTo>
                    <a:pt x="461" y="93"/>
                  </a:lnTo>
                  <a:lnTo>
                    <a:pt x="455" y="89"/>
                  </a:lnTo>
                  <a:lnTo>
                    <a:pt x="448" y="84"/>
                  </a:lnTo>
                  <a:lnTo>
                    <a:pt x="442" y="78"/>
                  </a:lnTo>
                  <a:lnTo>
                    <a:pt x="438" y="73"/>
                  </a:lnTo>
                  <a:lnTo>
                    <a:pt x="432" y="66"/>
                  </a:lnTo>
                  <a:lnTo>
                    <a:pt x="428" y="59"/>
                  </a:lnTo>
                  <a:lnTo>
                    <a:pt x="425" y="51"/>
                  </a:lnTo>
                  <a:lnTo>
                    <a:pt x="422" y="44"/>
                  </a:lnTo>
                  <a:lnTo>
                    <a:pt x="419" y="35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0"/>
                  </a:lnTo>
                  <a:lnTo>
                    <a:pt x="414" y="15"/>
                  </a:lnTo>
                  <a:lnTo>
                    <a:pt x="410" y="9"/>
                  </a:lnTo>
                  <a:lnTo>
                    <a:pt x="404" y="5"/>
                  </a:lnTo>
                  <a:lnTo>
                    <a:pt x="404" y="5"/>
                  </a:lnTo>
                  <a:lnTo>
                    <a:pt x="398" y="2"/>
                  </a:lnTo>
                  <a:lnTo>
                    <a:pt x="393" y="0"/>
                  </a:lnTo>
                  <a:lnTo>
                    <a:pt x="385" y="0"/>
                  </a:lnTo>
                  <a:lnTo>
                    <a:pt x="379" y="1"/>
                  </a:lnTo>
                  <a:lnTo>
                    <a:pt x="379" y="1"/>
                  </a:lnTo>
                  <a:lnTo>
                    <a:pt x="360" y="5"/>
                  </a:lnTo>
                  <a:lnTo>
                    <a:pt x="342" y="10"/>
                  </a:lnTo>
                  <a:lnTo>
                    <a:pt x="325" y="17"/>
                  </a:lnTo>
                  <a:lnTo>
                    <a:pt x="308" y="24"/>
                  </a:lnTo>
                  <a:lnTo>
                    <a:pt x="291" y="32"/>
                  </a:lnTo>
                  <a:lnTo>
                    <a:pt x="273" y="39"/>
                  </a:lnTo>
                  <a:lnTo>
                    <a:pt x="257" y="48"/>
                  </a:lnTo>
                  <a:lnTo>
                    <a:pt x="240" y="58"/>
                  </a:lnTo>
                  <a:lnTo>
                    <a:pt x="240" y="58"/>
                  </a:lnTo>
                  <a:lnTo>
                    <a:pt x="235" y="62"/>
                  </a:lnTo>
                  <a:lnTo>
                    <a:pt x="231" y="66"/>
                  </a:lnTo>
                  <a:lnTo>
                    <a:pt x="227" y="73"/>
                  </a:lnTo>
                  <a:lnTo>
                    <a:pt x="225" y="79"/>
                  </a:lnTo>
                  <a:lnTo>
                    <a:pt x="225" y="79"/>
                  </a:lnTo>
                  <a:lnTo>
                    <a:pt x="225" y="86"/>
                  </a:lnTo>
                  <a:lnTo>
                    <a:pt x="226" y="92"/>
                  </a:lnTo>
                  <a:lnTo>
                    <a:pt x="228" y="98"/>
                  </a:lnTo>
                  <a:lnTo>
                    <a:pt x="232" y="105"/>
                  </a:lnTo>
                  <a:lnTo>
                    <a:pt x="232" y="105"/>
                  </a:lnTo>
                  <a:lnTo>
                    <a:pt x="237" y="111"/>
                  </a:lnTo>
                  <a:lnTo>
                    <a:pt x="240" y="119"/>
                  </a:lnTo>
                  <a:lnTo>
                    <a:pt x="244" y="126"/>
                  </a:lnTo>
                  <a:lnTo>
                    <a:pt x="247" y="134"/>
                  </a:lnTo>
                  <a:lnTo>
                    <a:pt x="249" y="141"/>
                  </a:lnTo>
                  <a:lnTo>
                    <a:pt x="250" y="150"/>
                  </a:lnTo>
                  <a:lnTo>
                    <a:pt x="251" y="157"/>
                  </a:lnTo>
                  <a:lnTo>
                    <a:pt x="251" y="166"/>
                  </a:lnTo>
                  <a:lnTo>
                    <a:pt x="250" y="173"/>
                  </a:lnTo>
                  <a:lnTo>
                    <a:pt x="248" y="182"/>
                  </a:lnTo>
                  <a:lnTo>
                    <a:pt x="246" y="190"/>
                  </a:lnTo>
                  <a:lnTo>
                    <a:pt x="243" y="197"/>
                  </a:lnTo>
                  <a:lnTo>
                    <a:pt x="239" y="205"/>
                  </a:lnTo>
                  <a:lnTo>
                    <a:pt x="235" y="211"/>
                  </a:lnTo>
                  <a:lnTo>
                    <a:pt x="231" y="217"/>
                  </a:lnTo>
                  <a:lnTo>
                    <a:pt x="224" y="224"/>
                  </a:lnTo>
                  <a:lnTo>
                    <a:pt x="224" y="224"/>
                  </a:lnTo>
                  <a:lnTo>
                    <a:pt x="219" y="229"/>
                  </a:lnTo>
                  <a:lnTo>
                    <a:pt x="211" y="235"/>
                  </a:lnTo>
                  <a:lnTo>
                    <a:pt x="205" y="239"/>
                  </a:lnTo>
                  <a:lnTo>
                    <a:pt x="197" y="242"/>
                  </a:lnTo>
                  <a:lnTo>
                    <a:pt x="190" y="245"/>
                  </a:lnTo>
                  <a:lnTo>
                    <a:pt x="182" y="248"/>
                  </a:lnTo>
                  <a:lnTo>
                    <a:pt x="174" y="249"/>
                  </a:lnTo>
                  <a:lnTo>
                    <a:pt x="166" y="250"/>
                  </a:lnTo>
                  <a:lnTo>
                    <a:pt x="158" y="250"/>
                  </a:lnTo>
                  <a:lnTo>
                    <a:pt x="150" y="250"/>
                  </a:lnTo>
                  <a:lnTo>
                    <a:pt x="141" y="249"/>
                  </a:lnTo>
                  <a:lnTo>
                    <a:pt x="134" y="246"/>
                  </a:lnTo>
                  <a:lnTo>
                    <a:pt x="125" y="243"/>
                  </a:lnTo>
                  <a:lnTo>
                    <a:pt x="118" y="240"/>
                  </a:lnTo>
                  <a:lnTo>
                    <a:pt x="111" y="237"/>
                  </a:lnTo>
                  <a:lnTo>
                    <a:pt x="104" y="231"/>
                  </a:lnTo>
                  <a:lnTo>
                    <a:pt x="104" y="231"/>
                  </a:lnTo>
                  <a:lnTo>
                    <a:pt x="99" y="228"/>
                  </a:lnTo>
                  <a:lnTo>
                    <a:pt x="92" y="226"/>
                  </a:lnTo>
                  <a:lnTo>
                    <a:pt x="86" y="225"/>
                  </a:lnTo>
                  <a:lnTo>
                    <a:pt x="79" y="225"/>
                  </a:lnTo>
                  <a:lnTo>
                    <a:pt x="79" y="225"/>
                  </a:lnTo>
                  <a:lnTo>
                    <a:pt x="73" y="227"/>
                  </a:lnTo>
                  <a:lnTo>
                    <a:pt x="66" y="230"/>
                  </a:lnTo>
                  <a:lnTo>
                    <a:pt x="62" y="235"/>
                  </a:lnTo>
                  <a:lnTo>
                    <a:pt x="58" y="240"/>
                  </a:lnTo>
                  <a:lnTo>
                    <a:pt x="58" y="240"/>
                  </a:lnTo>
                  <a:lnTo>
                    <a:pt x="48" y="257"/>
                  </a:lnTo>
                  <a:lnTo>
                    <a:pt x="40" y="273"/>
                  </a:lnTo>
                  <a:lnTo>
                    <a:pt x="32" y="290"/>
                  </a:lnTo>
                  <a:lnTo>
                    <a:pt x="25" y="308"/>
                  </a:lnTo>
                  <a:lnTo>
                    <a:pt x="17" y="325"/>
                  </a:lnTo>
                  <a:lnTo>
                    <a:pt x="11" y="343"/>
                  </a:lnTo>
                  <a:lnTo>
                    <a:pt x="5" y="360"/>
                  </a:lnTo>
                  <a:lnTo>
                    <a:pt x="1" y="378"/>
                  </a:lnTo>
                  <a:lnTo>
                    <a:pt x="1" y="378"/>
                  </a:lnTo>
                  <a:lnTo>
                    <a:pt x="0" y="385"/>
                  </a:lnTo>
                  <a:lnTo>
                    <a:pt x="0" y="392"/>
                  </a:lnTo>
                  <a:lnTo>
                    <a:pt x="2" y="399"/>
                  </a:lnTo>
                  <a:lnTo>
                    <a:pt x="5" y="404"/>
                  </a:lnTo>
                  <a:lnTo>
                    <a:pt x="5" y="404"/>
                  </a:lnTo>
                  <a:lnTo>
                    <a:pt x="10" y="410"/>
                  </a:lnTo>
                  <a:lnTo>
                    <a:pt x="15" y="414"/>
                  </a:lnTo>
                  <a:lnTo>
                    <a:pt x="20" y="416"/>
                  </a:lnTo>
                  <a:lnTo>
                    <a:pt x="28" y="418"/>
                  </a:lnTo>
                  <a:lnTo>
                    <a:pt x="28" y="418"/>
                  </a:lnTo>
                  <a:lnTo>
                    <a:pt x="35" y="419"/>
                  </a:lnTo>
                  <a:lnTo>
                    <a:pt x="44" y="421"/>
                  </a:lnTo>
                  <a:lnTo>
                    <a:pt x="51" y="425"/>
                  </a:lnTo>
                  <a:lnTo>
                    <a:pt x="59" y="428"/>
                  </a:lnTo>
                  <a:lnTo>
                    <a:pt x="66" y="432"/>
                  </a:lnTo>
                  <a:lnTo>
                    <a:pt x="73" y="437"/>
                  </a:lnTo>
                  <a:lnTo>
                    <a:pt x="78" y="442"/>
                  </a:lnTo>
                  <a:lnTo>
                    <a:pt x="85" y="448"/>
                  </a:lnTo>
                  <a:lnTo>
                    <a:pt x="89" y="455"/>
                  </a:lnTo>
                  <a:lnTo>
                    <a:pt x="93" y="461"/>
                  </a:lnTo>
                  <a:lnTo>
                    <a:pt x="97" y="469"/>
                  </a:lnTo>
                  <a:lnTo>
                    <a:pt x="101" y="475"/>
                  </a:lnTo>
                  <a:lnTo>
                    <a:pt x="104" y="484"/>
                  </a:lnTo>
                  <a:lnTo>
                    <a:pt x="105" y="491"/>
                  </a:lnTo>
                  <a:lnTo>
                    <a:pt x="106" y="500"/>
                  </a:lnTo>
                  <a:lnTo>
                    <a:pt x="107" y="508"/>
                  </a:lnTo>
                  <a:lnTo>
                    <a:pt x="107" y="508"/>
                  </a:lnTo>
                  <a:lnTo>
                    <a:pt x="106" y="517"/>
                  </a:lnTo>
                  <a:lnTo>
                    <a:pt x="105" y="524"/>
                  </a:lnTo>
                  <a:lnTo>
                    <a:pt x="104" y="533"/>
                  </a:lnTo>
                  <a:lnTo>
                    <a:pt x="101" y="540"/>
                  </a:lnTo>
                  <a:lnTo>
                    <a:pt x="97" y="548"/>
                  </a:lnTo>
                  <a:lnTo>
                    <a:pt x="93" y="554"/>
                  </a:lnTo>
                  <a:lnTo>
                    <a:pt x="89" y="562"/>
                  </a:lnTo>
                  <a:lnTo>
                    <a:pt x="85" y="567"/>
                  </a:lnTo>
                  <a:lnTo>
                    <a:pt x="78" y="574"/>
                  </a:lnTo>
                  <a:lnTo>
                    <a:pt x="73" y="579"/>
                  </a:lnTo>
                  <a:lnTo>
                    <a:pt x="66" y="583"/>
                  </a:lnTo>
                  <a:lnTo>
                    <a:pt x="59" y="588"/>
                  </a:lnTo>
                  <a:lnTo>
                    <a:pt x="51" y="591"/>
                  </a:lnTo>
                  <a:lnTo>
                    <a:pt x="44" y="594"/>
                  </a:lnTo>
                  <a:lnTo>
                    <a:pt x="35" y="596"/>
                  </a:lnTo>
                  <a:lnTo>
                    <a:pt x="28" y="598"/>
                  </a:lnTo>
                  <a:lnTo>
                    <a:pt x="28" y="598"/>
                  </a:lnTo>
                  <a:lnTo>
                    <a:pt x="20" y="599"/>
                  </a:lnTo>
                  <a:lnTo>
                    <a:pt x="15" y="603"/>
                  </a:lnTo>
                  <a:lnTo>
                    <a:pt x="10" y="606"/>
                  </a:lnTo>
                  <a:lnTo>
                    <a:pt x="5" y="611"/>
                  </a:lnTo>
                  <a:lnTo>
                    <a:pt x="5" y="611"/>
                  </a:lnTo>
                  <a:lnTo>
                    <a:pt x="2" y="618"/>
                  </a:lnTo>
                  <a:lnTo>
                    <a:pt x="0" y="624"/>
                  </a:lnTo>
                  <a:lnTo>
                    <a:pt x="0" y="631"/>
                  </a:lnTo>
                  <a:lnTo>
                    <a:pt x="1" y="637"/>
                  </a:lnTo>
                  <a:lnTo>
                    <a:pt x="1" y="637"/>
                  </a:lnTo>
                  <a:lnTo>
                    <a:pt x="5" y="655"/>
                  </a:lnTo>
                  <a:lnTo>
                    <a:pt x="11" y="673"/>
                  </a:lnTo>
                  <a:lnTo>
                    <a:pt x="17" y="691"/>
                  </a:lnTo>
                  <a:lnTo>
                    <a:pt x="25" y="708"/>
                  </a:lnTo>
                  <a:lnTo>
                    <a:pt x="32" y="725"/>
                  </a:lnTo>
                  <a:lnTo>
                    <a:pt x="40" y="742"/>
                  </a:lnTo>
                  <a:lnTo>
                    <a:pt x="48" y="759"/>
                  </a:lnTo>
                  <a:lnTo>
                    <a:pt x="58" y="775"/>
                  </a:lnTo>
                  <a:lnTo>
                    <a:pt x="58" y="775"/>
                  </a:lnTo>
                  <a:lnTo>
                    <a:pt x="62" y="781"/>
                  </a:lnTo>
                  <a:lnTo>
                    <a:pt x="66" y="785"/>
                  </a:lnTo>
                  <a:lnTo>
                    <a:pt x="73" y="788"/>
                  </a:lnTo>
                  <a:lnTo>
                    <a:pt x="79" y="790"/>
                  </a:lnTo>
                  <a:lnTo>
                    <a:pt x="79" y="790"/>
                  </a:lnTo>
                  <a:lnTo>
                    <a:pt x="86" y="790"/>
                  </a:lnTo>
                  <a:lnTo>
                    <a:pt x="92" y="790"/>
                  </a:lnTo>
                  <a:lnTo>
                    <a:pt x="99" y="788"/>
                  </a:lnTo>
                  <a:lnTo>
                    <a:pt x="104" y="784"/>
                  </a:lnTo>
                  <a:lnTo>
                    <a:pt x="104" y="784"/>
                  </a:lnTo>
                  <a:lnTo>
                    <a:pt x="111" y="780"/>
                  </a:lnTo>
                  <a:lnTo>
                    <a:pt x="118" y="775"/>
                  </a:lnTo>
                  <a:lnTo>
                    <a:pt x="125" y="772"/>
                  </a:lnTo>
                  <a:lnTo>
                    <a:pt x="134" y="770"/>
                  </a:lnTo>
                  <a:lnTo>
                    <a:pt x="141" y="768"/>
                  </a:lnTo>
                  <a:lnTo>
                    <a:pt x="150" y="767"/>
                  </a:lnTo>
                  <a:lnTo>
                    <a:pt x="158" y="766"/>
                  </a:lnTo>
                  <a:lnTo>
                    <a:pt x="166" y="766"/>
                  </a:lnTo>
                  <a:lnTo>
                    <a:pt x="174" y="767"/>
                  </a:lnTo>
                  <a:lnTo>
                    <a:pt x="182" y="768"/>
                  </a:lnTo>
                  <a:lnTo>
                    <a:pt x="190" y="770"/>
                  </a:lnTo>
                  <a:lnTo>
                    <a:pt x="197" y="773"/>
                  </a:lnTo>
                  <a:lnTo>
                    <a:pt x="205" y="776"/>
                  </a:lnTo>
                  <a:lnTo>
                    <a:pt x="211" y="781"/>
                  </a:lnTo>
                  <a:lnTo>
                    <a:pt x="219" y="786"/>
                  </a:lnTo>
                  <a:lnTo>
                    <a:pt x="224" y="791"/>
                  </a:lnTo>
                  <a:lnTo>
                    <a:pt x="224" y="791"/>
                  </a:lnTo>
                  <a:lnTo>
                    <a:pt x="231" y="798"/>
                  </a:lnTo>
                  <a:lnTo>
                    <a:pt x="235" y="804"/>
                  </a:lnTo>
                  <a:lnTo>
                    <a:pt x="239" y="812"/>
                  </a:lnTo>
                  <a:lnTo>
                    <a:pt x="243" y="818"/>
                  </a:lnTo>
                  <a:lnTo>
                    <a:pt x="246" y="826"/>
                  </a:lnTo>
                  <a:lnTo>
                    <a:pt x="248" y="834"/>
                  </a:lnTo>
                  <a:lnTo>
                    <a:pt x="250" y="842"/>
                  </a:lnTo>
                  <a:lnTo>
                    <a:pt x="251" y="849"/>
                  </a:lnTo>
                  <a:lnTo>
                    <a:pt x="251" y="858"/>
                  </a:lnTo>
                  <a:lnTo>
                    <a:pt x="250" y="866"/>
                  </a:lnTo>
                  <a:lnTo>
                    <a:pt x="249" y="874"/>
                  </a:lnTo>
                  <a:lnTo>
                    <a:pt x="247" y="882"/>
                  </a:lnTo>
                  <a:lnTo>
                    <a:pt x="244" y="890"/>
                  </a:lnTo>
                  <a:lnTo>
                    <a:pt x="240" y="898"/>
                  </a:lnTo>
                  <a:lnTo>
                    <a:pt x="237" y="904"/>
                  </a:lnTo>
                  <a:lnTo>
                    <a:pt x="232" y="912"/>
                  </a:lnTo>
                  <a:lnTo>
                    <a:pt x="232" y="912"/>
                  </a:lnTo>
                  <a:lnTo>
                    <a:pt x="228" y="917"/>
                  </a:lnTo>
                  <a:lnTo>
                    <a:pt x="226" y="923"/>
                  </a:lnTo>
                  <a:lnTo>
                    <a:pt x="225" y="930"/>
                  </a:lnTo>
                  <a:lnTo>
                    <a:pt x="225" y="936"/>
                  </a:lnTo>
                  <a:lnTo>
                    <a:pt x="225" y="936"/>
                  </a:lnTo>
                  <a:lnTo>
                    <a:pt x="227" y="943"/>
                  </a:lnTo>
                  <a:lnTo>
                    <a:pt x="231" y="949"/>
                  </a:lnTo>
                  <a:lnTo>
                    <a:pt x="235" y="955"/>
                  </a:lnTo>
                  <a:lnTo>
                    <a:pt x="240" y="958"/>
                  </a:lnTo>
                  <a:lnTo>
                    <a:pt x="240" y="958"/>
                  </a:lnTo>
                  <a:lnTo>
                    <a:pt x="257" y="967"/>
                  </a:lnTo>
                  <a:lnTo>
                    <a:pt x="273" y="976"/>
                  </a:lnTo>
                  <a:lnTo>
                    <a:pt x="291" y="985"/>
                  </a:lnTo>
                  <a:lnTo>
                    <a:pt x="308" y="992"/>
                  </a:lnTo>
                  <a:lnTo>
                    <a:pt x="325" y="999"/>
                  </a:lnTo>
                  <a:lnTo>
                    <a:pt x="342" y="1005"/>
                  </a:lnTo>
                  <a:lnTo>
                    <a:pt x="360" y="1010"/>
                  </a:lnTo>
                  <a:lnTo>
                    <a:pt x="379" y="1016"/>
                  </a:lnTo>
                  <a:lnTo>
                    <a:pt x="379" y="1016"/>
                  </a:lnTo>
                  <a:lnTo>
                    <a:pt x="386" y="1017"/>
                  </a:lnTo>
                  <a:lnTo>
                    <a:pt x="386" y="1017"/>
                  </a:lnTo>
                  <a:lnTo>
                    <a:pt x="391" y="1016"/>
                  </a:lnTo>
                  <a:lnTo>
                    <a:pt x="396" y="1015"/>
                  </a:lnTo>
                  <a:lnTo>
                    <a:pt x="400" y="1014"/>
                  </a:lnTo>
                  <a:lnTo>
                    <a:pt x="404" y="1010"/>
                  </a:lnTo>
                  <a:lnTo>
                    <a:pt x="404" y="1010"/>
                  </a:lnTo>
                  <a:lnTo>
                    <a:pt x="410" y="1006"/>
                  </a:lnTo>
                  <a:lnTo>
                    <a:pt x="414" y="1001"/>
                  </a:lnTo>
                  <a:lnTo>
                    <a:pt x="416" y="995"/>
                  </a:lnTo>
                  <a:lnTo>
                    <a:pt x="418" y="989"/>
                  </a:lnTo>
                  <a:lnTo>
                    <a:pt x="418" y="989"/>
                  </a:lnTo>
                  <a:lnTo>
                    <a:pt x="419" y="980"/>
                  </a:lnTo>
                  <a:lnTo>
                    <a:pt x="422" y="972"/>
                  </a:lnTo>
                  <a:lnTo>
                    <a:pt x="425" y="964"/>
                  </a:lnTo>
                  <a:lnTo>
                    <a:pt x="428" y="957"/>
                  </a:lnTo>
                  <a:lnTo>
                    <a:pt x="432" y="950"/>
                  </a:lnTo>
                  <a:lnTo>
                    <a:pt x="438" y="944"/>
                  </a:lnTo>
                  <a:lnTo>
                    <a:pt x="442" y="937"/>
                  </a:lnTo>
                  <a:lnTo>
                    <a:pt x="448" y="932"/>
                  </a:lnTo>
                  <a:lnTo>
                    <a:pt x="455" y="927"/>
                  </a:lnTo>
                  <a:lnTo>
                    <a:pt x="461" y="922"/>
                  </a:lnTo>
                  <a:lnTo>
                    <a:pt x="468" y="918"/>
                  </a:lnTo>
                  <a:lnTo>
                    <a:pt x="475" y="915"/>
                  </a:lnTo>
                  <a:lnTo>
                    <a:pt x="484" y="913"/>
                  </a:lnTo>
                  <a:lnTo>
                    <a:pt x="491" y="911"/>
                  </a:lnTo>
                  <a:lnTo>
                    <a:pt x="500" y="910"/>
                  </a:lnTo>
                  <a:lnTo>
                    <a:pt x="508" y="910"/>
                  </a:lnTo>
                  <a:lnTo>
                    <a:pt x="508" y="910"/>
                  </a:lnTo>
                  <a:lnTo>
                    <a:pt x="516" y="910"/>
                  </a:lnTo>
                  <a:lnTo>
                    <a:pt x="525" y="911"/>
                  </a:lnTo>
                  <a:lnTo>
                    <a:pt x="533" y="913"/>
                  </a:lnTo>
                  <a:lnTo>
                    <a:pt x="541" y="915"/>
                  </a:lnTo>
                  <a:lnTo>
                    <a:pt x="548" y="918"/>
                  </a:lnTo>
                  <a:lnTo>
                    <a:pt x="555" y="922"/>
                  </a:lnTo>
                  <a:lnTo>
                    <a:pt x="562" y="927"/>
                  </a:lnTo>
                  <a:lnTo>
                    <a:pt x="567" y="932"/>
                  </a:lnTo>
                  <a:lnTo>
                    <a:pt x="574" y="937"/>
                  </a:lnTo>
                  <a:lnTo>
                    <a:pt x="579" y="944"/>
                  </a:lnTo>
                  <a:lnTo>
                    <a:pt x="584" y="950"/>
                  </a:lnTo>
                  <a:lnTo>
                    <a:pt x="588" y="957"/>
                  </a:lnTo>
                  <a:lnTo>
                    <a:pt x="591" y="964"/>
                  </a:lnTo>
                  <a:lnTo>
                    <a:pt x="594" y="972"/>
                  </a:lnTo>
                  <a:lnTo>
                    <a:pt x="596" y="980"/>
                  </a:lnTo>
                  <a:lnTo>
                    <a:pt x="597" y="989"/>
                  </a:lnTo>
                  <a:lnTo>
                    <a:pt x="597" y="989"/>
                  </a:lnTo>
                  <a:lnTo>
                    <a:pt x="600" y="995"/>
                  </a:lnTo>
                  <a:lnTo>
                    <a:pt x="603" y="1001"/>
                  </a:lnTo>
                  <a:lnTo>
                    <a:pt x="606" y="1006"/>
                  </a:lnTo>
                  <a:lnTo>
                    <a:pt x="611" y="1010"/>
                  </a:lnTo>
                  <a:lnTo>
                    <a:pt x="611" y="1010"/>
                  </a:lnTo>
                  <a:lnTo>
                    <a:pt x="618" y="1014"/>
                  </a:lnTo>
                  <a:lnTo>
                    <a:pt x="624" y="1016"/>
                  </a:lnTo>
                  <a:lnTo>
                    <a:pt x="631" y="1017"/>
                  </a:lnTo>
                  <a:lnTo>
                    <a:pt x="637" y="1016"/>
                  </a:lnTo>
                  <a:lnTo>
                    <a:pt x="637" y="1016"/>
                  </a:lnTo>
                  <a:lnTo>
                    <a:pt x="655" y="1010"/>
                  </a:lnTo>
                  <a:lnTo>
                    <a:pt x="674" y="1005"/>
                  </a:lnTo>
                  <a:lnTo>
                    <a:pt x="691" y="999"/>
                  </a:lnTo>
                  <a:lnTo>
                    <a:pt x="708" y="992"/>
                  </a:lnTo>
                  <a:lnTo>
                    <a:pt x="725" y="985"/>
                  </a:lnTo>
                  <a:lnTo>
                    <a:pt x="742" y="976"/>
                  </a:lnTo>
                  <a:lnTo>
                    <a:pt x="760" y="967"/>
                  </a:lnTo>
                  <a:lnTo>
                    <a:pt x="776" y="958"/>
                  </a:lnTo>
                  <a:lnTo>
                    <a:pt x="776" y="958"/>
                  </a:lnTo>
                  <a:lnTo>
                    <a:pt x="781" y="955"/>
                  </a:lnTo>
                  <a:lnTo>
                    <a:pt x="785" y="949"/>
                  </a:lnTo>
                  <a:lnTo>
                    <a:pt x="788" y="944"/>
                  </a:lnTo>
                  <a:lnTo>
                    <a:pt x="791" y="936"/>
                  </a:lnTo>
                  <a:lnTo>
                    <a:pt x="791" y="936"/>
                  </a:lnTo>
                  <a:lnTo>
                    <a:pt x="791" y="930"/>
                  </a:lnTo>
                  <a:lnTo>
                    <a:pt x="791" y="923"/>
                  </a:lnTo>
                  <a:lnTo>
                    <a:pt x="787" y="917"/>
                  </a:lnTo>
                  <a:lnTo>
                    <a:pt x="784" y="912"/>
                  </a:lnTo>
                  <a:lnTo>
                    <a:pt x="784" y="912"/>
                  </a:lnTo>
                  <a:lnTo>
                    <a:pt x="780" y="904"/>
                  </a:lnTo>
                  <a:lnTo>
                    <a:pt x="776" y="898"/>
                  </a:lnTo>
                  <a:lnTo>
                    <a:pt x="772" y="890"/>
                  </a:lnTo>
                  <a:lnTo>
                    <a:pt x="769" y="882"/>
                  </a:lnTo>
                  <a:lnTo>
                    <a:pt x="767" y="874"/>
                  </a:lnTo>
                  <a:lnTo>
                    <a:pt x="766" y="866"/>
                  </a:lnTo>
                  <a:lnTo>
                    <a:pt x="765" y="858"/>
                  </a:lnTo>
                  <a:lnTo>
                    <a:pt x="766" y="849"/>
                  </a:lnTo>
                  <a:lnTo>
                    <a:pt x="766" y="842"/>
                  </a:lnTo>
                  <a:lnTo>
                    <a:pt x="768" y="834"/>
                  </a:lnTo>
                  <a:lnTo>
                    <a:pt x="770" y="826"/>
                  </a:lnTo>
                  <a:lnTo>
                    <a:pt x="773" y="818"/>
                  </a:lnTo>
                  <a:lnTo>
                    <a:pt x="777" y="812"/>
                  </a:lnTo>
                  <a:lnTo>
                    <a:pt x="781" y="804"/>
                  </a:lnTo>
                  <a:lnTo>
                    <a:pt x="786" y="798"/>
                  </a:lnTo>
                  <a:lnTo>
                    <a:pt x="792" y="791"/>
                  </a:lnTo>
                  <a:lnTo>
                    <a:pt x="792" y="791"/>
                  </a:lnTo>
                  <a:lnTo>
                    <a:pt x="798" y="786"/>
                  </a:lnTo>
                  <a:lnTo>
                    <a:pt x="805" y="781"/>
                  </a:lnTo>
                  <a:lnTo>
                    <a:pt x="811" y="776"/>
                  </a:lnTo>
                  <a:lnTo>
                    <a:pt x="819" y="773"/>
                  </a:lnTo>
                  <a:lnTo>
                    <a:pt x="826" y="770"/>
                  </a:lnTo>
                  <a:lnTo>
                    <a:pt x="835" y="768"/>
                  </a:lnTo>
                  <a:lnTo>
                    <a:pt x="842" y="767"/>
                  </a:lnTo>
                  <a:lnTo>
                    <a:pt x="851" y="766"/>
                  </a:lnTo>
                  <a:lnTo>
                    <a:pt x="858" y="766"/>
                  </a:lnTo>
                  <a:lnTo>
                    <a:pt x="867" y="767"/>
                  </a:lnTo>
                  <a:lnTo>
                    <a:pt x="874" y="768"/>
                  </a:lnTo>
                  <a:lnTo>
                    <a:pt x="883" y="770"/>
                  </a:lnTo>
                  <a:lnTo>
                    <a:pt x="890" y="772"/>
                  </a:lnTo>
                  <a:lnTo>
                    <a:pt x="898" y="775"/>
                  </a:lnTo>
                  <a:lnTo>
                    <a:pt x="904" y="780"/>
                  </a:lnTo>
                  <a:lnTo>
                    <a:pt x="912" y="784"/>
                  </a:lnTo>
                  <a:lnTo>
                    <a:pt x="912" y="784"/>
                  </a:lnTo>
                  <a:lnTo>
                    <a:pt x="917" y="788"/>
                  </a:lnTo>
                  <a:lnTo>
                    <a:pt x="924" y="790"/>
                  </a:lnTo>
                  <a:lnTo>
                    <a:pt x="930" y="790"/>
                  </a:lnTo>
                  <a:lnTo>
                    <a:pt x="937" y="790"/>
                  </a:lnTo>
                  <a:lnTo>
                    <a:pt x="937" y="790"/>
                  </a:lnTo>
                  <a:lnTo>
                    <a:pt x="943" y="788"/>
                  </a:lnTo>
                  <a:lnTo>
                    <a:pt x="949" y="785"/>
                  </a:lnTo>
                  <a:lnTo>
                    <a:pt x="955" y="781"/>
                  </a:lnTo>
                  <a:lnTo>
                    <a:pt x="958" y="775"/>
                  </a:lnTo>
                  <a:lnTo>
                    <a:pt x="958" y="775"/>
                  </a:lnTo>
                  <a:lnTo>
                    <a:pt x="968" y="759"/>
                  </a:lnTo>
                  <a:lnTo>
                    <a:pt x="976" y="742"/>
                  </a:lnTo>
                  <a:lnTo>
                    <a:pt x="985" y="725"/>
                  </a:lnTo>
                  <a:lnTo>
                    <a:pt x="992" y="708"/>
                  </a:lnTo>
                  <a:lnTo>
                    <a:pt x="999" y="691"/>
                  </a:lnTo>
                  <a:lnTo>
                    <a:pt x="1005" y="673"/>
                  </a:lnTo>
                  <a:lnTo>
                    <a:pt x="1011" y="655"/>
                  </a:lnTo>
                  <a:lnTo>
                    <a:pt x="1016" y="637"/>
                  </a:lnTo>
                  <a:lnTo>
                    <a:pt x="1016" y="637"/>
                  </a:lnTo>
                  <a:lnTo>
                    <a:pt x="1017" y="631"/>
                  </a:lnTo>
                  <a:lnTo>
                    <a:pt x="1016" y="624"/>
                  </a:lnTo>
                  <a:lnTo>
                    <a:pt x="1014" y="618"/>
                  </a:lnTo>
                  <a:lnTo>
                    <a:pt x="1011" y="611"/>
                  </a:lnTo>
                  <a:lnTo>
                    <a:pt x="1011" y="611"/>
                  </a:lnTo>
                  <a:lnTo>
                    <a:pt x="1006" y="606"/>
                  </a:lnTo>
                  <a:lnTo>
                    <a:pt x="1001" y="603"/>
                  </a:lnTo>
                  <a:lnTo>
                    <a:pt x="996" y="599"/>
                  </a:lnTo>
                  <a:lnTo>
                    <a:pt x="989" y="598"/>
                  </a:lnTo>
                  <a:lnTo>
                    <a:pt x="989" y="598"/>
                  </a:lnTo>
                  <a:close/>
                  <a:moveTo>
                    <a:pt x="919" y="715"/>
                  </a:moveTo>
                  <a:lnTo>
                    <a:pt x="919" y="715"/>
                  </a:lnTo>
                  <a:lnTo>
                    <a:pt x="908" y="711"/>
                  </a:lnTo>
                  <a:lnTo>
                    <a:pt x="897" y="707"/>
                  </a:lnTo>
                  <a:lnTo>
                    <a:pt x="885" y="705"/>
                  </a:lnTo>
                  <a:lnTo>
                    <a:pt x="874" y="702"/>
                  </a:lnTo>
                  <a:lnTo>
                    <a:pt x="863" y="702"/>
                  </a:lnTo>
                  <a:lnTo>
                    <a:pt x="851" y="702"/>
                  </a:lnTo>
                  <a:lnTo>
                    <a:pt x="840" y="702"/>
                  </a:lnTo>
                  <a:lnTo>
                    <a:pt x="828" y="705"/>
                  </a:lnTo>
                  <a:lnTo>
                    <a:pt x="816" y="707"/>
                  </a:lnTo>
                  <a:lnTo>
                    <a:pt x="806" y="710"/>
                  </a:lnTo>
                  <a:lnTo>
                    <a:pt x="795" y="714"/>
                  </a:lnTo>
                  <a:lnTo>
                    <a:pt x="784" y="720"/>
                  </a:lnTo>
                  <a:lnTo>
                    <a:pt x="775" y="725"/>
                  </a:lnTo>
                  <a:lnTo>
                    <a:pt x="765" y="731"/>
                  </a:lnTo>
                  <a:lnTo>
                    <a:pt x="755" y="739"/>
                  </a:lnTo>
                  <a:lnTo>
                    <a:pt x="747" y="746"/>
                  </a:lnTo>
                  <a:lnTo>
                    <a:pt x="747" y="746"/>
                  </a:lnTo>
                  <a:lnTo>
                    <a:pt x="738" y="755"/>
                  </a:lnTo>
                  <a:lnTo>
                    <a:pt x="732" y="765"/>
                  </a:lnTo>
                  <a:lnTo>
                    <a:pt x="724" y="774"/>
                  </a:lnTo>
                  <a:lnTo>
                    <a:pt x="719" y="785"/>
                  </a:lnTo>
                  <a:lnTo>
                    <a:pt x="714" y="796"/>
                  </a:lnTo>
                  <a:lnTo>
                    <a:pt x="710" y="807"/>
                  </a:lnTo>
                  <a:lnTo>
                    <a:pt x="707" y="817"/>
                  </a:lnTo>
                  <a:lnTo>
                    <a:pt x="704" y="828"/>
                  </a:lnTo>
                  <a:lnTo>
                    <a:pt x="703" y="840"/>
                  </a:lnTo>
                  <a:lnTo>
                    <a:pt x="702" y="852"/>
                  </a:lnTo>
                  <a:lnTo>
                    <a:pt x="702" y="862"/>
                  </a:lnTo>
                  <a:lnTo>
                    <a:pt x="703" y="874"/>
                  </a:lnTo>
                  <a:lnTo>
                    <a:pt x="705" y="886"/>
                  </a:lnTo>
                  <a:lnTo>
                    <a:pt x="707" y="897"/>
                  </a:lnTo>
                  <a:lnTo>
                    <a:pt x="711" y="907"/>
                  </a:lnTo>
                  <a:lnTo>
                    <a:pt x="716" y="919"/>
                  </a:lnTo>
                  <a:lnTo>
                    <a:pt x="716" y="919"/>
                  </a:lnTo>
                  <a:lnTo>
                    <a:pt x="684" y="933"/>
                  </a:lnTo>
                  <a:lnTo>
                    <a:pt x="652" y="945"/>
                  </a:lnTo>
                  <a:lnTo>
                    <a:pt x="652" y="945"/>
                  </a:lnTo>
                  <a:lnTo>
                    <a:pt x="648" y="934"/>
                  </a:lnTo>
                  <a:lnTo>
                    <a:pt x="643" y="923"/>
                  </a:lnTo>
                  <a:lnTo>
                    <a:pt x="636" y="914"/>
                  </a:lnTo>
                  <a:lnTo>
                    <a:pt x="630" y="904"/>
                  </a:lnTo>
                  <a:lnTo>
                    <a:pt x="622" y="896"/>
                  </a:lnTo>
                  <a:lnTo>
                    <a:pt x="614" y="888"/>
                  </a:lnTo>
                  <a:lnTo>
                    <a:pt x="605" y="881"/>
                  </a:lnTo>
                  <a:lnTo>
                    <a:pt x="596" y="873"/>
                  </a:lnTo>
                  <a:lnTo>
                    <a:pt x="587" y="867"/>
                  </a:lnTo>
                  <a:lnTo>
                    <a:pt x="576" y="861"/>
                  </a:lnTo>
                  <a:lnTo>
                    <a:pt x="565" y="857"/>
                  </a:lnTo>
                  <a:lnTo>
                    <a:pt x="555" y="853"/>
                  </a:lnTo>
                  <a:lnTo>
                    <a:pt x="544" y="849"/>
                  </a:lnTo>
                  <a:lnTo>
                    <a:pt x="532" y="847"/>
                  </a:lnTo>
                  <a:lnTo>
                    <a:pt x="520" y="846"/>
                  </a:lnTo>
                  <a:lnTo>
                    <a:pt x="508" y="845"/>
                  </a:lnTo>
                  <a:lnTo>
                    <a:pt x="508" y="845"/>
                  </a:lnTo>
                  <a:lnTo>
                    <a:pt x="496" y="846"/>
                  </a:lnTo>
                  <a:lnTo>
                    <a:pt x="484" y="847"/>
                  </a:lnTo>
                  <a:lnTo>
                    <a:pt x="473" y="849"/>
                  </a:lnTo>
                  <a:lnTo>
                    <a:pt x="461" y="853"/>
                  </a:lnTo>
                  <a:lnTo>
                    <a:pt x="450" y="857"/>
                  </a:lnTo>
                  <a:lnTo>
                    <a:pt x="440" y="861"/>
                  </a:lnTo>
                  <a:lnTo>
                    <a:pt x="430" y="867"/>
                  </a:lnTo>
                  <a:lnTo>
                    <a:pt x="420" y="873"/>
                  </a:lnTo>
                  <a:lnTo>
                    <a:pt x="411" y="881"/>
                  </a:lnTo>
                  <a:lnTo>
                    <a:pt x="402" y="888"/>
                  </a:lnTo>
                  <a:lnTo>
                    <a:pt x="395" y="896"/>
                  </a:lnTo>
                  <a:lnTo>
                    <a:pt x="387" y="904"/>
                  </a:lnTo>
                  <a:lnTo>
                    <a:pt x="380" y="914"/>
                  </a:lnTo>
                  <a:lnTo>
                    <a:pt x="374" y="923"/>
                  </a:lnTo>
                  <a:lnTo>
                    <a:pt x="369" y="934"/>
                  </a:lnTo>
                  <a:lnTo>
                    <a:pt x="364" y="945"/>
                  </a:lnTo>
                  <a:lnTo>
                    <a:pt x="364" y="945"/>
                  </a:lnTo>
                  <a:lnTo>
                    <a:pt x="331" y="933"/>
                  </a:lnTo>
                  <a:lnTo>
                    <a:pt x="301" y="919"/>
                  </a:lnTo>
                  <a:lnTo>
                    <a:pt x="301" y="919"/>
                  </a:lnTo>
                  <a:lnTo>
                    <a:pt x="306" y="907"/>
                  </a:lnTo>
                  <a:lnTo>
                    <a:pt x="309" y="897"/>
                  </a:lnTo>
                  <a:lnTo>
                    <a:pt x="311" y="886"/>
                  </a:lnTo>
                  <a:lnTo>
                    <a:pt x="313" y="874"/>
                  </a:lnTo>
                  <a:lnTo>
                    <a:pt x="314" y="862"/>
                  </a:lnTo>
                  <a:lnTo>
                    <a:pt x="314" y="852"/>
                  </a:lnTo>
                  <a:lnTo>
                    <a:pt x="313" y="840"/>
                  </a:lnTo>
                  <a:lnTo>
                    <a:pt x="312" y="828"/>
                  </a:lnTo>
                  <a:lnTo>
                    <a:pt x="310" y="817"/>
                  </a:lnTo>
                  <a:lnTo>
                    <a:pt x="307" y="807"/>
                  </a:lnTo>
                  <a:lnTo>
                    <a:pt x="302" y="796"/>
                  </a:lnTo>
                  <a:lnTo>
                    <a:pt x="297" y="785"/>
                  </a:lnTo>
                  <a:lnTo>
                    <a:pt x="292" y="774"/>
                  </a:lnTo>
                  <a:lnTo>
                    <a:pt x="285" y="765"/>
                  </a:lnTo>
                  <a:lnTo>
                    <a:pt x="278" y="755"/>
                  </a:lnTo>
                  <a:lnTo>
                    <a:pt x="269" y="746"/>
                  </a:lnTo>
                  <a:lnTo>
                    <a:pt x="269" y="746"/>
                  </a:lnTo>
                  <a:lnTo>
                    <a:pt x="258" y="737"/>
                  </a:lnTo>
                  <a:lnTo>
                    <a:pt x="246" y="727"/>
                  </a:lnTo>
                  <a:lnTo>
                    <a:pt x="233" y="720"/>
                  </a:lnTo>
                  <a:lnTo>
                    <a:pt x="220" y="713"/>
                  </a:lnTo>
                  <a:lnTo>
                    <a:pt x="206" y="708"/>
                  </a:lnTo>
                  <a:lnTo>
                    <a:pt x="191" y="705"/>
                  </a:lnTo>
                  <a:lnTo>
                    <a:pt x="176" y="702"/>
                  </a:lnTo>
                  <a:lnTo>
                    <a:pt x="161" y="701"/>
                  </a:lnTo>
                  <a:lnTo>
                    <a:pt x="161" y="701"/>
                  </a:lnTo>
                  <a:lnTo>
                    <a:pt x="145" y="702"/>
                  </a:lnTo>
                  <a:lnTo>
                    <a:pt x="128" y="705"/>
                  </a:lnTo>
                  <a:lnTo>
                    <a:pt x="113" y="709"/>
                  </a:lnTo>
                  <a:lnTo>
                    <a:pt x="97" y="715"/>
                  </a:lnTo>
                  <a:lnTo>
                    <a:pt x="97" y="715"/>
                  </a:lnTo>
                  <a:lnTo>
                    <a:pt x="90" y="699"/>
                  </a:lnTo>
                  <a:lnTo>
                    <a:pt x="82" y="684"/>
                  </a:lnTo>
                  <a:lnTo>
                    <a:pt x="71" y="652"/>
                  </a:lnTo>
                  <a:lnTo>
                    <a:pt x="71" y="652"/>
                  </a:lnTo>
                  <a:lnTo>
                    <a:pt x="81" y="648"/>
                  </a:lnTo>
                  <a:lnTo>
                    <a:pt x="92" y="642"/>
                  </a:lnTo>
                  <a:lnTo>
                    <a:pt x="102" y="636"/>
                  </a:lnTo>
                  <a:lnTo>
                    <a:pt x="111" y="629"/>
                  </a:lnTo>
                  <a:lnTo>
                    <a:pt x="120" y="622"/>
                  </a:lnTo>
                  <a:lnTo>
                    <a:pt x="129" y="613"/>
                  </a:lnTo>
                  <a:lnTo>
                    <a:pt x="136" y="605"/>
                  </a:lnTo>
                  <a:lnTo>
                    <a:pt x="143" y="596"/>
                  </a:lnTo>
                  <a:lnTo>
                    <a:pt x="149" y="587"/>
                  </a:lnTo>
                  <a:lnTo>
                    <a:pt x="154" y="576"/>
                  </a:lnTo>
                  <a:lnTo>
                    <a:pt x="160" y="565"/>
                  </a:lnTo>
                  <a:lnTo>
                    <a:pt x="163" y="554"/>
                  </a:lnTo>
                  <a:lnTo>
                    <a:pt x="166" y="544"/>
                  </a:lnTo>
                  <a:lnTo>
                    <a:pt x="168" y="532"/>
                  </a:lnTo>
                  <a:lnTo>
                    <a:pt x="170" y="520"/>
                  </a:lnTo>
                  <a:lnTo>
                    <a:pt x="170" y="508"/>
                  </a:lnTo>
                  <a:lnTo>
                    <a:pt x="170" y="508"/>
                  </a:lnTo>
                  <a:lnTo>
                    <a:pt x="170" y="495"/>
                  </a:lnTo>
                  <a:lnTo>
                    <a:pt x="168" y="484"/>
                  </a:lnTo>
                  <a:lnTo>
                    <a:pt x="166" y="473"/>
                  </a:lnTo>
                  <a:lnTo>
                    <a:pt x="163" y="461"/>
                  </a:lnTo>
                  <a:lnTo>
                    <a:pt x="160" y="450"/>
                  </a:lnTo>
                  <a:lnTo>
                    <a:pt x="154" y="440"/>
                  </a:lnTo>
                  <a:lnTo>
                    <a:pt x="149" y="430"/>
                  </a:lnTo>
                  <a:lnTo>
                    <a:pt x="143" y="420"/>
                  </a:lnTo>
                  <a:lnTo>
                    <a:pt x="136" y="411"/>
                  </a:lnTo>
                  <a:lnTo>
                    <a:pt x="129" y="402"/>
                  </a:lnTo>
                  <a:lnTo>
                    <a:pt x="120" y="395"/>
                  </a:lnTo>
                  <a:lnTo>
                    <a:pt x="111" y="387"/>
                  </a:lnTo>
                  <a:lnTo>
                    <a:pt x="102" y="379"/>
                  </a:lnTo>
                  <a:lnTo>
                    <a:pt x="92" y="374"/>
                  </a:lnTo>
                  <a:lnTo>
                    <a:pt x="81" y="369"/>
                  </a:lnTo>
                  <a:lnTo>
                    <a:pt x="71" y="363"/>
                  </a:lnTo>
                  <a:lnTo>
                    <a:pt x="71" y="363"/>
                  </a:lnTo>
                  <a:lnTo>
                    <a:pt x="82" y="332"/>
                  </a:lnTo>
                  <a:lnTo>
                    <a:pt x="90" y="316"/>
                  </a:lnTo>
                  <a:lnTo>
                    <a:pt x="97" y="301"/>
                  </a:lnTo>
                  <a:lnTo>
                    <a:pt x="97" y="301"/>
                  </a:lnTo>
                  <a:lnTo>
                    <a:pt x="113" y="307"/>
                  </a:lnTo>
                  <a:lnTo>
                    <a:pt x="129" y="311"/>
                  </a:lnTo>
                  <a:lnTo>
                    <a:pt x="145" y="313"/>
                  </a:lnTo>
                  <a:lnTo>
                    <a:pt x="161" y="314"/>
                  </a:lnTo>
                  <a:lnTo>
                    <a:pt x="161" y="314"/>
                  </a:lnTo>
                  <a:lnTo>
                    <a:pt x="176" y="314"/>
                  </a:lnTo>
                  <a:lnTo>
                    <a:pt x="191" y="311"/>
                  </a:lnTo>
                  <a:lnTo>
                    <a:pt x="206" y="308"/>
                  </a:lnTo>
                  <a:lnTo>
                    <a:pt x="220" y="302"/>
                  </a:lnTo>
                  <a:lnTo>
                    <a:pt x="233" y="296"/>
                  </a:lnTo>
                  <a:lnTo>
                    <a:pt x="246" y="288"/>
                  </a:lnTo>
                  <a:lnTo>
                    <a:pt x="258" y="280"/>
                  </a:lnTo>
                  <a:lnTo>
                    <a:pt x="269" y="269"/>
                  </a:lnTo>
                  <a:lnTo>
                    <a:pt x="269" y="269"/>
                  </a:lnTo>
                  <a:lnTo>
                    <a:pt x="278" y="260"/>
                  </a:lnTo>
                  <a:lnTo>
                    <a:pt x="285" y="251"/>
                  </a:lnTo>
                  <a:lnTo>
                    <a:pt x="292" y="241"/>
                  </a:lnTo>
                  <a:lnTo>
                    <a:pt x="297" y="231"/>
                  </a:lnTo>
                  <a:lnTo>
                    <a:pt x="302" y="221"/>
                  </a:lnTo>
                  <a:lnTo>
                    <a:pt x="307" y="210"/>
                  </a:lnTo>
                  <a:lnTo>
                    <a:pt x="310" y="198"/>
                  </a:lnTo>
                  <a:lnTo>
                    <a:pt x="312" y="187"/>
                  </a:lnTo>
                  <a:lnTo>
                    <a:pt x="313" y="176"/>
                  </a:lnTo>
                  <a:lnTo>
                    <a:pt x="314" y="165"/>
                  </a:lnTo>
                  <a:lnTo>
                    <a:pt x="314" y="153"/>
                  </a:lnTo>
                  <a:lnTo>
                    <a:pt x="313" y="141"/>
                  </a:lnTo>
                  <a:lnTo>
                    <a:pt x="311" y="131"/>
                  </a:lnTo>
                  <a:lnTo>
                    <a:pt x="309" y="119"/>
                  </a:lnTo>
                  <a:lnTo>
                    <a:pt x="306" y="108"/>
                  </a:lnTo>
                  <a:lnTo>
                    <a:pt x="301" y="97"/>
                  </a:lnTo>
                  <a:lnTo>
                    <a:pt x="301" y="97"/>
                  </a:lnTo>
                  <a:lnTo>
                    <a:pt x="331" y="82"/>
                  </a:lnTo>
                  <a:lnTo>
                    <a:pt x="364" y="70"/>
                  </a:lnTo>
                  <a:lnTo>
                    <a:pt x="364" y="70"/>
                  </a:lnTo>
                  <a:lnTo>
                    <a:pt x="369" y="81"/>
                  </a:lnTo>
                  <a:lnTo>
                    <a:pt x="374" y="92"/>
                  </a:lnTo>
                  <a:lnTo>
                    <a:pt x="380" y="102"/>
                  </a:lnTo>
                  <a:lnTo>
                    <a:pt x="387" y="111"/>
                  </a:lnTo>
                  <a:lnTo>
                    <a:pt x="395" y="120"/>
                  </a:lnTo>
                  <a:lnTo>
                    <a:pt x="402" y="128"/>
                  </a:lnTo>
                  <a:lnTo>
                    <a:pt x="411" y="136"/>
                  </a:lnTo>
                  <a:lnTo>
                    <a:pt x="420" y="142"/>
                  </a:lnTo>
                  <a:lnTo>
                    <a:pt x="430" y="149"/>
                  </a:lnTo>
                  <a:lnTo>
                    <a:pt x="440" y="154"/>
                  </a:lnTo>
                  <a:lnTo>
                    <a:pt x="450" y="160"/>
                  </a:lnTo>
                  <a:lnTo>
                    <a:pt x="461" y="163"/>
                  </a:lnTo>
                  <a:lnTo>
                    <a:pt x="473" y="166"/>
                  </a:lnTo>
                  <a:lnTo>
                    <a:pt x="484" y="168"/>
                  </a:lnTo>
                  <a:lnTo>
                    <a:pt x="496" y="170"/>
                  </a:lnTo>
                  <a:lnTo>
                    <a:pt x="508" y="170"/>
                  </a:lnTo>
                  <a:lnTo>
                    <a:pt x="508" y="170"/>
                  </a:lnTo>
                  <a:lnTo>
                    <a:pt x="520" y="170"/>
                  </a:lnTo>
                  <a:lnTo>
                    <a:pt x="532" y="168"/>
                  </a:lnTo>
                  <a:lnTo>
                    <a:pt x="544" y="166"/>
                  </a:lnTo>
                  <a:lnTo>
                    <a:pt x="555" y="163"/>
                  </a:lnTo>
                  <a:lnTo>
                    <a:pt x="565" y="160"/>
                  </a:lnTo>
                  <a:lnTo>
                    <a:pt x="576" y="154"/>
                  </a:lnTo>
                  <a:lnTo>
                    <a:pt x="587" y="149"/>
                  </a:lnTo>
                  <a:lnTo>
                    <a:pt x="596" y="142"/>
                  </a:lnTo>
                  <a:lnTo>
                    <a:pt x="605" y="136"/>
                  </a:lnTo>
                  <a:lnTo>
                    <a:pt x="614" y="128"/>
                  </a:lnTo>
                  <a:lnTo>
                    <a:pt x="622" y="120"/>
                  </a:lnTo>
                  <a:lnTo>
                    <a:pt x="630" y="111"/>
                  </a:lnTo>
                  <a:lnTo>
                    <a:pt x="636" y="102"/>
                  </a:lnTo>
                  <a:lnTo>
                    <a:pt x="643" y="92"/>
                  </a:lnTo>
                  <a:lnTo>
                    <a:pt x="648" y="81"/>
                  </a:lnTo>
                  <a:lnTo>
                    <a:pt x="652" y="70"/>
                  </a:lnTo>
                  <a:lnTo>
                    <a:pt x="652" y="70"/>
                  </a:lnTo>
                  <a:lnTo>
                    <a:pt x="684" y="82"/>
                  </a:lnTo>
                  <a:lnTo>
                    <a:pt x="716" y="97"/>
                  </a:lnTo>
                  <a:lnTo>
                    <a:pt x="716" y="97"/>
                  </a:lnTo>
                  <a:lnTo>
                    <a:pt x="711" y="108"/>
                  </a:lnTo>
                  <a:lnTo>
                    <a:pt x="707" y="119"/>
                  </a:lnTo>
                  <a:lnTo>
                    <a:pt x="705" y="131"/>
                  </a:lnTo>
                  <a:lnTo>
                    <a:pt x="703" y="141"/>
                  </a:lnTo>
                  <a:lnTo>
                    <a:pt x="702" y="153"/>
                  </a:lnTo>
                  <a:lnTo>
                    <a:pt x="702" y="165"/>
                  </a:lnTo>
                  <a:lnTo>
                    <a:pt x="703" y="176"/>
                  </a:lnTo>
                  <a:lnTo>
                    <a:pt x="704" y="187"/>
                  </a:lnTo>
                  <a:lnTo>
                    <a:pt x="707" y="198"/>
                  </a:lnTo>
                  <a:lnTo>
                    <a:pt x="710" y="210"/>
                  </a:lnTo>
                  <a:lnTo>
                    <a:pt x="713" y="221"/>
                  </a:lnTo>
                  <a:lnTo>
                    <a:pt x="719" y="231"/>
                  </a:lnTo>
                  <a:lnTo>
                    <a:pt x="724" y="241"/>
                  </a:lnTo>
                  <a:lnTo>
                    <a:pt x="732" y="251"/>
                  </a:lnTo>
                  <a:lnTo>
                    <a:pt x="738" y="260"/>
                  </a:lnTo>
                  <a:lnTo>
                    <a:pt x="747" y="269"/>
                  </a:lnTo>
                  <a:lnTo>
                    <a:pt x="747" y="269"/>
                  </a:lnTo>
                  <a:lnTo>
                    <a:pt x="758" y="280"/>
                  </a:lnTo>
                  <a:lnTo>
                    <a:pt x="770" y="288"/>
                  </a:lnTo>
                  <a:lnTo>
                    <a:pt x="783" y="296"/>
                  </a:lnTo>
                  <a:lnTo>
                    <a:pt x="797" y="302"/>
                  </a:lnTo>
                  <a:lnTo>
                    <a:pt x="811" y="308"/>
                  </a:lnTo>
                  <a:lnTo>
                    <a:pt x="825" y="311"/>
                  </a:lnTo>
                  <a:lnTo>
                    <a:pt x="840" y="314"/>
                  </a:lnTo>
                  <a:lnTo>
                    <a:pt x="855" y="314"/>
                  </a:lnTo>
                  <a:lnTo>
                    <a:pt x="855" y="314"/>
                  </a:lnTo>
                  <a:lnTo>
                    <a:pt x="872" y="313"/>
                  </a:lnTo>
                  <a:lnTo>
                    <a:pt x="888" y="311"/>
                  </a:lnTo>
                  <a:lnTo>
                    <a:pt x="903" y="307"/>
                  </a:lnTo>
                  <a:lnTo>
                    <a:pt x="919" y="301"/>
                  </a:lnTo>
                  <a:lnTo>
                    <a:pt x="919" y="301"/>
                  </a:lnTo>
                  <a:lnTo>
                    <a:pt x="933" y="332"/>
                  </a:lnTo>
                  <a:lnTo>
                    <a:pt x="940" y="347"/>
                  </a:lnTo>
                  <a:lnTo>
                    <a:pt x="945" y="363"/>
                  </a:lnTo>
                  <a:lnTo>
                    <a:pt x="945" y="363"/>
                  </a:lnTo>
                  <a:lnTo>
                    <a:pt x="934" y="369"/>
                  </a:lnTo>
                  <a:lnTo>
                    <a:pt x="924" y="374"/>
                  </a:lnTo>
                  <a:lnTo>
                    <a:pt x="914" y="379"/>
                  </a:lnTo>
                  <a:lnTo>
                    <a:pt x="904" y="387"/>
                  </a:lnTo>
                  <a:lnTo>
                    <a:pt x="896" y="395"/>
                  </a:lnTo>
                  <a:lnTo>
                    <a:pt x="888" y="402"/>
                  </a:lnTo>
                  <a:lnTo>
                    <a:pt x="881" y="411"/>
                  </a:lnTo>
                  <a:lnTo>
                    <a:pt x="873" y="420"/>
                  </a:lnTo>
                  <a:lnTo>
                    <a:pt x="867" y="430"/>
                  </a:lnTo>
                  <a:lnTo>
                    <a:pt x="861" y="440"/>
                  </a:lnTo>
                  <a:lnTo>
                    <a:pt x="857" y="450"/>
                  </a:lnTo>
                  <a:lnTo>
                    <a:pt x="853" y="461"/>
                  </a:lnTo>
                  <a:lnTo>
                    <a:pt x="850" y="473"/>
                  </a:lnTo>
                  <a:lnTo>
                    <a:pt x="847" y="484"/>
                  </a:lnTo>
                  <a:lnTo>
                    <a:pt x="846" y="495"/>
                  </a:lnTo>
                  <a:lnTo>
                    <a:pt x="845" y="508"/>
                  </a:lnTo>
                  <a:lnTo>
                    <a:pt x="845" y="508"/>
                  </a:lnTo>
                  <a:lnTo>
                    <a:pt x="846" y="520"/>
                  </a:lnTo>
                  <a:lnTo>
                    <a:pt x="847" y="532"/>
                  </a:lnTo>
                  <a:lnTo>
                    <a:pt x="850" y="544"/>
                  </a:lnTo>
                  <a:lnTo>
                    <a:pt x="853" y="554"/>
                  </a:lnTo>
                  <a:lnTo>
                    <a:pt x="857" y="565"/>
                  </a:lnTo>
                  <a:lnTo>
                    <a:pt x="861" y="576"/>
                  </a:lnTo>
                  <a:lnTo>
                    <a:pt x="867" y="587"/>
                  </a:lnTo>
                  <a:lnTo>
                    <a:pt x="873" y="596"/>
                  </a:lnTo>
                  <a:lnTo>
                    <a:pt x="881" y="605"/>
                  </a:lnTo>
                  <a:lnTo>
                    <a:pt x="888" y="613"/>
                  </a:lnTo>
                  <a:lnTo>
                    <a:pt x="896" y="622"/>
                  </a:lnTo>
                  <a:lnTo>
                    <a:pt x="904" y="629"/>
                  </a:lnTo>
                  <a:lnTo>
                    <a:pt x="914" y="636"/>
                  </a:lnTo>
                  <a:lnTo>
                    <a:pt x="924" y="642"/>
                  </a:lnTo>
                  <a:lnTo>
                    <a:pt x="934" y="648"/>
                  </a:lnTo>
                  <a:lnTo>
                    <a:pt x="945" y="652"/>
                  </a:lnTo>
                  <a:lnTo>
                    <a:pt x="945" y="652"/>
                  </a:lnTo>
                  <a:lnTo>
                    <a:pt x="933" y="684"/>
                  </a:lnTo>
                  <a:lnTo>
                    <a:pt x="927" y="699"/>
                  </a:lnTo>
                  <a:lnTo>
                    <a:pt x="919" y="715"/>
                  </a:lnTo>
                  <a:lnTo>
                    <a:pt x="919" y="715"/>
                  </a:lnTo>
                  <a:close/>
                  <a:moveTo>
                    <a:pt x="508" y="357"/>
                  </a:moveTo>
                  <a:lnTo>
                    <a:pt x="508" y="357"/>
                  </a:lnTo>
                  <a:lnTo>
                    <a:pt x="492" y="358"/>
                  </a:lnTo>
                  <a:lnTo>
                    <a:pt x="477" y="360"/>
                  </a:lnTo>
                  <a:lnTo>
                    <a:pt x="463" y="363"/>
                  </a:lnTo>
                  <a:lnTo>
                    <a:pt x="449" y="369"/>
                  </a:lnTo>
                  <a:lnTo>
                    <a:pt x="437" y="375"/>
                  </a:lnTo>
                  <a:lnTo>
                    <a:pt x="424" y="383"/>
                  </a:lnTo>
                  <a:lnTo>
                    <a:pt x="412" y="391"/>
                  </a:lnTo>
                  <a:lnTo>
                    <a:pt x="401" y="401"/>
                  </a:lnTo>
                  <a:lnTo>
                    <a:pt x="391" y="412"/>
                  </a:lnTo>
                  <a:lnTo>
                    <a:pt x="383" y="423"/>
                  </a:lnTo>
                  <a:lnTo>
                    <a:pt x="375" y="436"/>
                  </a:lnTo>
                  <a:lnTo>
                    <a:pt x="369" y="449"/>
                  </a:lnTo>
                  <a:lnTo>
                    <a:pt x="364" y="463"/>
                  </a:lnTo>
                  <a:lnTo>
                    <a:pt x="360" y="477"/>
                  </a:lnTo>
                  <a:lnTo>
                    <a:pt x="358" y="492"/>
                  </a:lnTo>
                  <a:lnTo>
                    <a:pt x="357" y="508"/>
                  </a:lnTo>
                  <a:lnTo>
                    <a:pt x="357" y="508"/>
                  </a:lnTo>
                  <a:lnTo>
                    <a:pt x="358" y="523"/>
                  </a:lnTo>
                  <a:lnTo>
                    <a:pt x="360" y="538"/>
                  </a:lnTo>
                  <a:lnTo>
                    <a:pt x="364" y="552"/>
                  </a:lnTo>
                  <a:lnTo>
                    <a:pt x="369" y="566"/>
                  </a:lnTo>
                  <a:lnTo>
                    <a:pt x="375" y="580"/>
                  </a:lnTo>
                  <a:lnTo>
                    <a:pt x="383" y="592"/>
                  </a:lnTo>
                  <a:lnTo>
                    <a:pt x="391" y="604"/>
                  </a:lnTo>
                  <a:lnTo>
                    <a:pt x="401" y="614"/>
                  </a:lnTo>
                  <a:lnTo>
                    <a:pt x="412" y="624"/>
                  </a:lnTo>
                  <a:lnTo>
                    <a:pt x="424" y="633"/>
                  </a:lnTo>
                  <a:lnTo>
                    <a:pt x="437" y="640"/>
                  </a:lnTo>
                  <a:lnTo>
                    <a:pt x="449" y="647"/>
                  </a:lnTo>
                  <a:lnTo>
                    <a:pt x="463" y="652"/>
                  </a:lnTo>
                  <a:lnTo>
                    <a:pt x="477" y="655"/>
                  </a:lnTo>
                  <a:lnTo>
                    <a:pt x="492" y="657"/>
                  </a:lnTo>
                  <a:lnTo>
                    <a:pt x="508" y="658"/>
                  </a:lnTo>
                  <a:lnTo>
                    <a:pt x="508" y="658"/>
                  </a:lnTo>
                  <a:lnTo>
                    <a:pt x="523" y="657"/>
                  </a:lnTo>
                  <a:lnTo>
                    <a:pt x="538" y="655"/>
                  </a:lnTo>
                  <a:lnTo>
                    <a:pt x="552" y="652"/>
                  </a:lnTo>
                  <a:lnTo>
                    <a:pt x="566" y="647"/>
                  </a:lnTo>
                  <a:lnTo>
                    <a:pt x="580" y="640"/>
                  </a:lnTo>
                  <a:lnTo>
                    <a:pt x="592" y="633"/>
                  </a:lnTo>
                  <a:lnTo>
                    <a:pt x="604" y="624"/>
                  </a:lnTo>
                  <a:lnTo>
                    <a:pt x="615" y="614"/>
                  </a:lnTo>
                  <a:lnTo>
                    <a:pt x="624" y="604"/>
                  </a:lnTo>
                  <a:lnTo>
                    <a:pt x="633" y="592"/>
                  </a:lnTo>
                  <a:lnTo>
                    <a:pt x="640" y="580"/>
                  </a:lnTo>
                  <a:lnTo>
                    <a:pt x="647" y="566"/>
                  </a:lnTo>
                  <a:lnTo>
                    <a:pt x="652" y="552"/>
                  </a:lnTo>
                  <a:lnTo>
                    <a:pt x="655" y="538"/>
                  </a:lnTo>
                  <a:lnTo>
                    <a:pt x="658" y="523"/>
                  </a:lnTo>
                  <a:lnTo>
                    <a:pt x="659" y="508"/>
                  </a:lnTo>
                  <a:lnTo>
                    <a:pt x="659" y="508"/>
                  </a:lnTo>
                  <a:lnTo>
                    <a:pt x="658" y="492"/>
                  </a:lnTo>
                  <a:lnTo>
                    <a:pt x="655" y="477"/>
                  </a:lnTo>
                  <a:lnTo>
                    <a:pt x="652" y="463"/>
                  </a:lnTo>
                  <a:lnTo>
                    <a:pt x="647" y="449"/>
                  </a:lnTo>
                  <a:lnTo>
                    <a:pt x="640" y="436"/>
                  </a:lnTo>
                  <a:lnTo>
                    <a:pt x="633" y="423"/>
                  </a:lnTo>
                  <a:lnTo>
                    <a:pt x="624" y="412"/>
                  </a:lnTo>
                  <a:lnTo>
                    <a:pt x="615" y="401"/>
                  </a:lnTo>
                  <a:lnTo>
                    <a:pt x="604" y="391"/>
                  </a:lnTo>
                  <a:lnTo>
                    <a:pt x="592" y="383"/>
                  </a:lnTo>
                  <a:lnTo>
                    <a:pt x="580" y="375"/>
                  </a:lnTo>
                  <a:lnTo>
                    <a:pt x="566" y="369"/>
                  </a:lnTo>
                  <a:lnTo>
                    <a:pt x="552" y="363"/>
                  </a:lnTo>
                  <a:lnTo>
                    <a:pt x="538" y="360"/>
                  </a:lnTo>
                  <a:lnTo>
                    <a:pt x="523" y="358"/>
                  </a:lnTo>
                  <a:lnTo>
                    <a:pt x="508" y="357"/>
                  </a:lnTo>
                  <a:lnTo>
                    <a:pt x="508" y="357"/>
                  </a:lnTo>
                  <a:close/>
                  <a:moveTo>
                    <a:pt x="508" y="567"/>
                  </a:moveTo>
                  <a:lnTo>
                    <a:pt x="508" y="567"/>
                  </a:lnTo>
                  <a:lnTo>
                    <a:pt x="496" y="566"/>
                  </a:lnTo>
                  <a:lnTo>
                    <a:pt x="485" y="563"/>
                  </a:lnTo>
                  <a:lnTo>
                    <a:pt x="475" y="558"/>
                  </a:lnTo>
                  <a:lnTo>
                    <a:pt x="466" y="550"/>
                  </a:lnTo>
                  <a:lnTo>
                    <a:pt x="459" y="541"/>
                  </a:lnTo>
                  <a:lnTo>
                    <a:pt x="454" y="531"/>
                  </a:lnTo>
                  <a:lnTo>
                    <a:pt x="449" y="520"/>
                  </a:lnTo>
                  <a:lnTo>
                    <a:pt x="448" y="508"/>
                  </a:lnTo>
                  <a:lnTo>
                    <a:pt x="448" y="508"/>
                  </a:lnTo>
                  <a:lnTo>
                    <a:pt x="449" y="495"/>
                  </a:lnTo>
                  <a:lnTo>
                    <a:pt x="454" y="485"/>
                  </a:lnTo>
                  <a:lnTo>
                    <a:pt x="459" y="475"/>
                  </a:lnTo>
                  <a:lnTo>
                    <a:pt x="466" y="465"/>
                  </a:lnTo>
                  <a:lnTo>
                    <a:pt x="475" y="459"/>
                  </a:lnTo>
                  <a:lnTo>
                    <a:pt x="485" y="454"/>
                  </a:lnTo>
                  <a:lnTo>
                    <a:pt x="496" y="449"/>
                  </a:lnTo>
                  <a:lnTo>
                    <a:pt x="508" y="448"/>
                  </a:lnTo>
                  <a:lnTo>
                    <a:pt x="508" y="448"/>
                  </a:lnTo>
                  <a:lnTo>
                    <a:pt x="520" y="449"/>
                  </a:lnTo>
                  <a:lnTo>
                    <a:pt x="531" y="454"/>
                  </a:lnTo>
                  <a:lnTo>
                    <a:pt x="542" y="459"/>
                  </a:lnTo>
                  <a:lnTo>
                    <a:pt x="550" y="465"/>
                  </a:lnTo>
                  <a:lnTo>
                    <a:pt x="558" y="475"/>
                  </a:lnTo>
                  <a:lnTo>
                    <a:pt x="563" y="485"/>
                  </a:lnTo>
                  <a:lnTo>
                    <a:pt x="566" y="495"/>
                  </a:lnTo>
                  <a:lnTo>
                    <a:pt x="567" y="508"/>
                  </a:lnTo>
                  <a:lnTo>
                    <a:pt x="567" y="508"/>
                  </a:lnTo>
                  <a:lnTo>
                    <a:pt x="566" y="520"/>
                  </a:lnTo>
                  <a:lnTo>
                    <a:pt x="563" y="531"/>
                  </a:lnTo>
                  <a:lnTo>
                    <a:pt x="558" y="541"/>
                  </a:lnTo>
                  <a:lnTo>
                    <a:pt x="550" y="550"/>
                  </a:lnTo>
                  <a:lnTo>
                    <a:pt x="542" y="558"/>
                  </a:lnTo>
                  <a:lnTo>
                    <a:pt x="531" y="563"/>
                  </a:lnTo>
                  <a:lnTo>
                    <a:pt x="520" y="566"/>
                  </a:lnTo>
                  <a:lnTo>
                    <a:pt x="508" y="567"/>
                  </a:lnTo>
                  <a:lnTo>
                    <a:pt x="508" y="56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6" name="Freeform 111"/>
            <p:cNvSpPr>
              <a:spLocks noEditPoints="1"/>
            </p:cNvSpPr>
            <p:nvPr/>
          </p:nvSpPr>
          <p:spPr bwMode="auto">
            <a:xfrm>
              <a:off x="4840053" y="1251563"/>
              <a:ext cx="389940" cy="389940"/>
            </a:xfrm>
            <a:custGeom>
              <a:avLst/>
              <a:gdLst>
                <a:gd name="T0" fmla="*/ 997 w 1019"/>
                <a:gd name="T1" fmla="*/ 197 h 1018"/>
                <a:gd name="T2" fmla="*/ 1019 w 1019"/>
                <a:gd name="T3" fmla="*/ 139 h 1018"/>
                <a:gd name="T4" fmla="*/ 1013 w 1019"/>
                <a:gd name="T5" fmla="*/ 90 h 1018"/>
                <a:gd name="T6" fmla="*/ 982 w 1019"/>
                <a:gd name="T7" fmla="*/ 38 h 1018"/>
                <a:gd name="T8" fmla="*/ 940 w 1019"/>
                <a:gd name="T9" fmla="*/ 10 h 1018"/>
                <a:gd name="T10" fmla="*/ 892 w 1019"/>
                <a:gd name="T11" fmla="*/ 0 h 1018"/>
                <a:gd name="T12" fmla="*/ 832 w 1019"/>
                <a:gd name="T13" fmla="*/ 15 h 1018"/>
                <a:gd name="T14" fmla="*/ 217 w 1019"/>
                <a:gd name="T15" fmla="*/ 38 h 1018"/>
                <a:gd name="T16" fmla="*/ 176 w 1019"/>
                <a:gd name="T17" fmla="*/ 10 h 1018"/>
                <a:gd name="T18" fmla="*/ 127 w 1019"/>
                <a:gd name="T19" fmla="*/ 0 h 1018"/>
                <a:gd name="T20" fmla="*/ 68 w 1019"/>
                <a:gd name="T21" fmla="*/ 15 h 1018"/>
                <a:gd name="T22" fmla="*/ 28 w 1019"/>
                <a:gd name="T23" fmla="*/ 47 h 1018"/>
                <a:gd name="T24" fmla="*/ 2 w 1019"/>
                <a:gd name="T25" fmla="*/ 103 h 1018"/>
                <a:gd name="T26" fmla="*/ 6 w 1019"/>
                <a:gd name="T27" fmla="*/ 163 h 1018"/>
                <a:gd name="T28" fmla="*/ 38 w 1019"/>
                <a:gd name="T29" fmla="*/ 218 h 1018"/>
                <a:gd name="T30" fmla="*/ 21 w 1019"/>
                <a:gd name="T31" fmla="*/ 821 h 1018"/>
                <a:gd name="T32" fmla="*/ 0 w 1019"/>
                <a:gd name="T33" fmla="*/ 879 h 1018"/>
                <a:gd name="T34" fmla="*/ 10 w 1019"/>
                <a:gd name="T35" fmla="*/ 939 h 1018"/>
                <a:gd name="T36" fmla="*/ 38 w 1019"/>
                <a:gd name="T37" fmla="*/ 981 h 1018"/>
                <a:gd name="T38" fmla="*/ 90 w 1019"/>
                <a:gd name="T39" fmla="*/ 1013 h 1018"/>
                <a:gd name="T40" fmla="*/ 140 w 1019"/>
                <a:gd name="T41" fmla="*/ 1017 h 1018"/>
                <a:gd name="T42" fmla="*/ 198 w 1019"/>
                <a:gd name="T43" fmla="*/ 997 h 1018"/>
                <a:gd name="T44" fmla="*/ 802 w 1019"/>
                <a:gd name="T45" fmla="*/ 981 h 1018"/>
                <a:gd name="T46" fmla="*/ 854 w 1019"/>
                <a:gd name="T47" fmla="*/ 1013 h 1018"/>
                <a:gd name="T48" fmla="*/ 904 w 1019"/>
                <a:gd name="T49" fmla="*/ 1017 h 1018"/>
                <a:gd name="T50" fmla="*/ 962 w 1019"/>
                <a:gd name="T51" fmla="*/ 997 h 1018"/>
                <a:gd name="T52" fmla="*/ 998 w 1019"/>
                <a:gd name="T53" fmla="*/ 960 h 1018"/>
                <a:gd name="T54" fmla="*/ 1019 w 1019"/>
                <a:gd name="T55" fmla="*/ 902 h 1018"/>
                <a:gd name="T56" fmla="*/ 1010 w 1019"/>
                <a:gd name="T57" fmla="*/ 842 h 1018"/>
                <a:gd name="T58" fmla="*/ 689 w 1019"/>
                <a:gd name="T59" fmla="*/ 509 h 1018"/>
                <a:gd name="T60" fmla="*/ 916 w 1019"/>
                <a:gd name="T61" fmla="*/ 950 h 1018"/>
                <a:gd name="T62" fmla="*/ 857 w 1019"/>
                <a:gd name="T63" fmla="*/ 943 h 1018"/>
                <a:gd name="T64" fmla="*/ 527 w 1019"/>
                <a:gd name="T65" fmla="*/ 617 h 1018"/>
                <a:gd name="T66" fmla="*/ 497 w 1019"/>
                <a:gd name="T67" fmla="*/ 615 h 1018"/>
                <a:gd name="T68" fmla="*/ 168 w 1019"/>
                <a:gd name="T69" fmla="*/ 940 h 1018"/>
                <a:gd name="T70" fmla="*/ 115 w 1019"/>
                <a:gd name="T71" fmla="*/ 953 h 1018"/>
                <a:gd name="T72" fmla="*/ 83 w 1019"/>
                <a:gd name="T73" fmla="*/ 936 h 1018"/>
                <a:gd name="T74" fmla="*/ 64 w 1019"/>
                <a:gd name="T75" fmla="*/ 891 h 1018"/>
                <a:gd name="T76" fmla="*/ 83 w 1019"/>
                <a:gd name="T77" fmla="*/ 845 h 1018"/>
                <a:gd name="T78" fmla="*/ 406 w 1019"/>
                <a:gd name="T79" fmla="*/ 515 h 1018"/>
                <a:gd name="T80" fmla="*/ 401 w 1019"/>
                <a:gd name="T81" fmla="*/ 491 h 1018"/>
                <a:gd name="T82" fmla="*/ 74 w 1019"/>
                <a:gd name="T83" fmla="*/ 162 h 1018"/>
                <a:gd name="T84" fmla="*/ 69 w 1019"/>
                <a:gd name="T85" fmla="*/ 103 h 1018"/>
                <a:gd name="T86" fmla="*/ 93 w 1019"/>
                <a:gd name="T87" fmla="*/ 74 h 1018"/>
                <a:gd name="T88" fmla="*/ 140 w 1019"/>
                <a:gd name="T89" fmla="*/ 65 h 1018"/>
                <a:gd name="T90" fmla="*/ 487 w 1019"/>
                <a:gd name="T91" fmla="*/ 397 h 1018"/>
                <a:gd name="T92" fmla="*/ 515 w 1019"/>
                <a:gd name="T93" fmla="*/ 406 h 1018"/>
                <a:gd name="T94" fmla="*/ 847 w 1019"/>
                <a:gd name="T95" fmla="*/ 83 h 1018"/>
                <a:gd name="T96" fmla="*/ 892 w 1019"/>
                <a:gd name="T97" fmla="*/ 64 h 1018"/>
                <a:gd name="T98" fmla="*/ 937 w 1019"/>
                <a:gd name="T99" fmla="*/ 83 h 1018"/>
                <a:gd name="T100" fmla="*/ 955 w 1019"/>
                <a:gd name="T101" fmla="*/ 128 h 1018"/>
                <a:gd name="T102" fmla="*/ 937 w 1019"/>
                <a:gd name="T103" fmla="*/ 173 h 1018"/>
                <a:gd name="T104" fmla="*/ 613 w 1019"/>
                <a:gd name="T105" fmla="*/ 503 h 1018"/>
                <a:gd name="T106" fmla="*/ 623 w 1019"/>
                <a:gd name="T107" fmla="*/ 531 h 1018"/>
                <a:gd name="T108" fmla="*/ 951 w 1019"/>
                <a:gd name="T109" fmla="*/ 867 h 1018"/>
                <a:gd name="T110" fmla="*/ 945 w 1019"/>
                <a:gd name="T111" fmla="*/ 926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19" h="1018">
                  <a:moveTo>
                    <a:pt x="689" y="509"/>
                  </a:moveTo>
                  <a:lnTo>
                    <a:pt x="982" y="218"/>
                  </a:lnTo>
                  <a:lnTo>
                    <a:pt x="982" y="218"/>
                  </a:lnTo>
                  <a:lnTo>
                    <a:pt x="991" y="208"/>
                  </a:lnTo>
                  <a:lnTo>
                    <a:pt x="997" y="197"/>
                  </a:lnTo>
                  <a:lnTo>
                    <a:pt x="1004" y="188"/>
                  </a:lnTo>
                  <a:lnTo>
                    <a:pt x="1009" y="176"/>
                  </a:lnTo>
                  <a:lnTo>
                    <a:pt x="1013" y="164"/>
                  </a:lnTo>
                  <a:lnTo>
                    <a:pt x="1016" y="152"/>
                  </a:lnTo>
                  <a:lnTo>
                    <a:pt x="1019" y="139"/>
                  </a:lnTo>
                  <a:lnTo>
                    <a:pt x="1019" y="128"/>
                  </a:lnTo>
                  <a:lnTo>
                    <a:pt x="1019" y="128"/>
                  </a:lnTo>
                  <a:lnTo>
                    <a:pt x="1019" y="115"/>
                  </a:lnTo>
                  <a:lnTo>
                    <a:pt x="1016" y="102"/>
                  </a:lnTo>
                  <a:lnTo>
                    <a:pt x="1013" y="90"/>
                  </a:lnTo>
                  <a:lnTo>
                    <a:pt x="1009" y="78"/>
                  </a:lnTo>
                  <a:lnTo>
                    <a:pt x="1004" y="68"/>
                  </a:lnTo>
                  <a:lnTo>
                    <a:pt x="997" y="57"/>
                  </a:lnTo>
                  <a:lnTo>
                    <a:pt x="991" y="47"/>
                  </a:lnTo>
                  <a:lnTo>
                    <a:pt x="982" y="38"/>
                  </a:lnTo>
                  <a:lnTo>
                    <a:pt x="982" y="38"/>
                  </a:lnTo>
                  <a:lnTo>
                    <a:pt x="972" y="29"/>
                  </a:lnTo>
                  <a:lnTo>
                    <a:pt x="962" y="21"/>
                  </a:lnTo>
                  <a:lnTo>
                    <a:pt x="952" y="15"/>
                  </a:lnTo>
                  <a:lnTo>
                    <a:pt x="940" y="10"/>
                  </a:lnTo>
                  <a:lnTo>
                    <a:pt x="928" y="5"/>
                  </a:lnTo>
                  <a:lnTo>
                    <a:pt x="917" y="2"/>
                  </a:lnTo>
                  <a:lnTo>
                    <a:pt x="904" y="1"/>
                  </a:lnTo>
                  <a:lnTo>
                    <a:pt x="892" y="0"/>
                  </a:lnTo>
                  <a:lnTo>
                    <a:pt x="892" y="0"/>
                  </a:lnTo>
                  <a:lnTo>
                    <a:pt x="879" y="1"/>
                  </a:lnTo>
                  <a:lnTo>
                    <a:pt x="866" y="2"/>
                  </a:lnTo>
                  <a:lnTo>
                    <a:pt x="854" y="5"/>
                  </a:lnTo>
                  <a:lnTo>
                    <a:pt x="843" y="10"/>
                  </a:lnTo>
                  <a:lnTo>
                    <a:pt x="832" y="15"/>
                  </a:lnTo>
                  <a:lnTo>
                    <a:pt x="821" y="21"/>
                  </a:lnTo>
                  <a:lnTo>
                    <a:pt x="810" y="29"/>
                  </a:lnTo>
                  <a:lnTo>
                    <a:pt x="802" y="38"/>
                  </a:lnTo>
                  <a:lnTo>
                    <a:pt x="510" y="329"/>
                  </a:lnTo>
                  <a:lnTo>
                    <a:pt x="217" y="38"/>
                  </a:lnTo>
                  <a:lnTo>
                    <a:pt x="217" y="38"/>
                  </a:lnTo>
                  <a:lnTo>
                    <a:pt x="208" y="29"/>
                  </a:lnTo>
                  <a:lnTo>
                    <a:pt x="198" y="21"/>
                  </a:lnTo>
                  <a:lnTo>
                    <a:pt x="187" y="15"/>
                  </a:lnTo>
                  <a:lnTo>
                    <a:pt x="176" y="10"/>
                  </a:lnTo>
                  <a:lnTo>
                    <a:pt x="165" y="5"/>
                  </a:lnTo>
                  <a:lnTo>
                    <a:pt x="153" y="2"/>
                  </a:lnTo>
                  <a:lnTo>
                    <a:pt x="140" y="1"/>
                  </a:lnTo>
                  <a:lnTo>
                    <a:pt x="127" y="0"/>
                  </a:lnTo>
                  <a:lnTo>
                    <a:pt x="127" y="0"/>
                  </a:lnTo>
                  <a:lnTo>
                    <a:pt x="115" y="1"/>
                  </a:lnTo>
                  <a:lnTo>
                    <a:pt x="102" y="2"/>
                  </a:lnTo>
                  <a:lnTo>
                    <a:pt x="90" y="5"/>
                  </a:lnTo>
                  <a:lnTo>
                    <a:pt x="79" y="10"/>
                  </a:lnTo>
                  <a:lnTo>
                    <a:pt x="68" y="15"/>
                  </a:lnTo>
                  <a:lnTo>
                    <a:pt x="57" y="21"/>
                  </a:lnTo>
                  <a:lnTo>
                    <a:pt x="46" y="29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28" y="47"/>
                  </a:lnTo>
                  <a:lnTo>
                    <a:pt x="21" y="57"/>
                  </a:lnTo>
                  <a:lnTo>
                    <a:pt x="14" y="69"/>
                  </a:lnTo>
                  <a:lnTo>
                    <a:pt x="10" y="79"/>
                  </a:lnTo>
                  <a:lnTo>
                    <a:pt x="6" y="91"/>
                  </a:lnTo>
                  <a:lnTo>
                    <a:pt x="2" y="103"/>
                  </a:lnTo>
                  <a:lnTo>
                    <a:pt x="0" y="115"/>
                  </a:lnTo>
                  <a:lnTo>
                    <a:pt x="0" y="128"/>
                  </a:lnTo>
                  <a:lnTo>
                    <a:pt x="0" y="139"/>
                  </a:lnTo>
                  <a:lnTo>
                    <a:pt x="2" y="151"/>
                  </a:lnTo>
                  <a:lnTo>
                    <a:pt x="6" y="163"/>
                  </a:lnTo>
                  <a:lnTo>
                    <a:pt x="10" y="175"/>
                  </a:lnTo>
                  <a:lnTo>
                    <a:pt x="14" y="187"/>
                  </a:lnTo>
                  <a:lnTo>
                    <a:pt x="21" y="197"/>
                  </a:lnTo>
                  <a:lnTo>
                    <a:pt x="28" y="208"/>
                  </a:lnTo>
                  <a:lnTo>
                    <a:pt x="38" y="218"/>
                  </a:lnTo>
                  <a:lnTo>
                    <a:pt x="330" y="509"/>
                  </a:lnTo>
                  <a:lnTo>
                    <a:pt x="38" y="800"/>
                  </a:lnTo>
                  <a:lnTo>
                    <a:pt x="38" y="800"/>
                  </a:lnTo>
                  <a:lnTo>
                    <a:pt x="28" y="810"/>
                  </a:lnTo>
                  <a:lnTo>
                    <a:pt x="21" y="821"/>
                  </a:lnTo>
                  <a:lnTo>
                    <a:pt x="14" y="832"/>
                  </a:lnTo>
                  <a:lnTo>
                    <a:pt x="10" y="842"/>
                  </a:lnTo>
                  <a:lnTo>
                    <a:pt x="6" y="854"/>
                  </a:lnTo>
                  <a:lnTo>
                    <a:pt x="2" y="866"/>
                  </a:lnTo>
                  <a:lnTo>
                    <a:pt x="0" y="879"/>
                  </a:lnTo>
                  <a:lnTo>
                    <a:pt x="0" y="891"/>
                  </a:lnTo>
                  <a:lnTo>
                    <a:pt x="0" y="903"/>
                  </a:lnTo>
                  <a:lnTo>
                    <a:pt x="2" y="915"/>
                  </a:lnTo>
                  <a:lnTo>
                    <a:pt x="6" y="927"/>
                  </a:lnTo>
                  <a:lnTo>
                    <a:pt x="10" y="939"/>
                  </a:lnTo>
                  <a:lnTo>
                    <a:pt x="14" y="950"/>
                  </a:lnTo>
                  <a:lnTo>
                    <a:pt x="21" y="960"/>
                  </a:lnTo>
                  <a:lnTo>
                    <a:pt x="28" y="971"/>
                  </a:lnTo>
                  <a:lnTo>
                    <a:pt x="38" y="981"/>
                  </a:lnTo>
                  <a:lnTo>
                    <a:pt x="38" y="981"/>
                  </a:lnTo>
                  <a:lnTo>
                    <a:pt x="46" y="989"/>
                  </a:lnTo>
                  <a:lnTo>
                    <a:pt x="57" y="997"/>
                  </a:lnTo>
                  <a:lnTo>
                    <a:pt x="68" y="1003"/>
                  </a:lnTo>
                  <a:lnTo>
                    <a:pt x="79" y="1009"/>
                  </a:lnTo>
                  <a:lnTo>
                    <a:pt x="90" y="1013"/>
                  </a:lnTo>
                  <a:lnTo>
                    <a:pt x="102" y="1015"/>
                  </a:lnTo>
                  <a:lnTo>
                    <a:pt x="115" y="1017"/>
                  </a:lnTo>
                  <a:lnTo>
                    <a:pt x="128" y="1018"/>
                  </a:lnTo>
                  <a:lnTo>
                    <a:pt x="128" y="1018"/>
                  </a:lnTo>
                  <a:lnTo>
                    <a:pt x="140" y="1017"/>
                  </a:lnTo>
                  <a:lnTo>
                    <a:pt x="153" y="1015"/>
                  </a:lnTo>
                  <a:lnTo>
                    <a:pt x="165" y="1013"/>
                  </a:lnTo>
                  <a:lnTo>
                    <a:pt x="176" y="1009"/>
                  </a:lnTo>
                  <a:lnTo>
                    <a:pt x="187" y="1003"/>
                  </a:lnTo>
                  <a:lnTo>
                    <a:pt x="198" y="997"/>
                  </a:lnTo>
                  <a:lnTo>
                    <a:pt x="208" y="989"/>
                  </a:lnTo>
                  <a:lnTo>
                    <a:pt x="217" y="981"/>
                  </a:lnTo>
                  <a:lnTo>
                    <a:pt x="510" y="689"/>
                  </a:lnTo>
                  <a:lnTo>
                    <a:pt x="802" y="981"/>
                  </a:lnTo>
                  <a:lnTo>
                    <a:pt x="802" y="981"/>
                  </a:lnTo>
                  <a:lnTo>
                    <a:pt x="810" y="989"/>
                  </a:lnTo>
                  <a:lnTo>
                    <a:pt x="821" y="997"/>
                  </a:lnTo>
                  <a:lnTo>
                    <a:pt x="832" y="1003"/>
                  </a:lnTo>
                  <a:lnTo>
                    <a:pt x="843" y="1009"/>
                  </a:lnTo>
                  <a:lnTo>
                    <a:pt x="854" y="1013"/>
                  </a:lnTo>
                  <a:lnTo>
                    <a:pt x="866" y="1015"/>
                  </a:lnTo>
                  <a:lnTo>
                    <a:pt x="879" y="1017"/>
                  </a:lnTo>
                  <a:lnTo>
                    <a:pt x="892" y="1018"/>
                  </a:lnTo>
                  <a:lnTo>
                    <a:pt x="892" y="1018"/>
                  </a:lnTo>
                  <a:lnTo>
                    <a:pt x="904" y="1017"/>
                  </a:lnTo>
                  <a:lnTo>
                    <a:pt x="917" y="1015"/>
                  </a:lnTo>
                  <a:lnTo>
                    <a:pt x="928" y="1013"/>
                  </a:lnTo>
                  <a:lnTo>
                    <a:pt x="940" y="1009"/>
                  </a:lnTo>
                  <a:lnTo>
                    <a:pt x="952" y="1003"/>
                  </a:lnTo>
                  <a:lnTo>
                    <a:pt x="962" y="997"/>
                  </a:lnTo>
                  <a:lnTo>
                    <a:pt x="972" y="989"/>
                  </a:lnTo>
                  <a:lnTo>
                    <a:pt x="982" y="981"/>
                  </a:lnTo>
                  <a:lnTo>
                    <a:pt x="982" y="981"/>
                  </a:lnTo>
                  <a:lnTo>
                    <a:pt x="991" y="971"/>
                  </a:lnTo>
                  <a:lnTo>
                    <a:pt x="998" y="960"/>
                  </a:lnTo>
                  <a:lnTo>
                    <a:pt x="1005" y="950"/>
                  </a:lnTo>
                  <a:lnTo>
                    <a:pt x="1010" y="939"/>
                  </a:lnTo>
                  <a:lnTo>
                    <a:pt x="1013" y="927"/>
                  </a:lnTo>
                  <a:lnTo>
                    <a:pt x="1016" y="915"/>
                  </a:lnTo>
                  <a:lnTo>
                    <a:pt x="1019" y="902"/>
                  </a:lnTo>
                  <a:lnTo>
                    <a:pt x="1019" y="891"/>
                  </a:lnTo>
                  <a:lnTo>
                    <a:pt x="1019" y="879"/>
                  </a:lnTo>
                  <a:lnTo>
                    <a:pt x="1016" y="866"/>
                  </a:lnTo>
                  <a:lnTo>
                    <a:pt x="1013" y="854"/>
                  </a:lnTo>
                  <a:lnTo>
                    <a:pt x="1010" y="842"/>
                  </a:lnTo>
                  <a:lnTo>
                    <a:pt x="1005" y="832"/>
                  </a:lnTo>
                  <a:lnTo>
                    <a:pt x="998" y="821"/>
                  </a:lnTo>
                  <a:lnTo>
                    <a:pt x="991" y="810"/>
                  </a:lnTo>
                  <a:lnTo>
                    <a:pt x="982" y="800"/>
                  </a:lnTo>
                  <a:lnTo>
                    <a:pt x="689" y="509"/>
                  </a:lnTo>
                  <a:close/>
                  <a:moveTo>
                    <a:pt x="937" y="936"/>
                  </a:moveTo>
                  <a:lnTo>
                    <a:pt x="937" y="936"/>
                  </a:lnTo>
                  <a:lnTo>
                    <a:pt x="932" y="940"/>
                  </a:lnTo>
                  <a:lnTo>
                    <a:pt x="927" y="943"/>
                  </a:lnTo>
                  <a:lnTo>
                    <a:pt x="916" y="950"/>
                  </a:lnTo>
                  <a:lnTo>
                    <a:pt x="904" y="953"/>
                  </a:lnTo>
                  <a:lnTo>
                    <a:pt x="892" y="954"/>
                  </a:lnTo>
                  <a:lnTo>
                    <a:pt x="879" y="953"/>
                  </a:lnTo>
                  <a:lnTo>
                    <a:pt x="867" y="950"/>
                  </a:lnTo>
                  <a:lnTo>
                    <a:pt x="857" y="943"/>
                  </a:lnTo>
                  <a:lnTo>
                    <a:pt x="851" y="940"/>
                  </a:lnTo>
                  <a:lnTo>
                    <a:pt x="847" y="936"/>
                  </a:lnTo>
                  <a:lnTo>
                    <a:pt x="533" y="621"/>
                  </a:lnTo>
                  <a:lnTo>
                    <a:pt x="533" y="621"/>
                  </a:lnTo>
                  <a:lnTo>
                    <a:pt x="527" y="617"/>
                  </a:lnTo>
                  <a:lnTo>
                    <a:pt x="522" y="615"/>
                  </a:lnTo>
                  <a:lnTo>
                    <a:pt x="515" y="613"/>
                  </a:lnTo>
                  <a:lnTo>
                    <a:pt x="510" y="613"/>
                  </a:lnTo>
                  <a:lnTo>
                    <a:pt x="504" y="613"/>
                  </a:lnTo>
                  <a:lnTo>
                    <a:pt x="497" y="615"/>
                  </a:lnTo>
                  <a:lnTo>
                    <a:pt x="492" y="617"/>
                  </a:lnTo>
                  <a:lnTo>
                    <a:pt x="487" y="621"/>
                  </a:lnTo>
                  <a:lnTo>
                    <a:pt x="173" y="936"/>
                  </a:lnTo>
                  <a:lnTo>
                    <a:pt x="173" y="936"/>
                  </a:lnTo>
                  <a:lnTo>
                    <a:pt x="168" y="940"/>
                  </a:lnTo>
                  <a:lnTo>
                    <a:pt x="162" y="943"/>
                  </a:lnTo>
                  <a:lnTo>
                    <a:pt x="152" y="950"/>
                  </a:lnTo>
                  <a:lnTo>
                    <a:pt x="140" y="953"/>
                  </a:lnTo>
                  <a:lnTo>
                    <a:pt x="128" y="954"/>
                  </a:lnTo>
                  <a:lnTo>
                    <a:pt x="115" y="953"/>
                  </a:lnTo>
                  <a:lnTo>
                    <a:pt x="103" y="950"/>
                  </a:lnTo>
                  <a:lnTo>
                    <a:pt x="93" y="943"/>
                  </a:lnTo>
                  <a:lnTo>
                    <a:pt x="87" y="940"/>
                  </a:lnTo>
                  <a:lnTo>
                    <a:pt x="83" y="936"/>
                  </a:lnTo>
                  <a:lnTo>
                    <a:pt x="83" y="936"/>
                  </a:lnTo>
                  <a:lnTo>
                    <a:pt x="79" y="931"/>
                  </a:lnTo>
                  <a:lnTo>
                    <a:pt x="74" y="926"/>
                  </a:lnTo>
                  <a:lnTo>
                    <a:pt x="69" y="914"/>
                  </a:lnTo>
                  <a:lnTo>
                    <a:pt x="65" y="902"/>
                  </a:lnTo>
                  <a:lnTo>
                    <a:pt x="64" y="891"/>
                  </a:lnTo>
                  <a:lnTo>
                    <a:pt x="65" y="879"/>
                  </a:lnTo>
                  <a:lnTo>
                    <a:pt x="69" y="867"/>
                  </a:lnTo>
                  <a:lnTo>
                    <a:pt x="74" y="856"/>
                  </a:lnTo>
                  <a:lnTo>
                    <a:pt x="79" y="851"/>
                  </a:lnTo>
                  <a:lnTo>
                    <a:pt x="83" y="845"/>
                  </a:lnTo>
                  <a:lnTo>
                    <a:pt x="397" y="531"/>
                  </a:lnTo>
                  <a:lnTo>
                    <a:pt x="397" y="531"/>
                  </a:lnTo>
                  <a:lnTo>
                    <a:pt x="401" y="527"/>
                  </a:lnTo>
                  <a:lnTo>
                    <a:pt x="404" y="521"/>
                  </a:lnTo>
                  <a:lnTo>
                    <a:pt x="406" y="515"/>
                  </a:lnTo>
                  <a:lnTo>
                    <a:pt x="406" y="509"/>
                  </a:lnTo>
                  <a:lnTo>
                    <a:pt x="406" y="509"/>
                  </a:lnTo>
                  <a:lnTo>
                    <a:pt x="406" y="503"/>
                  </a:lnTo>
                  <a:lnTo>
                    <a:pt x="404" y="497"/>
                  </a:lnTo>
                  <a:lnTo>
                    <a:pt x="401" y="491"/>
                  </a:lnTo>
                  <a:lnTo>
                    <a:pt x="397" y="486"/>
                  </a:lnTo>
                  <a:lnTo>
                    <a:pt x="83" y="173"/>
                  </a:lnTo>
                  <a:lnTo>
                    <a:pt x="83" y="173"/>
                  </a:lnTo>
                  <a:lnTo>
                    <a:pt x="78" y="167"/>
                  </a:lnTo>
                  <a:lnTo>
                    <a:pt x="74" y="162"/>
                  </a:lnTo>
                  <a:lnTo>
                    <a:pt x="69" y="151"/>
                  </a:lnTo>
                  <a:lnTo>
                    <a:pt x="65" y="139"/>
                  </a:lnTo>
                  <a:lnTo>
                    <a:pt x="64" y="128"/>
                  </a:lnTo>
                  <a:lnTo>
                    <a:pt x="65" y="115"/>
                  </a:lnTo>
                  <a:lnTo>
                    <a:pt x="69" y="103"/>
                  </a:lnTo>
                  <a:lnTo>
                    <a:pt x="74" y="92"/>
                  </a:lnTo>
                  <a:lnTo>
                    <a:pt x="78" y="87"/>
                  </a:lnTo>
                  <a:lnTo>
                    <a:pt x="83" y="83"/>
                  </a:lnTo>
                  <a:lnTo>
                    <a:pt x="83" y="83"/>
                  </a:lnTo>
                  <a:lnTo>
                    <a:pt x="93" y="74"/>
                  </a:lnTo>
                  <a:lnTo>
                    <a:pt x="103" y="69"/>
                  </a:lnTo>
                  <a:lnTo>
                    <a:pt x="115" y="65"/>
                  </a:lnTo>
                  <a:lnTo>
                    <a:pt x="127" y="63"/>
                  </a:lnTo>
                  <a:lnTo>
                    <a:pt x="127" y="63"/>
                  </a:lnTo>
                  <a:lnTo>
                    <a:pt x="140" y="65"/>
                  </a:lnTo>
                  <a:lnTo>
                    <a:pt x="152" y="69"/>
                  </a:lnTo>
                  <a:lnTo>
                    <a:pt x="162" y="74"/>
                  </a:lnTo>
                  <a:lnTo>
                    <a:pt x="172" y="83"/>
                  </a:lnTo>
                  <a:lnTo>
                    <a:pt x="487" y="397"/>
                  </a:lnTo>
                  <a:lnTo>
                    <a:pt x="487" y="397"/>
                  </a:lnTo>
                  <a:lnTo>
                    <a:pt x="492" y="400"/>
                  </a:lnTo>
                  <a:lnTo>
                    <a:pt x="497" y="403"/>
                  </a:lnTo>
                  <a:lnTo>
                    <a:pt x="504" y="406"/>
                  </a:lnTo>
                  <a:lnTo>
                    <a:pt x="510" y="406"/>
                  </a:lnTo>
                  <a:lnTo>
                    <a:pt x="515" y="406"/>
                  </a:lnTo>
                  <a:lnTo>
                    <a:pt x="522" y="403"/>
                  </a:lnTo>
                  <a:lnTo>
                    <a:pt x="527" y="400"/>
                  </a:lnTo>
                  <a:lnTo>
                    <a:pt x="533" y="397"/>
                  </a:lnTo>
                  <a:lnTo>
                    <a:pt x="847" y="83"/>
                  </a:lnTo>
                  <a:lnTo>
                    <a:pt x="847" y="83"/>
                  </a:lnTo>
                  <a:lnTo>
                    <a:pt x="851" y="78"/>
                  </a:lnTo>
                  <a:lnTo>
                    <a:pt x="857" y="74"/>
                  </a:lnTo>
                  <a:lnTo>
                    <a:pt x="867" y="69"/>
                  </a:lnTo>
                  <a:lnTo>
                    <a:pt x="879" y="65"/>
                  </a:lnTo>
                  <a:lnTo>
                    <a:pt x="892" y="64"/>
                  </a:lnTo>
                  <a:lnTo>
                    <a:pt x="904" y="65"/>
                  </a:lnTo>
                  <a:lnTo>
                    <a:pt x="916" y="69"/>
                  </a:lnTo>
                  <a:lnTo>
                    <a:pt x="927" y="74"/>
                  </a:lnTo>
                  <a:lnTo>
                    <a:pt x="932" y="78"/>
                  </a:lnTo>
                  <a:lnTo>
                    <a:pt x="937" y="83"/>
                  </a:lnTo>
                  <a:lnTo>
                    <a:pt x="937" y="83"/>
                  </a:lnTo>
                  <a:lnTo>
                    <a:pt x="945" y="92"/>
                  </a:lnTo>
                  <a:lnTo>
                    <a:pt x="951" y="103"/>
                  </a:lnTo>
                  <a:lnTo>
                    <a:pt x="954" y="115"/>
                  </a:lnTo>
                  <a:lnTo>
                    <a:pt x="955" y="128"/>
                  </a:lnTo>
                  <a:lnTo>
                    <a:pt x="955" y="128"/>
                  </a:lnTo>
                  <a:lnTo>
                    <a:pt x="954" y="139"/>
                  </a:lnTo>
                  <a:lnTo>
                    <a:pt x="951" y="151"/>
                  </a:lnTo>
                  <a:lnTo>
                    <a:pt x="945" y="163"/>
                  </a:lnTo>
                  <a:lnTo>
                    <a:pt x="937" y="173"/>
                  </a:lnTo>
                  <a:lnTo>
                    <a:pt x="623" y="486"/>
                  </a:lnTo>
                  <a:lnTo>
                    <a:pt x="623" y="486"/>
                  </a:lnTo>
                  <a:lnTo>
                    <a:pt x="618" y="491"/>
                  </a:lnTo>
                  <a:lnTo>
                    <a:pt x="615" y="497"/>
                  </a:lnTo>
                  <a:lnTo>
                    <a:pt x="613" y="503"/>
                  </a:lnTo>
                  <a:lnTo>
                    <a:pt x="613" y="509"/>
                  </a:lnTo>
                  <a:lnTo>
                    <a:pt x="613" y="515"/>
                  </a:lnTo>
                  <a:lnTo>
                    <a:pt x="615" y="521"/>
                  </a:lnTo>
                  <a:lnTo>
                    <a:pt x="618" y="527"/>
                  </a:lnTo>
                  <a:lnTo>
                    <a:pt x="623" y="531"/>
                  </a:lnTo>
                  <a:lnTo>
                    <a:pt x="937" y="845"/>
                  </a:lnTo>
                  <a:lnTo>
                    <a:pt x="937" y="845"/>
                  </a:lnTo>
                  <a:lnTo>
                    <a:pt x="941" y="851"/>
                  </a:lnTo>
                  <a:lnTo>
                    <a:pt x="945" y="855"/>
                  </a:lnTo>
                  <a:lnTo>
                    <a:pt x="951" y="867"/>
                  </a:lnTo>
                  <a:lnTo>
                    <a:pt x="954" y="879"/>
                  </a:lnTo>
                  <a:lnTo>
                    <a:pt x="955" y="891"/>
                  </a:lnTo>
                  <a:lnTo>
                    <a:pt x="954" y="902"/>
                  </a:lnTo>
                  <a:lnTo>
                    <a:pt x="951" y="914"/>
                  </a:lnTo>
                  <a:lnTo>
                    <a:pt x="945" y="926"/>
                  </a:lnTo>
                  <a:lnTo>
                    <a:pt x="941" y="931"/>
                  </a:lnTo>
                  <a:lnTo>
                    <a:pt x="937" y="936"/>
                  </a:lnTo>
                  <a:lnTo>
                    <a:pt x="937" y="93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7" name="Freeform 112"/>
            <p:cNvSpPr>
              <a:spLocks noEditPoints="1"/>
            </p:cNvSpPr>
            <p:nvPr/>
          </p:nvSpPr>
          <p:spPr bwMode="auto">
            <a:xfrm>
              <a:off x="4169889" y="5921291"/>
              <a:ext cx="388029" cy="388029"/>
            </a:xfrm>
            <a:custGeom>
              <a:avLst/>
              <a:gdLst>
                <a:gd name="T0" fmla="*/ 1016 w 1017"/>
                <a:gd name="T1" fmla="*/ 371 h 1017"/>
                <a:gd name="T2" fmla="*/ 1011 w 1017"/>
                <a:gd name="T3" fmla="*/ 363 h 1017"/>
                <a:gd name="T4" fmla="*/ 1004 w 1017"/>
                <a:gd name="T5" fmla="*/ 355 h 1017"/>
                <a:gd name="T6" fmla="*/ 996 w 1017"/>
                <a:gd name="T7" fmla="*/ 351 h 1017"/>
                <a:gd name="T8" fmla="*/ 986 w 1017"/>
                <a:gd name="T9" fmla="*/ 350 h 1017"/>
                <a:gd name="T10" fmla="*/ 539 w 1017"/>
                <a:gd name="T11" fmla="*/ 21 h 1017"/>
                <a:gd name="T12" fmla="*/ 537 w 1017"/>
                <a:gd name="T13" fmla="*/ 17 h 1017"/>
                <a:gd name="T14" fmla="*/ 531 w 1017"/>
                <a:gd name="T15" fmla="*/ 8 h 1017"/>
                <a:gd name="T16" fmla="*/ 523 w 1017"/>
                <a:gd name="T17" fmla="*/ 3 h 1017"/>
                <a:gd name="T18" fmla="*/ 514 w 1017"/>
                <a:gd name="T19" fmla="*/ 0 h 1017"/>
                <a:gd name="T20" fmla="*/ 509 w 1017"/>
                <a:gd name="T21" fmla="*/ 0 h 1017"/>
                <a:gd name="T22" fmla="*/ 499 w 1017"/>
                <a:gd name="T23" fmla="*/ 1 h 1017"/>
                <a:gd name="T24" fmla="*/ 490 w 1017"/>
                <a:gd name="T25" fmla="*/ 5 h 1017"/>
                <a:gd name="T26" fmla="*/ 483 w 1017"/>
                <a:gd name="T27" fmla="*/ 13 h 1017"/>
                <a:gd name="T28" fmla="*/ 479 w 1017"/>
                <a:gd name="T29" fmla="*/ 21 h 1017"/>
                <a:gd name="T30" fmla="*/ 31 w 1017"/>
                <a:gd name="T31" fmla="*/ 350 h 1017"/>
                <a:gd name="T32" fmla="*/ 27 w 1017"/>
                <a:gd name="T33" fmla="*/ 350 h 1017"/>
                <a:gd name="T34" fmla="*/ 17 w 1017"/>
                <a:gd name="T35" fmla="*/ 353 h 1017"/>
                <a:gd name="T36" fmla="*/ 10 w 1017"/>
                <a:gd name="T37" fmla="*/ 358 h 1017"/>
                <a:gd name="T38" fmla="*/ 3 w 1017"/>
                <a:gd name="T39" fmla="*/ 367 h 1017"/>
                <a:gd name="T40" fmla="*/ 1 w 1017"/>
                <a:gd name="T41" fmla="*/ 371 h 1017"/>
                <a:gd name="T42" fmla="*/ 0 w 1017"/>
                <a:gd name="T43" fmla="*/ 381 h 1017"/>
                <a:gd name="T44" fmla="*/ 1 w 1017"/>
                <a:gd name="T45" fmla="*/ 390 h 1017"/>
                <a:gd name="T46" fmla="*/ 5 w 1017"/>
                <a:gd name="T47" fmla="*/ 399 h 1017"/>
                <a:gd name="T48" fmla="*/ 12 w 1017"/>
                <a:gd name="T49" fmla="*/ 407 h 1017"/>
                <a:gd name="T50" fmla="*/ 160 w 1017"/>
                <a:gd name="T51" fmla="*/ 975 h 1017"/>
                <a:gd name="T52" fmla="*/ 159 w 1017"/>
                <a:gd name="T53" fmla="*/ 981 h 1017"/>
                <a:gd name="T54" fmla="*/ 159 w 1017"/>
                <a:gd name="T55" fmla="*/ 990 h 1017"/>
                <a:gd name="T56" fmla="*/ 162 w 1017"/>
                <a:gd name="T57" fmla="*/ 1000 h 1017"/>
                <a:gd name="T58" fmla="*/ 167 w 1017"/>
                <a:gd name="T59" fmla="*/ 1007 h 1017"/>
                <a:gd name="T60" fmla="*/ 172 w 1017"/>
                <a:gd name="T61" fmla="*/ 1012 h 1017"/>
                <a:gd name="T62" fmla="*/ 180 w 1017"/>
                <a:gd name="T63" fmla="*/ 1016 h 1017"/>
                <a:gd name="T64" fmla="*/ 190 w 1017"/>
                <a:gd name="T65" fmla="*/ 1017 h 1017"/>
                <a:gd name="T66" fmla="*/ 200 w 1017"/>
                <a:gd name="T67" fmla="*/ 1016 h 1017"/>
                <a:gd name="T68" fmla="*/ 209 w 1017"/>
                <a:gd name="T69" fmla="*/ 1012 h 1017"/>
                <a:gd name="T70" fmla="*/ 808 w 1017"/>
                <a:gd name="T71" fmla="*/ 1012 h 1017"/>
                <a:gd name="T72" fmla="*/ 812 w 1017"/>
                <a:gd name="T73" fmla="*/ 1014 h 1017"/>
                <a:gd name="T74" fmla="*/ 822 w 1017"/>
                <a:gd name="T75" fmla="*/ 1017 h 1017"/>
                <a:gd name="T76" fmla="*/ 826 w 1017"/>
                <a:gd name="T77" fmla="*/ 1017 h 1017"/>
                <a:gd name="T78" fmla="*/ 837 w 1017"/>
                <a:gd name="T79" fmla="*/ 1016 h 1017"/>
                <a:gd name="T80" fmla="*/ 846 w 1017"/>
                <a:gd name="T81" fmla="*/ 1012 h 1017"/>
                <a:gd name="T82" fmla="*/ 850 w 1017"/>
                <a:gd name="T83" fmla="*/ 1007 h 1017"/>
                <a:gd name="T84" fmla="*/ 855 w 1017"/>
                <a:gd name="T85" fmla="*/ 1000 h 1017"/>
                <a:gd name="T86" fmla="*/ 858 w 1017"/>
                <a:gd name="T87" fmla="*/ 990 h 1017"/>
                <a:gd name="T88" fmla="*/ 858 w 1017"/>
                <a:gd name="T89" fmla="*/ 981 h 1017"/>
                <a:gd name="T90" fmla="*/ 737 w 1017"/>
                <a:gd name="T91" fmla="*/ 616 h 1017"/>
                <a:gd name="T92" fmla="*/ 1005 w 1017"/>
                <a:gd name="T93" fmla="*/ 407 h 1017"/>
                <a:gd name="T94" fmla="*/ 1012 w 1017"/>
                <a:gd name="T95" fmla="*/ 399 h 1017"/>
                <a:gd name="T96" fmla="*/ 1016 w 1017"/>
                <a:gd name="T97" fmla="*/ 390 h 1017"/>
                <a:gd name="T98" fmla="*/ 1017 w 1017"/>
                <a:gd name="T99" fmla="*/ 381 h 1017"/>
                <a:gd name="T100" fmla="*/ 1016 w 1017"/>
                <a:gd name="T101" fmla="*/ 371 h 1017"/>
                <a:gd name="T102" fmla="*/ 124 w 1017"/>
                <a:gd name="T103" fmla="*/ 413 h 1017"/>
                <a:gd name="T104" fmla="*/ 302 w 1017"/>
                <a:gd name="T105" fmla="*/ 551 h 1017"/>
                <a:gd name="T106" fmla="*/ 766 w 1017"/>
                <a:gd name="T107" fmla="*/ 904 h 1017"/>
                <a:gd name="T108" fmla="*/ 527 w 1017"/>
                <a:gd name="T109" fmla="*/ 737 h 1017"/>
                <a:gd name="T110" fmla="*/ 518 w 1017"/>
                <a:gd name="T111" fmla="*/ 733 h 1017"/>
                <a:gd name="T112" fmla="*/ 509 w 1017"/>
                <a:gd name="T113" fmla="*/ 732 h 1017"/>
                <a:gd name="T114" fmla="*/ 504 w 1017"/>
                <a:gd name="T115" fmla="*/ 732 h 1017"/>
                <a:gd name="T116" fmla="*/ 495 w 1017"/>
                <a:gd name="T117" fmla="*/ 735 h 1017"/>
                <a:gd name="T118" fmla="*/ 251 w 1017"/>
                <a:gd name="T119" fmla="*/ 904 h 1017"/>
                <a:gd name="T120" fmla="*/ 766 w 1017"/>
                <a:gd name="T121" fmla="*/ 904 h 1017"/>
                <a:gd name="T122" fmla="*/ 670 w 1017"/>
                <a:gd name="T123" fmla="*/ 413 h 1017"/>
                <a:gd name="T124" fmla="*/ 716 w 1017"/>
                <a:gd name="T125" fmla="*/ 551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7" h="1017">
                  <a:moveTo>
                    <a:pt x="1016" y="371"/>
                  </a:moveTo>
                  <a:lnTo>
                    <a:pt x="1016" y="371"/>
                  </a:lnTo>
                  <a:lnTo>
                    <a:pt x="1014" y="367"/>
                  </a:lnTo>
                  <a:lnTo>
                    <a:pt x="1011" y="363"/>
                  </a:lnTo>
                  <a:lnTo>
                    <a:pt x="1008" y="358"/>
                  </a:lnTo>
                  <a:lnTo>
                    <a:pt x="1004" y="355"/>
                  </a:lnTo>
                  <a:lnTo>
                    <a:pt x="1000" y="353"/>
                  </a:lnTo>
                  <a:lnTo>
                    <a:pt x="996" y="351"/>
                  </a:lnTo>
                  <a:lnTo>
                    <a:pt x="990" y="350"/>
                  </a:lnTo>
                  <a:lnTo>
                    <a:pt x="986" y="350"/>
                  </a:lnTo>
                  <a:lnTo>
                    <a:pt x="648" y="350"/>
                  </a:lnTo>
                  <a:lnTo>
                    <a:pt x="539" y="21"/>
                  </a:lnTo>
                  <a:lnTo>
                    <a:pt x="539" y="21"/>
                  </a:lnTo>
                  <a:lnTo>
                    <a:pt x="537" y="17"/>
                  </a:lnTo>
                  <a:lnTo>
                    <a:pt x="534" y="13"/>
                  </a:lnTo>
                  <a:lnTo>
                    <a:pt x="531" y="8"/>
                  </a:lnTo>
                  <a:lnTo>
                    <a:pt x="527" y="5"/>
                  </a:lnTo>
                  <a:lnTo>
                    <a:pt x="523" y="3"/>
                  </a:lnTo>
                  <a:lnTo>
                    <a:pt x="518" y="1"/>
                  </a:lnTo>
                  <a:lnTo>
                    <a:pt x="514" y="0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03" y="0"/>
                  </a:lnTo>
                  <a:lnTo>
                    <a:pt x="499" y="1"/>
                  </a:lnTo>
                  <a:lnTo>
                    <a:pt x="495" y="3"/>
                  </a:lnTo>
                  <a:lnTo>
                    <a:pt x="490" y="5"/>
                  </a:lnTo>
                  <a:lnTo>
                    <a:pt x="486" y="8"/>
                  </a:lnTo>
                  <a:lnTo>
                    <a:pt x="483" y="13"/>
                  </a:lnTo>
                  <a:lnTo>
                    <a:pt x="481" y="17"/>
                  </a:lnTo>
                  <a:lnTo>
                    <a:pt x="479" y="21"/>
                  </a:lnTo>
                  <a:lnTo>
                    <a:pt x="369" y="350"/>
                  </a:lnTo>
                  <a:lnTo>
                    <a:pt x="31" y="350"/>
                  </a:lnTo>
                  <a:lnTo>
                    <a:pt x="31" y="350"/>
                  </a:lnTo>
                  <a:lnTo>
                    <a:pt x="27" y="350"/>
                  </a:lnTo>
                  <a:lnTo>
                    <a:pt x="21" y="351"/>
                  </a:lnTo>
                  <a:lnTo>
                    <a:pt x="17" y="353"/>
                  </a:lnTo>
                  <a:lnTo>
                    <a:pt x="13" y="355"/>
                  </a:lnTo>
                  <a:lnTo>
                    <a:pt x="10" y="358"/>
                  </a:lnTo>
                  <a:lnTo>
                    <a:pt x="6" y="363"/>
                  </a:lnTo>
                  <a:lnTo>
                    <a:pt x="3" y="367"/>
                  </a:lnTo>
                  <a:lnTo>
                    <a:pt x="1" y="371"/>
                  </a:lnTo>
                  <a:lnTo>
                    <a:pt x="1" y="371"/>
                  </a:lnTo>
                  <a:lnTo>
                    <a:pt x="0" y="375"/>
                  </a:lnTo>
                  <a:lnTo>
                    <a:pt x="0" y="381"/>
                  </a:lnTo>
                  <a:lnTo>
                    <a:pt x="0" y="386"/>
                  </a:lnTo>
                  <a:lnTo>
                    <a:pt x="1" y="390"/>
                  </a:lnTo>
                  <a:lnTo>
                    <a:pt x="3" y="395"/>
                  </a:lnTo>
                  <a:lnTo>
                    <a:pt x="5" y="399"/>
                  </a:lnTo>
                  <a:lnTo>
                    <a:pt x="9" y="403"/>
                  </a:lnTo>
                  <a:lnTo>
                    <a:pt x="12" y="407"/>
                  </a:lnTo>
                  <a:lnTo>
                    <a:pt x="280" y="616"/>
                  </a:lnTo>
                  <a:lnTo>
                    <a:pt x="160" y="975"/>
                  </a:lnTo>
                  <a:lnTo>
                    <a:pt x="160" y="975"/>
                  </a:lnTo>
                  <a:lnTo>
                    <a:pt x="159" y="981"/>
                  </a:lnTo>
                  <a:lnTo>
                    <a:pt x="159" y="986"/>
                  </a:lnTo>
                  <a:lnTo>
                    <a:pt x="159" y="990"/>
                  </a:lnTo>
                  <a:lnTo>
                    <a:pt x="160" y="996"/>
                  </a:lnTo>
                  <a:lnTo>
                    <a:pt x="162" y="1000"/>
                  </a:lnTo>
                  <a:lnTo>
                    <a:pt x="164" y="1004"/>
                  </a:lnTo>
                  <a:lnTo>
                    <a:pt x="167" y="1007"/>
                  </a:lnTo>
                  <a:lnTo>
                    <a:pt x="172" y="1012"/>
                  </a:lnTo>
                  <a:lnTo>
                    <a:pt x="172" y="1012"/>
                  </a:lnTo>
                  <a:lnTo>
                    <a:pt x="176" y="1014"/>
                  </a:lnTo>
                  <a:lnTo>
                    <a:pt x="180" y="1016"/>
                  </a:lnTo>
                  <a:lnTo>
                    <a:pt x="186" y="1017"/>
                  </a:lnTo>
                  <a:lnTo>
                    <a:pt x="190" y="1017"/>
                  </a:lnTo>
                  <a:lnTo>
                    <a:pt x="195" y="1017"/>
                  </a:lnTo>
                  <a:lnTo>
                    <a:pt x="200" y="1016"/>
                  </a:lnTo>
                  <a:lnTo>
                    <a:pt x="204" y="1014"/>
                  </a:lnTo>
                  <a:lnTo>
                    <a:pt x="209" y="1012"/>
                  </a:lnTo>
                  <a:lnTo>
                    <a:pt x="509" y="801"/>
                  </a:lnTo>
                  <a:lnTo>
                    <a:pt x="808" y="1012"/>
                  </a:lnTo>
                  <a:lnTo>
                    <a:pt x="808" y="1012"/>
                  </a:lnTo>
                  <a:lnTo>
                    <a:pt x="812" y="1014"/>
                  </a:lnTo>
                  <a:lnTo>
                    <a:pt x="818" y="1016"/>
                  </a:lnTo>
                  <a:lnTo>
                    <a:pt x="822" y="1017"/>
                  </a:lnTo>
                  <a:lnTo>
                    <a:pt x="826" y="1017"/>
                  </a:lnTo>
                  <a:lnTo>
                    <a:pt x="826" y="1017"/>
                  </a:lnTo>
                  <a:lnTo>
                    <a:pt x="832" y="1017"/>
                  </a:lnTo>
                  <a:lnTo>
                    <a:pt x="837" y="1016"/>
                  </a:lnTo>
                  <a:lnTo>
                    <a:pt x="841" y="1014"/>
                  </a:lnTo>
                  <a:lnTo>
                    <a:pt x="846" y="1012"/>
                  </a:lnTo>
                  <a:lnTo>
                    <a:pt x="846" y="1012"/>
                  </a:lnTo>
                  <a:lnTo>
                    <a:pt x="850" y="1007"/>
                  </a:lnTo>
                  <a:lnTo>
                    <a:pt x="853" y="1004"/>
                  </a:lnTo>
                  <a:lnTo>
                    <a:pt x="855" y="1000"/>
                  </a:lnTo>
                  <a:lnTo>
                    <a:pt x="857" y="996"/>
                  </a:lnTo>
                  <a:lnTo>
                    <a:pt x="858" y="990"/>
                  </a:lnTo>
                  <a:lnTo>
                    <a:pt x="858" y="986"/>
                  </a:lnTo>
                  <a:lnTo>
                    <a:pt x="858" y="981"/>
                  </a:lnTo>
                  <a:lnTo>
                    <a:pt x="857" y="975"/>
                  </a:lnTo>
                  <a:lnTo>
                    <a:pt x="737" y="616"/>
                  </a:lnTo>
                  <a:lnTo>
                    <a:pt x="1005" y="407"/>
                  </a:lnTo>
                  <a:lnTo>
                    <a:pt x="1005" y="407"/>
                  </a:lnTo>
                  <a:lnTo>
                    <a:pt x="1009" y="403"/>
                  </a:lnTo>
                  <a:lnTo>
                    <a:pt x="1012" y="399"/>
                  </a:lnTo>
                  <a:lnTo>
                    <a:pt x="1014" y="395"/>
                  </a:lnTo>
                  <a:lnTo>
                    <a:pt x="1016" y="390"/>
                  </a:lnTo>
                  <a:lnTo>
                    <a:pt x="1017" y="386"/>
                  </a:lnTo>
                  <a:lnTo>
                    <a:pt x="1017" y="381"/>
                  </a:lnTo>
                  <a:lnTo>
                    <a:pt x="1017" y="375"/>
                  </a:lnTo>
                  <a:lnTo>
                    <a:pt x="1016" y="371"/>
                  </a:lnTo>
                  <a:lnTo>
                    <a:pt x="1016" y="371"/>
                  </a:lnTo>
                  <a:close/>
                  <a:moveTo>
                    <a:pt x="124" y="413"/>
                  </a:moveTo>
                  <a:lnTo>
                    <a:pt x="348" y="413"/>
                  </a:lnTo>
                  <a:lnTo>
                    <a:pt x="302" y="551"/>
                  </a:lnTo>
                  <a:lnTo>
                    <a:pt x="124" y="413"/>
                  </a:lnTo>
                  <a:close/>
                  <a:moveTo>
                    <a:pt x="766" y="904"/>
                  </a:moveTo>
                  <a:lnTo>
                    <a:pt x="527" y="737"/>
                  </a:lnTo>
                  <a:lnTo>
                    <a:pt x="527" y="737"/>
                  </a:lnTo>
                  <a:lnTo>
                    <a:pt x="523" y="735"/>
                  </a:lnTo>
                  <a:lnTo>
                    <a:pt x="518" y="733"/>
                  </a:lnTo>
                  <a:lnTo>
                    <a:pt x="513" y="732"/>
                  </a:lnTo>
                  <a:lnTo>
                    <a:pt x="509" y="732"/>
                  </a:lnTo>
                  <a:lnTo>
                    <a:pt x="509" y="732"/>
                  </a:lnTo>
                  <a:lnTo>
                    <a:pt x="504" y="732"/>
                  </a:lnTo>
                  <a:lnTo>
                    <a:pt x="499" y="733"/>
                  </a:lnTo>
                  <a:lnTo>
                    <a:pt x="495" y="735"/>
                  </a:lnTo>
                  <a:lnTo>
                    <a:pt x="490" y="737"/>
                  </a:lnTo>
                  <a:lnTo>
                    <a:pt x="251" y="904"/>
                  </a:lnTo>
                  <a:lnTo>
                    <a:pt x="509" y="132"/>
                  </a:lnTo>
                  <a:lnTo>
                    <a:pt x="766" y="904"/>
                  </a:lnTo>
                  <a:close/>
                  <a:moveTo>
                    <a:pt x="716" y="551"/>
                  </a:moveTo>
                  <a:lnTo>
                    <a:pt x="670" y="413"/>
                  </a:lnTo>
                  <a:lnTo>
                    <a:pt x="893" y="413"/>
                  </a:lnTo>
                  <a:lnTo>
                    <a:pt x="716" y="55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8" name="Freeform 113"/>
            <p:cNvSpPr>
              <a:spLocks noEditPoints="1"/>
            </p:cNvSpPr>
            <p:nvPr/>
          </p:nvSpPr>
          <p:spPr bwMode="auto">
            <a:xfrm>
              <a:off x="4169889" y="2029532"/>
              <a:ext cx="388029" cy="389940"/>
            </a:xfrm>
            <a:custGeom>
              <a:avLst/>
              <a:gdLst>
                <a:gd name="T0" fmla="*/ 109 w 1017"/>
                <a:gd name="T1" fmla="*/ 319 h 1018"/>
                <a:gd name="T2" fmla="*/ 64 w 1017"/>
                <a:gd name="T3" fmla="*/ 334 h 1018"/>
                <a:gd name="T4" fmla="*/ 28 w 1017"/>
                <a:gd name="T5" fmla="*/ 363 h 1018"/>
                <a:gd name="T6" fmla="*/ 5 w 1017"/>
                <a:gd name="T7" fmla="*/ 405 h 1018"/>
                <a:gd name="T8" fmla="*/ 0 w 1017"/>
                <a:gd name="T9" fmla="*/ 895 h 1018"/>
                <a:gd name="T10" fmla="*/ 5 w 1017"/>
                <a:gd name="T11" fmla="*/ 932 h 1018"/>
                <a:gd name="T12" fmla="*/ 28 w 1017"/>
                <a:gd name="T13" fmla="*/ 973 h 1018"/>
                <a:gd name="T14" fmla="*/ 64 w 1017"/>
                <a:gd name="T15" fmla="*/ 1003 h 1018"/>
                <a:gd name="T16" fmla="*/ 109 w 1017"/>
                <a:gd name="T17" fmla="*/ 1017 h 1018"/>
                <a:gd name="T18" fmla="*/ 589 w 1017"/>
                <a:gd name="T19" fmla="*/ 1017 h 1018"/>
                <a:gd name="T20" fmla="*/ 635 w 1017"/>
                <a:gd name="T21" fmla="*/ 1003 h 1018"/>
                <a:gd name="T22" fmla="*/ 672 w 1017"/>
                <a:gd name="T23" fmla="*/ 973 h 1018"/>
                <a:gd name="T24" fmla="*/ 694 w 1017"/>
                <a:gd name="T25" fmla="*/ 932 h 1018"/>
                <a:gd name="T26" fmla="*/ 700 w 1017"/>
                <a:gd name="T27" fmla="*/ 441 h 1018"/>
                <a:gd name="T28" fmla="*/ 694 w 1017"/>
                <a:gd name="T29" fmla="*/ 405 h 1018"/>
                <a:gd name="T30" fmla="*/ 672 w 1017"/>
                <a:gd name="T31" fmla="*/ 363 h 1018"/>
                <a:gd name="T32" fmla="*/ 635 w 1017"/>
                <a:gd name="T33" fmla="*/ 334 h 1018"/>
                <a:gd name="T34" fmla="*/ 589 w 1017"/>
                <a:gd name="T35" fmla="*/ 319 h 1018"/>
                <a:gd name="T36" fmla="*/ 636 w 1017"/>
                <a:gd name="T37" fmla="*/ 895 h 1018"/>
                <a:gd name="T38" fmla="*/ 618 w 1017"/>
                <a:gd name="T39" fmla="*/ 937 h 1018"/>
                <a:gd name="T40" fmla="*/ 576 w 1017"/>
                <a:gd name="T41" fmla="*/ 955 h 1018"/>
                <a:gd name="T42" fmla="*/ 100 w 1017"/>
                <a:gd name="T43" fmla="*/ 950 h 1018"/>
                <a:gd name="T44" fmla="*/ 68 w 1017"/>
                <a:gd name="T45" fmla="*/ 919 h 1018"/>
                <a:gd name="T46" fmla="*/ 63 w 1017"/>
                <a:gd name="T47" fmla="*/ 441 h 1018"/>
                <a:gd name="T48" fmla="*/ 81 w 1017"/>
                <a:gd name="T49" fmla="*/ 399 h 1018"/>
                <a:gd name="T50" fmla="*/ 122 w 1017"/>
                <a:gd name="T51" fmla="*/ 382 h 1018"/>
                <a:gd name="T52" fmla="*/ 600 w 1017"/>
                <a:gd name="T53" fmla="*/ 387 h 1018"/>
                <a:gd name="T54" fmla="*/ 631 w 1017"/>
                <a:gd name="T55" fmla="*/ 419 h 1018"/>
                <a:gd name="T56" fmla="*/ 895 w 1017"/>
                <a:gd name="T57" fmla="*/ 0 h 1018"/>
                <a:gd name="T58" fmla="*/ 415 w 1017"/>
                <a:gd name="T59" fmla="*/ 4 h 1018"/>
                <a:gd name="T60" fmla="*/ 372 w 1017"/>
                <a:gd name="T61" fmla="*/ 22 h 1018"/>
                <a:gd name="T62" fmla="*/ 339 w 1017"/>
                <a:gd name="T63" fmla="*/ 55 h 1018"/>
                <a:gd name="T64" fmla="*/ 320 w 1017"/>
                <a:gd name="T65" fmla="*/ 99 h 1018"/>
                <a:gd name="T66" fmla="*/ 318 w 1017"/>
                <a:gd name="T67" fmla="*/ 223 h 1018"/>
                <a:gd name="T68" fmla="*/ 327 w 1017"/>
                <a:gd name="T69" fmla="*/ 246 h 1018"/>
                <a:gd name="T70" fmla="*/ 350 w 1017"/>
                <a:gd name="T71" fmla="*/ 255 h 1018"/>
                <a:gd name="T72" fmla="*/ 367 w 1017"/>
                <a:gd name="T73" fmla="*/ 249 h 1018"/>
                <a:gd name="T74" fmla="*/ 381 w 1017"/>
                <a:gd name="T75" fmla="*/ 230 h 1018"/>
                <a:gd name="T76" fmla="*/ 383 w 1017"/>
                <a:gd name="T77" fmla="*/ 112 h 1018"/>
                <a:gd name="T78" fmla="*/ 408 w 1017"/>
                <a:gd name="T79" fmla="*/ 74 h 1018"/>
                <a:gd name="T80" fmla="*/ 895 w 1017"/>
                <a:gd name="T81" fmla="*/ 65 h 1018"/>
                <a:gd name="T82" fmla="*/ 928 w 1017"/>
                <a:gd name="T83" fmla="*/ 74 h 1018"/>
                <a:gd name="T84" fmla="*/ 953 w 1017"/>
                <a:gd name="T85" fmla="*/ 112 h 1018"/>
                <a:gd name="T86" fmla="*/ 953 w 1017"/>
                <a:gd name="T87" fmla="*/ 589 h 1018"/>
                <a:gd name="T88" fmla="*/ 928 w 1017"/>
                <a:gd name="T89" fmla="*/ 627 h 1018"/>
                <a:gd name="T90" fmla="*/ 795 w 1017"/>
                <a:gd name="T91" fmla="*/ 637 h 1018"/>
                <a:gd name="T92" fmla="*/ 777 w 1017"/>
                <a:gd name="T93" fmla="*/ 642 h 1018"/>
                <a:gd name="T94" fmla="*/ 764 w 1017"/>
                <a:gd name="T95" fmla="*/ 662 h 1018"/>
                <a:gd name="T96" fmla="*/ 765 w 1017"/>
                <a:gd name="T97" fmla="*/ 681 h 1018"/>
                <a:gd name="T98" fmla="*/ 782 w 1017"/>
                <a:gd name="T99" fmla="*/ 698 h 1018"/>
                <a:gd name="T100" fmla="*/ 895 w 1017"/>
                <a:gd name="T101" fmla="*/ 700 h 1018"/>
                <a:gd name="T102" fmla="*/ 942 w 1017"/>
                <a:gd name="T103" fmla="*/ 690 h 1018"/>
                <a:gd name="T104" fmla="*/ 982 w 1017"/>
                <a:gd name="T105" fmla="*/ 664 h 1018"/>
                <a:gd name="T106" fmla="*/ 1008 w 1017"/>
                <a:gd name="T107" fmla="*/ 626 h 1018"/>
                <a:gd name="T108" fmla="*/ 1017 w 1017"/>
                <a:gd name="T109" fmla="*/ 578 h 1018"/>
                <a:gd name="T110" fmla="*/ 1015 w 1017"/>
                <a:gd name="T111" fmla="*/ 99 h 1018"/>
                <a:gd name="T112" fmla="*/ 997 w 1017"/>
                <a:gd name="T113" fmla="*/ 55 h 1018"/>
                <a:gd name="T114" fmla="*/ 964 w 1017"/>
                <a:gd name="T115" fmla="*/ 22 h 1018"/>
                <a:gd name="T116" fmla="*/ 920 w 1017"/>
                <a:gd name="T117" fmla="*/ 4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576" y="319"/>
                  </a:moveTo>
                  <a:lnTo>
                    <a:pt x="122" y="319"/>
                  </a:lnTo>
                  <a:lnTo>
                    <a:pt x="122" y="319"/>
                  </a:lnTo>
                  <a:lnTo>
                    <a:pt x="109" y="319"/>
                  </a:lnTo>
                  <a:lnTo>
                    <a:pt x="98" y="321"/>
                  </a:lnTo>
                  <a:lnTo>
                    <a:pt x="86" y="324"/>
                  </a:lnTo>
                  <a:lnTo>
                    <a:pt x="75" y="329"/>
                  </a:lnTo>
                  <a:lnTo>
                    <a:pt x="64" y="334"/>
                  </a:lnTo>
                  <a:lnTo>
                    <a:pt x="54" y="339"/>
                  </a:lnTo>
                  <a:lnTo>
                    <a:pt x="44" y="347"/>
                  </a:lnTo>
                  <a:lnTo>
                    <a:pt x="35" y="354"/>
                  </a:lnTo>
                  <a:lnTo>
                    <a:pt x="28" y="363"/>
                  </a:lnTo>
                  <a:lnTo>
                    <a:pt x="20" y="373"/>
                  </a:lnTo>
                  <a:lnTo>
                    <a:pt x="15" y="383"/>
                  </a:lnTo>
                  <a:lnTo>
                    <a:pt x="10" y="394"/>
                  </a:lnTo>
                  <a:lnTo>
                    <a:pt x="5" y="405"/>
                  </a:lnTo>
                  <a:lnTo>
                    <a:pt x="2" y="417"/>
                  </a:lnTo>
                  <a:lnTo>
                    <a:pt x="0" y="428"/>
                  </a:lnTo>
                  <a:lnTo>
                    <a:pt x="0" y="441"/>
                  </a:lnTo>
                  <a:lnTo>
                    <a:pt x="0" y="895"/>
                  </a:lnTo>
                  <a:lnTo>
                    <a:pt x="0" y="895"/>
                  </a:lnTo>
                  <a:lnTo>
                    <a:pt x="0" y="908"/>
                  </a:lnTo>
                  <a:lnTo>
                    <a:pt x="2" y="920"/>
                  </a:lnTo>
                  <a:lnTo>
                    <a:pt x="5" y="932"/>
                  </a:lnTo>
                  <a:lnTo>
                    <a:pt x="10" y="943"/>
                  </a:lnTo>
                  <a:lnTo>
                    <a:pt x="15" y="954"/>
                  </a:lnTo>
                  <a:lnTo>
                    <a:pt x="20" y="964"/>
                  </a:lnTo>
                  <a:lnTo>
                    <a:pt x="28" y="973"/>
                  </a:lnTo>
                  <a:lnTo>
                    <a:pt x="35" y="982"/>
                  </a:lnTo>
                  <a:lnTo>
                    <a:pt x="44" y="991"/>
                  </a:lnTo>
                  <a:lnTo>
                    <a:pt x="54" y="997"/>
                  </a:lnTo>
                  <a:lnTo>
                    <a:pt x="64" y="1003"/>
                  </a:lnTo>
                  <a:lnTo>
                    <a:pt x="75" y="1009"/>
                  </a:lnTo>
                  <a:lnTo>
                    <a:pt x="86" y="1013"/>
                  </a:lnTo>
                  <a:lnTo>
                    <a:pt x="98" y="1015"/>
                  </a:lnTo>
                  <a:lnTo>
                    <a:pt x="109" y="1017"/>
                  </a:lnTo>
                  <a:lnTo>
                    <a:pt x="122" y="1018"/>
                  </a:lnTo>
                  <a:lnTo>
                    <a:pt x="576" y="1018"/>
                  </a:lnTo>
                  <a:lnTo>
                    <a:pt x="576" y="1018"/>
                  </a:lnTo>
                  <a:lnTo>
                    <a:pt x="589" y="1017"/>
                  </a:lnTo>
                  <a:lnTo>
                    <a:pt x="602" y="1015"/>
                  </a:lnTo>
                  <a:lnTo>
                    <a:pt x="613" y="1013"/>
                  </a:lnTo>
                  <a:lnTo>
                    <a:pt x="624" y="1009"/>
                  </a:lnTo>
                  <a:lnTo>
                    <a:pt x="635" y="1003"/>
                  </a:lnTo>
                  <a:lnTo>
                    <a:pt x="645" y="997"/>
                  </a:lnTo>
                  <a:lnTo>
                    <a:pt x="655" y="991"/>
                  </a:lnTo>
                  <a:lnTo>
                    <a:pt x="663" y="982"/>
                  </a:lnTo>
                  <a:lnTo>
                    <a:pt x="672" y="973"/>
                  </a:lnTo>
                  <a:lnTo>
                    <a:pt x="678" y="964"/>
                  </a:lnTo>
                  <a:lnTo>
                    <a:pt x="685" y="954"/>
                  </a:lnTo>
                  <a:lnTo>
                    <a:pt x="690" y="943"/>
                  </a:lnTo>
                  <a:lnTo>
                    <a:pt x="694" y="932"/>
                  </a:lnTo>
                  <a:lnTo>
                    <a:pt x="697" y="920"/>
                  </a:lnTo>
                  <a:lnTo>
                    <a:pt x="699" y="908"/>
                  </a:lnTo>
                  <a:lnTo>
                    <a:pt x="700" y="895"/>
                  </a:lnTo>
                  <a:lnTo>
                    <a:pt x="700" y="441"/>
                  </a:lnTo>
                  <a:lnTo>
                    <a:pt x="700" y="441"/>
                  </a:lnTo>
                  <a:lnTo>
                    <a:pt x="699" y="428"/>
                  </a:lnTo>
                  <a:lnTo>
                    <a:pt x="697" y="417"/>
                  </a:lnTo>
                  <a:lnTo>
                    <a:pt x="694" y="405"/>
                  </a:lnTo>
                  <a:lnTo>
                    <a:pt x="690" y="394"/>
                  </a:lnTo>
                  <a:lnTo>
                    <a:pt x="685" y="383"/>
                  </a:lnTo>
                  <a:lnTo>
                    <a:pt x="678" y="373"/>
                  </a:lnTo>
                  <a:lnTo>
                    <a:pt x="672" y="363"/>
                  </a:lnTo>
                  <a:lnTo>
                    <a:pt x="663" y="354"/>
                  </a:lnTo>
                  <a:lnTo>
                    <a:pt x="655" y="347"/>
                  </a:lnTo>
                  <a:lnTo>
                    <a:pt x="645" y="339"/>
                  </a:lnTo>
                  <a:lnTo>
                    <a:pt x="635" y="334"/>
                  </a:lnTo>
                  <a:lnTo>
                    <a:pt x="624" y="329"/>
                  </a:lnTo>
                  <a:lnTo>
                    <a:pt x="613" y="324"/>
                  </a:lnTo>
                  <a:lnTo>
                    <a:pt x="602" y="321"/>
                  </a:lnTo>
                  <a:lnTo>
                    <a:pt x="589" y="319"/>
                  </a:lnTo>
                  <a:lnTo>
                    <a:pt x="576" y="319"/>
                  </a:lnTo>
                  <a:lnTo>
                    <a:pt x="576" y="319"/>
                  </a:lnTo>
                  <a:close/>
                  <a:moveTo>
                    <a:pt x="636" y="895"/>
                  </a:moveTo>
                  <a:lnTo>
                    <a:pt x="636" y="895"/>
                  </a:lnTo>
                  <a:lnTo>
                    <a:pt x="634" y="908"/>
                  </a:lnTo>
                  <a:lnTo>
                    <a:pt x="631" y="919"/>
                  </a:lnTo>
                  <a:lnTo>
                    <a:pt x="626" y="928"/>
                  </a:lnTo>
                  <a:lnTo>
                    <a:pt x="618" y="937"/>
                  </a:lnTo>
                  <a:lnTo>
                    <a:pt x="609" y="944"/>
                  </a:lnTo>
                  <a:lnTo>
                    <a:pt x="600" y="950"/>
                  </a:lnTo>
                  <a:lnTo>
                    <a:pt x="589" y="953"/>
                  </a:lnTo>
                  <a:lnTo>
                    <a:pt x="576" y="955"/>
                  </a:lnTo>
                  <a:lnTo>
                    <a:pt x="122" y="955"/>
                  </a:lnTo>
                  <a:lnTo>
                    <a:pt x="122" y="955"/>
                  </a:lnTo>
                  <a:lnTo>
                    <a:pt x="111" y="953"/>
                  </a:lnTo>
                  <a:lnTo>
                    <a:pt x="100" y="950"/>
                  </a:lnTo>
                  <a:lnTo>
                    <a:pt x="89" y="944"/>
                  </a:lnTo>
                  <a:lnTo>
                    <a:pt x="81" y="937"/>
                  </a:lnTo>
                  <a:lnTo>
                    <a:pt x="73" y="928"/>
                  </a:lnTo>
                  <a:lnTo>
                    <a:pt x="68" y="919"/>
                  </a:lnTo>
                  <a:lnTo>
                    <a:pt x="64" y="908"/>
                  </a:lnTo>
                  <a:lnTo>
                    <a:pt x="63" y="895"/>
                  </a:lnTo>
                  <a:lnTo>
                    <a:pt x="63" y="441"/>
                  </a:lnTo>
                  <a:lnTo>
                    <a:pt x="63" y="441"/>
                  </a:lnTo>
                  <a:lnTo>
                    <a:pt x="64" y="429"/>
                  </a:lnTo>
                  <a:lnTo>
                    <a:pt x="68" y="419"/>
                  </a:lnTo>
                  <a:lnTo>
                    <a:pt x="73" y="408"/>
                  </a:lnTo>
                  <a:lnTo>
                    <a:pt x="81" y="399"/>
                  </a:lnTo>
                  <a:lnTo>
                    <a:pt x="89" y="392"/>
                  </a:lnTo>
                  <a:lnTo>
                    <a:pt x="100" y="387"/>
                  </a:lnTo>
                  <a:lnTo>
                    <a:pt x="111" y="383"/>
                  </a:lnTo>
                  <a:lnTo>
                    <a:pt x="122" y="382"/>
                  </a:lnTo>
                  <a:lnTo>
                    <a:pt x="576" y="382"/>
                  </a:lnTo>
                  <a:lnTo>
                    <a:pt x="576" y="382"/>
                  </a:lnTo>
                  <a:lnTo>
                    <a:pt x="589" y="383"/>
                  </a:lnTo>
                  <a:lnTo>
                    <a:pt x="600" y="387"/>
                  </a:lnTo>
                  <a:lnTo>
                    <a:pt x="609" y="392"/>
                  </a:lnTo>
                  <a:lnTo>
                    <a:pt x="618" y="399"/>
                  </a:lnTo>
                  <a:lnTo>
                    <a:pt x="626" y="408"/>
                  </a:lnTo>
                  <a:lnTo>
                    <a:pt x="631" y="419"/>
                  </a:lnTo>
                  <a:lnTo>
                    <a:pt x="634" y="429"/>
                  </a:lnTo>
                  <a:lnTo>
                    <a:pt x="636" y="441"/>
                  </a:lnTo>
                  <a:lnTo>
                    <a:pt x="636" y="895"/>
                  </a:lnTo>
                  <a:close/>
                  <a:moveTo>
                    <a:pt x="895" y="0"/>
                  </a:moveTo>
                  <a:lnTo>
                    <a:pt x="440" y="0"/>
                  </a:lnTo>
                  <a:lnTo>
                    <a:pt x="440" y="0"/>
                  </a:lnTo>
                  <a:lnTo>
                    <a:pt x="428" y="1"/>
                  </a:lnTo>
                  <a:lnTo>
                    <a:pt x="415" y="4"/>
                  </a:lnTo>
                  <a:lnTo>
                    <a:pt x="405" y="6"/>
                  </a:lnTo>
                  <a:lnTo>
                    <a:pt x="393" y="10"/>
                  </a:lnTo>
                  <a:lnTo>
                    <a:pt x="382" y="15"/>
                  </a:lnTo>
                  <a:lnTo>
                    <a:pt x="372" y="22"/>
                  </a:lnTo>
                  <a:lnTo>
                    <a:pt x="363" y="28"/>
                  </a:lnTo>
                  <a:lnTo>
                    <a:pt x="354" y="37"/>
                  </a:lnTo>
                  <a:lnTo>
                    <a:pt x="346" y="45"/>
                  </a:lnTo>
                  <a:lnTo>
                    <a:pt x="339" y="55"/>
                  </a:lnTo>
                  <a:lnTo>
                    <a:pt x="333" y="65"/>
                  </a:lnTo>
                  <a:lnTo>
                    <a:pt x="327" y="75"/>
                  </a:lnTo>
                  <a:lnTo>
                    <a:pt x="323" y="87"/>
                  </a:lnTo>
                  <a:lnTo>
                    <a:pt x="320" y="99"/>
                  </a:lnTo>
                  <a:lnTo>
                    <a:pt x="319" y="111"/>
                  </a:lnTo>
                  <a:lnTo>
                    <a:pt x="318" y="124"/>
                  </a:lnTo>
                  <a:lnTo>
                    <a:pt x="318" y="223"/>
                  </a:lnTo>
                  <a:lnTo>
                    <a:pt x="318" y="223"/>
                  </a:lnTo>
                  <a:lnTo>
                    <a:pt x="319" y="230"/>
                  </a:lnTo>
                  <a:lnTo>
                    <a:pt x="320" y="235"/>
                  </a:lnTo>
                  <a:lnTo>
                    <a:pt x="323" y="241"/>
                  </a:lnTo>
                  <a:lnTo>
                    <a:pt x="327" y="246"/>
                  </a:lnTo>
                  <a:lnTo>
                    <a:pt x="332" y="249"/>
                  </a:lnTo>
                  <a:lnTo>
                    <a:pt x="337" y="252"/>
                  </a:lnTo>
                  <a:lnTo>
                    <a:pt x="343" y="255"/>
                  </a:lnTo>
                  <a:lnTo>
                    <a:pt x="350" y="255"/>
                  </a:lnTo>
                  <a:lnTo>
                    <a:pt x="350" y="255"/>
                  </a:lnTo>
                  <a:lnTo>
                    <a:pt x="356" y="255"/>
                  </a:lnTo>
                  <a:lnTo>
                    <a:pt x="362" y="252"/>
                  </a:lnTo>
                  <a:lnTo>
                    <a:pt x="367" y="249"/>
                  </a:lnTo>
                  <a:lnTo>
                    <a:pt x="372" y="246"/>
                  </a:lnTo>
                  <a:lnTo>
                    <a:pt x="376" y="241"/>
                  </a:lnTo>
                  <a:lnTo>
                    <a:pt x="379" y="235"/>
                  </a:lnTo>
                  <a:lnTo>
                    <a:pt x="381" y="230"/>
                  </a:lnTo>
                  <a:lnTo>
                    <a:pt x="381" y="223"/>
                  </a:lnTo>
                  <a:lnTo>
                    <a:pt x="381" y="124"/>
                  </a:lnTo>
                  <a:lnTo>
                    <a:pt x="381" y="124"/>
                  </a:lnTo>
                  <a:lnTo>
                    <a:pt x="383" y="112"/>
                  </a:lnTo>
                  <a:lnTo>
                    <a:pt x="386" y="100"/>
                  </a:lnTo>
                  <a:lnTo>
                    <a:pt x="392" y="90"/>
                  </a:lnTo>
                  <a:lnTo>
                    <a:pt x="399" y="82"/>
                  </a:lnTo>
                  <a:lnTo>
                    <a:pt x="408" y="74"/>
                  </a:lnTo>
                  <a:lnTo>
                    <a:pt x="417" y="69"/>
                  </a:lnTo>
                  <a:lnTo>
                    <a:pt x="428" y="66"/>
                  </a:lnTo>
                  <a:lnTo>
                    <a:pt x="440" y="65"/>
                  </a:lnTo>
                  <a:lnTo>
                    <a:pt x="895" y="65"/>
                  </a:lnTo>
                  <a:lnTo>
                    <a:pt x="895" y="65"/>
                  </a:lnTo>
                  <a:lnTo>
                    <a:pt x="907" y="66"/>
                  </a:lnTo>
                  <a:lnTo>
                    <a:pt x="917" y="69"/>
                  </a:lnTo>
                  <a:lnTo>
                    <a:pt x="928" y="74"/>
                  </a:lnTo>
                  <a:lnTo>
                    <a:pt x="937" y="82"/>
                  </a:lnTo>
                  <a:lnTo>
                    <a:pt x="944" y="90"/>
                  </a:lnTo>
                  <a:lnTo>
                    <a:pt x="950" y="100"/>
                  </a:lnTo>
                  <a:lnTo>
                    <a:pt x="953" y="112"/>
                  </a:lnTo>
                  <a:lnTo>
                    <a:pt x="954" y="124"/>
                  </a:lnTo>
                  <a:lnTo>
                    <a:pt x="954" y="578"/>
                  </a:lnTo>
                  <a:lnTo>
                    <a:pt x="954" y="578"/>
                  </a:lnTo>
                  <a:lnTo>
                    <a:pt x="953" y="589"/>
                  </a:lnTo>
                  <a:lnTo>
                    <a:pt x="950" y="600"/>
                  </a:lnTo>
                  <a:lnTo>
                    <a:pt x="944" y="611"/>
                  </a:lnTo>
                  <a:lnTo>
                    <a:pt x="937" y="619"/>
                  </a:lnTo>
                  <a:lnTo>
                    <a:pt x="928" y="627"/>
                  </a:lnTo>
                  <a:lnTo>
                    <a:pt x="917" y="632"/>
                  </a:lnTo>
                  <a:lnTo>
                    <a:pt x="907" y="635"/>
                  </a:lnTo>
                  <a:lnTo>
                    <a:pt x="895" y="637"/>
                  </a:lnTo>
                  <a:lnTo>
                    <a:pt x="795" y="637"/>
                  </a:lnTo>
                  <a:lnTo>
                    <a:pt x="795" y="637"/>
                  </a:lnTo>
                  <a:lnTo>
                    <a:pt x="789" y="638"/>
                  </a:lnTo>
                  <a:lnTo>
                    <a:pt x="782" y="639"/>
                  </a:lnTo>
                  <a:lnTo>
                    <a:pt x="777" y="642"/>
                  </a:lnTo>
                  <a:lnTo>
                    <a:pt x="773" y="646"/>
                  </a:lnTo>
                  <a:lnTo>
                    <a:pt x="768" y="650"/>
                  </a:lnTo>
                  <a:lnTo>
                    <a:pt x="765" y="656"/>
                  </a:lnTo>
                  <a:lnTo>
                    <a:pt x="764" y="662"/>
                  </a:lnTo>
                  <a:lnTo>
                    <a:pt x="763" y="669"/>
                  </a:lnTo>
                  <a:lnTo>
                    <a:pt x="763" y="669"/>
                  </a:lnTo>
                  <a:lnTo>
                    <a:pt x="764" y="675"/>
                  </a:lnTo>
                  <a:lnTo>
                    <a:pt x="765" y="681"/>
                  </a:lnTo>
                  <a:lnTo>
                    <a:pt x="768" y="686"/>
                  </a:lnTo>
                  <a:lnTo>
                    <a:pt x="773" y="691"/>
                  </a:lnTo>
                  <a:lnTo>
                    <a:pt x="777" y="694"/>
                  </a:lnTo>
                  <a:lnTo>
                    <a:pt x="782" y="698"/>
                  </a:lnTo>
                  <a:lnTo>
                    <a:pt x="789" y="700"/>
                  </a:lnTo>
                  <a:lnTo>
                    <a:pt x="795" y="700"/>
                  </a:lnTo>
                  <a:lnTo>
                    <a:pt x="895" y="700"/>
                  </a:lnTo>
                  <a:lnTo>
                    <a:pt x="895" y="700"/>
                  </a:lnTo>
                  <a:lnTo>
                    <a:pt x="908" y="700"/>
                  </a:lnTo>
                  <a:lnTo>
                    <a:pt x="920" y="698"/>
                  </a:lnTo>
                  <a:lnTo>
                    <a:pt x="931" y="694"/>
                  </a:lnTo>
                  <a:lnTo>
                    <a:pt x="942" y="690"/>
                  </a:lnTo>
                  <a:lnTo>
                    <a:pt x="953" y="686"/>
                  </a:lnTo>
                  <a:lnTo>
                    <a:pt x="964" y="679"/>
                  </a:lnTo>
                  <a:lnTo>
                    <a:pt x="973" y="672"/>
                  </a:lnTo>
                  <a:lnTo>
                    <a:pt x="982" y="664"/>
                  </a:lnTo>
                  <a:lnTo>
                    <a:pt x="989" y="656"/>
                  </a:lnTo>
                  <a:lnTo>
                    <a:pt x="997" y="646"/>
                  </a:lnTo>
                  <a:lnTo>
                    <a:pt x="1002" y="637"/>
                  </a:lnTo>
                  <a:lnTo>
                    <a:pt x="1008" y="626"/>
                  </a:lnTo>
                  <a:lnTo>
                    <a:pt x="1012" y="614"/>
                  </a:lnTo>
                  <a:lnTo>
                    <a:pt x="1015" y="602"/>
                  </a:lnTo>
                  <a:lnTo>
                    <a:pt x="1017" y="590"/>
                  </a:lnTo>
                  <a:lnTo>
                    <a:pt x="1017" y="578"/>
                  </a:lnTo>
                  <a:lnTo>
                    <a:pt x="1017" y="124"/>
                  </a:lnTo>
                  <a:lnTo>
                    <a:pt x="1017" y="124"/>
                  </a:lnTo>
                  <a:lnTo>
                    <a:pt x="1017" y="111"/>
                  </a:lnTo>
                  <a:lnTo>
                    <a:pt x="1015" y="99"/>
                  </a:lnTo>
                  <a:lnTo>
                    <a:pt x="1012" y="87"/>
                  </a:lnTo>
                  <a:lnTo>
                    <a:pt x="1008" y="75"/>
                  </a:lnTo>
                  <a:lnTo>
                    <a:pt x="1002" y="65"/>
                  </a:lnTo>
                  <a:lnTo>
                    <a:pt x="997" y="55"/>
                  </a:lnTo>
                  <a:lnTo>
                    <a:pt x="989" y="45"/>
                  </a:lnTo>
                  <a:lnTo>
                    <a:pt x="982" y="37"/>
                  </a:lnTo>
                  <a:lnTo>
                    <a:pt x="973" y="28"/>
                  </a:lnTo>
                  <a:lnTo>
                    <a:pt x="964" y="22"/>
                  </a:lnTo>
                  <a:lnTo>
                    <a:pt x="953" y="15"/>
                  </a:lnTo>
                  <a:lnTo>
                    <a:pt x="942" y="10"/>
                  </a:lnTo>
                  <a:lnTo>
                    <a:pt x="931" y="6"/>
                  </a:lnTo>
                  <a:lnTo>
                    <a:pt x="920" y="4"/>
                  </a:lnTo>
                  <a:lnTo>
                    <a:pt x="908" y="1"/>
                  </a:lnTo>
                  <a:lnTo>
                    <a:pt x="895" y="0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9" name="Freeform 114"/>
            <p:cNvSpPr>
              <a:spLocks noEditPoints="1"/>
            </p:cNvSpPr>
            <p:nvPr/>
          </p:nvSpPr>
          <p:spPr bwMode="auto">
            <a:xfrm>
              <a:off x="807605" y="5143320"/>
              <a:ext cx="389940" cy="388029"/>
            </a:xfrm>
            <a:custGeom>
              <a:avLst/>
              <a:gdLst>
                <a:gd name="T0" fmla="*/ 91 w 1018"/>
                <a:gd name="T1" fmla="*/ 0 h 1017"/>
                <a:gd name="T2" fmla="*/ 64 w 1018"/>
                <a:gd name="T3" fmla="*/ 4 h 1017"/>
                <a:gd name="T4" fmla="*/ 41 w 1018"/>
                <a:gd name="T5" fmla="*/ 15 h 1017"/>
                <a:gd name="T6" fmla="*/ 21 w 1018"/>
                <a:gd name="T7" fmla="*/ 32 h 1017"/>
                <a:gd name="T8" fmla="*/ 8 w 1018"/>
                <a:gd name="T9" fmla="*/ 53 h 1017"/>
                <a:gd name="T10" fmla="*/ 1 w 1018"/>
                <a:gd name="T11" fmla="*/ 78 h 1017"/>
                <a:gd name="T12" fmla="*/ 0 w 1018"/>
                <a:gd name="T13" fmla="*/ 921 h 1017"/>
                <a:gd name="T14" fmla="*/ 4 w 1018"/>
                <a:gd name="T15" fmla="*/ 949 h 1017"/>
                <a:gd name="T16" fmla="*/ 16 w 1018"/>
                <a:gd name="T17" fmla="*/ 974 h 1017"/>
                <a:gd name="T18" fmla="*/ 28 w 1018"/>
                <a:gd name="T19" fmla="*/ 989 h 1017"/>
                <a:gd name="T20" fmla="*/ 50 w 1018"/>
                <a:gd name="T21" fmla="*/ 1005 h 1017"/>
                <a:gd name="T22" fmla="*/ 77 w 1018"/>
                <a:gd name="T23" fmla="*/ 1015 h 1017"/>
                <a:gd name="T24" fmla="*/ 95 w 1018"/>
                <a:gd name="T25" fmla="*/ 1017 h 1017"/>
                <a:gd name="T26" fmla="*/ 123 w 1018"/>
                <a:gd name="T27" fmla="*/ 1012 h 1017"/>
                <a:gd name="T28" fmla="*/ 148 w 1018"/>
                <a:gd name="T29" fmla="*/ 1001 h 1017"/>
                <a:gd name="T30" fmla="*/ 372 w 1018"/>
                <a:gd name="T31" fmla="*/ 786 h 1017"/>
                <a:gd name="T32" fmla="*/ 384 w 1018"/>
                <a:gd name="T33" fmla="*/ 776 h 1017"/>
                <a:gd name="T34" fmla="*/ 406 w 1018"/>
                <a:gd name="T35" fmla="*/ 767 h 1017"/>
                <a:gd name="T36" fmla="*/ 429 w 1018"/>
                <a:gd name="T37" fmla="*/ 763 h 1017"/>
                <a:gd name="T38" fmla="*/ 936 w 1018"/>
                <a:gd name="T39" fmla="*/ 762 h 1017"/>
                <a:gd name="T40" fmla="*/ 962 w 1018"/>
                <a:gd name="T41" fmla="*/ 756 h 1017"/>
                <a:gd name="T42" fmla="*/ 985 w 1018"/>
                <a:gd name="T43" fmla="*/ 743 h 1017"/>
                <a:gd name="T44" fmla="*/ 1002 w 1018"/>
                <a:gd name="T45" fmla="*/ 725 h 1017"/>
                <a:gd name="T46" fmla="*/ 1014 w 1018"/>
                <a:gd name="T47" fmla="*/ 701 h 1017"/>
                <a:gd name="T48" fmla="*/ 1018 w 1018"/>
                <a:gd name="T49" fmla="*/ 676 h 1017"/>
                <a:gd name="T50" fmla="*/ 1017 w 1018"/>
                <a:gd name="T51" fmla="*/ 78 h 1017"/>
                <a:gd name="T52" fmla="*/ 1011 w 1018"/>
                <a:gd name="T53" fmla="*/ 53 h 1017"/>
                <a:gd name="T54" fmla="*/ 997 w 1018"/>
                <a:gd name="T55" fmla="*/ 32 h 1017"/>
                <a:gd name="T56" fmla="*/ 977 w 1018"/>
                <a:gd name="T57" fmla="*/ 15 h 1017"/>
                <a:gd name="T58" fmla="*/ 954 w 1018"/>
                <a:gd name="T59" fmla="*/ 4 h 1017"/>
                <a:gd name="T60" fmla="*/ 926 w 1018"/>
                <a:gd name="T61" fmla="*/ 0 h 1017"/>
                <a:gd name="T62" fmla="*/ 954 w 1018"/>
                <a:gd name="T63" fmla="*/ 676 h 1017"/>
                <a:gd name="T64" fmla="*/ 950 w 1018"/>
                <a:gd name="T65" fmla="*/ 688 h 1017"/>
                <a:gd name="T66" fmla="*/ 938 w 1018"/>
                <a:gd name="T67" fmla="*/ 698 h 1017"/>
                <a:gd name="T68" fmla="*/ 429 w 1018"/>
                <a:gd name="T69" fmla="*/ 699 h 1017"/>
                <a:gd name="T70" fmla="*/ 400 w 1018"/>
                <a:gd name="T71" fmla="*/ 702 h 1017"/>
                <a:gd name="T72" fmla="*/ 362 w 1018"/>
                <a:gd name="T73" fmla="*/ 716 h 1017"/>
                <a:gd name="T74" fmla="*/ 328 w 1018"/>
                <a:gd name="T75" fmla="*/ 741 h 1017"/>
                <a:gd name="T76" fmla="*/ 113 w 1018"/>
                <a:gd name="T77" fmla="*/ 948 h 1017"/>
                <a:gd name="T78" fmla="*/ 95 w 1018"/>
                <a:gd name="T79" fmla="*/ 952 h 1017"/>
                <a:gd name="T80" fmla="*/ 78 w 1018"/>
                <a:gd name="T81" fmla="*/ 948 h 1017"/>
                <a:gd name="T82" fmla="*/ 69 w 1018"/>
                <a:gd name="T83" fmla="*/ 938 h 1017"/>
                <a:gd name="T84" fmla="*/ 63 w 1018"/>
                <a:gd name="T85" fmla="*/ 921 h 1017"/>
                <a:gd name="T86" fmla="*/ 63 w 1018"/>
                <a:gd name="T87" fmla="*/ 88 h 1017"/>
                <a:gd name="T88" fmla="*/ 65 w 1018"/>
                <a:gd name="T89" fmla="*/ 78 h 1017"/>
                <a:gd name="T90" fmla="*/ 76 w 1018"/>
                <a:gd name="T91" fmla="*/ 67 h 1017"/>
                <a:gd name="T92" fmla="*/ 91 w 1018"/>
                <a:gd name="T93" fmla="*/ 63 h 1017"/>
                <a:gd name="T94" fmla="*/ 932 w 1018"/>
                <a:gd name="T95" fmla="*/ 64 h 1017"/>
                <a:gd name="T96" fmla="*/ 946 w 1018"/>
                <a:gd name="T97" fmla="*/ 70 h 1017"/>
                <a:gd name="T98" fmla="*/ 954 w 1018"/>
                <a:gd name="T99" fmla="*/ 82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18" h="1017">
                  <a:moveTo>
                    <a:pt x="926" y="0"/>
                  </a:moveTo>
                  <a:lnTo>
                    <a:pt x="91" y="0"/>
                  </a:lnTo>
                  <a:lnTo>
                    <a:pt x="91" y="0"/>
                  </a:lnTo>
                  <a:lnTo>
                    <a:pt x="83" y="1"/>
                  </a:lnTo>
                  <a:lnTo>
                    <a:pt x="73" y="2"/>
                  </a:lnTo>
                  <a:lnTo>
                    <a:pt x="64" y="4"/>
                  </a:lnTo>
                  <a:lnTo>
                    <a:pt x="56" y="7"/>
                  </a:lnTo>
                  <a:lnTo>
                    <a:pt x="48" y="10"/>
                  </a:lnTo>
                  <a:lnTo>
                    <a:pt x="41" y="15"/>
                  </a:lnTo>
                  <a:lnTo>
                    <a:pt x="33" y="20"/>
                  </a:lnTo>
                  <a:lnTo>
                    <a:pt x="27" y="25"/>
                  </a:lnTo>
                  <a:lnTo>
                    <a:pt x="21" y="32"/>
                  </a:lnTo>
                  <a:lnTo>
                    <a:pt x="16" y="38"/>
                  </a:lnTo>
                  <a:lnTo>
                    <a:pt x="11" y="46"/>
                  </a:lnTo>
                  <a:lnTo>
                    <a:pt x="8" y="53"/>
                  </a:lnTo>
                  <a:lnTo>
                    <a:pt x="4" y="61"/>
                  </a:lnTo>
                  <a:lnTo>
                    <a:pt x="2" y="69"/>
                  </a:lnTo>
                  <a:lnTo>
                    <a:pt x="1" y="78"/>
                  </a:lnTo>
                  <a:lnTo>
                    <a:pt x="0" y="88"/>
                  </a:lnTo>
                  <a:lnTo>
                    <a:pt x="0" y="921"/>
                  </a:lnTo>
                  <a:lnTo>
                    <a:pt x="0" y="921"/>
                  </a:lnTo>
                  <a:lnTo>
                    <a:pt x="1" y="931"/>
                  </a:lnTo>
                  <a:lnTo>
                    <a:pt x="2" y="939"/>
                  </a:lnTo>
                  <a:lnTo>
                    <a:pt x="4" y="949"/>
                  </a:lnTo>
                  <a:lnTo>
                    <a:pt x="8" y="958"/>
                  </a:lnTo>
                  <a:lnTo>
                    <a:pt x="12" y="966"/>
                  </a:lnTo>
                  <a:lnTo>
                    <a:pt x="16" y="974"/>
                  </a:lnTo>
                  <a:lnTo>
                    <a:pt x="21" y="981"/>
                  </a:lnTo>
                  <a:lnTo>
                    <a:pt x="28" y="989"/>
                  </a:lnTo>
                  <a:lnTo>
                    <a:pt x="28" y="989"/>
                  </a:lnTo>
                  <a:lnTo>
                    <a:pt x="35" y="995"/>
                  </a:lnTo>
                  <a:lnTo>
                    <a:pt x="43" y="1001"/>
                  </a:lnTo>
                  <a:lnTo>
                    <a:pt x="50" y="1005"/>
                  </a:lnTo>
                  <a:lnTo>
                    <a:pt x="59" y="1009"/>
                  </a:lnTo>
                  <a:lnTo>
                    <a:pt x="68" y="1012"/>
                  </a:lnTo>
                  <a:lnTo>
                    <a:pt x="77" y="1015"/>
                  </a:lnTo>
                  <a:lnTo>
                    <a:pt x="86" y="1016"/>
                  </a:lnTo>
                  <a:lnTo>
                    <a:pt x="95" y="1017"/>
                  </a:lnTo>
                  <a:lnTo>
                    <a:pt x="95" y="1017"/>
                  </a:lnTo>
                  <a:lnTo>
                    <a:pt x="105" y="1016"/>
                  </a:lnTo>
                  <a:lnTo>
                    <a:pt x="115" y="1015"/>
                  </a:lnTo>
                  <a:lnTo>
                    <a:pt x="123" y="1012"/>
                  </a:lnTo>
                  <a:lnTo>
                    <a:pt x="132" y="1009"/>
                  </a:lnTo>
                  <a:lnTo>
                    <a:pt x="141" y="1006"/>
                  </a:lnTo>
                  <a:lnTo>
                    <a:pt x="148" y="1001"/>
                  </a:lnTo>
                  <a:lnTo>
                    <a:pt x="156" y="995"/>
                  </a:lnTo>
                  <a:lnTo>
                    <a:pt x="163" y="989"/>
                  </a:lnTo>
                  <a:lnTo>
                    <a:pt x="372" y="786"/>
                  </a:lnTo>
                  <a:lnTo>
                    <a:pt x="372" y="786"/>
                  </a:lnTo>
                  <a:lnTo>
                    <a:pt x="379" y="781"/>
                  </a:lnTo>
                  <a:lnTo>
                    <a:pt x="384" y="776"/>
                  </a:lnTo>
                  <a:lnTo>
                    <a:pt x="392" y="772"/>
                  </a:lnTo>
                  <a:lnTo>
                    <a:pt x="398" y="769"/>
                  </a:lnTo>
                  <a:lnTo>
                    <a:pt x="406" y="767"/>
                  </a:lnTo>
                  <a:lnTo>
                    <a:pt x="413" y="765"/>
                  </a:lnTo>
                  <a:lnTo>
                    <a:pt x="421" y="763"/>
                  </a:lnTo>
                  <a:lnTo>
                    <a:pt x="429" y="763"/>
                  </a:lnTo>
                  <a:lnTo>
                    <a:pt x="926" y="763"/>
                  </a:lnTo>
                  <a:lnTo>
                    <a:pt x="926" y="763"/>
                  </a:lnTo>
                  <a:lnTo>
                    <a:pt x="936" y="762"/>
                  </a:lnTo>
                  <a:lnTo>
                    <a:pt x="945" y="761"/>
                  </a:lnTo>
                  <a:lnTo>
                    <a:pt x="954" y="759"/>
                  </a:lnTo>
                  <a:lnTo>
                    <a:pt x="962" y="756"/>
                  </a:lnTo>
                  <a:lnTo>
                    <a:pt x="970" y="753"/>
                  </a:lnTo>
                  <a:lnTo>
                    <a:pt x="977" y="748"/>
                  </a:lnTo>
                  <a:lnTo>
                    <a:pt x="985" y="743"/>
                  </a:lnTo>
                  <a:lnTo>
                    <a:pt x="991" y="738"/>
                  </a:lnTo>
                  <a:lnTo>
                    <a:pt x="997" y="731"/>
                  </a:lnTo>
                  <a:lnTo>
                    <a:pt x="1002" y="725"/>
                  </a:lnTo>
                  <a:lnTo>
                    <a:pt x="1006" y="717"/>
                  </a:lnTo>
                  <a:lnTo>
                    <a:pt x="1011" y="710"/>
                  </a:lnTo>
                  <a:lnTo>
                    <a:pt x="1014" y="701"/>
                  </a:lnTo>
                  <a:lnTo>
                    <a:pt x="1016" y="693"/>
                  </a:lnTo>
                  <a:lnTo>
                    <a:pt x="1017" y="684"/>
                  </a:lnTo>
                  <a:lnTo>
                    <a:pt x="1018" y="676"/>
                  </a:lnTo>
                  <a:lnTo>
                    <a:pt x="1018" y="88"/>
                  </a:lnTo>
                  <a:lnTo>
                    <a:pt x="1018" y="88"/>
                  </a:lnTo>
                  <a:lnTo>
                    <a:pt x="1017" y="78"/>
                  </a:lnTo>
                  <a:lnTo>
                    <a:pt x="1016" y="69"/>
                  </a:lnTo>
                  <a:lnTo>
                    <a:pt x="1014" y="61"/>
                  </a:lnTo>
                  <a:lnTo>
                    <a:pt x="1011" y="53"/>
                  </a:lnTo>
                  <a:lnTo>
                    <a:pt x="1006" y="46"/>
                  </a:lnTo>
                  <a:lnTo>
                    <a:pt x="1002" y="38"/>
                  </a:lnTo>
                  <a:lnTo>
                    <a:pt x="997" y="32"/>
                  </a:lnTo>
                  <a:lnTo>
                    <a:pt x="991" y="25"/>
                  </a:lnTo>
                  <a:lnTo>
                    <a:pt x="985" y="20"/>
                  </a:lnTo>
                  <a:lnTo>
                    <a:pt x="977" y="15"/>
                  </a:lnTo>
                  <a:lnTo>
                    <a:pt x="970" y="10"/>
                  </a:lnTo>
                  <a:lnTo>
                    <a:pt x="962" y="7"/>
                  </a:lnTo>
                  <a:lnTo>
                    <a:pt x="954" y="4"/>
                  </a:lnTo>
                  <a:lnTo>
                    <a:pt x="945" y="2"/>
                  </a:lnTo>
                  <a:lnTo>
                    <a:pt x="936" y="1"/>
                  </a:lnTo>
                  <a:lnTo>
                    <a:pt x="926" y="0"/>
                  </a:lnTo>
                  <a:lnTo>
                    <a:pt x="926" y="0"/>
                  </a:lnTo>
                  <a:close/>
                  <a:moveTo>
                    <a:pt x="954" y="676"/>
                  </a:moveTo>
                  <a:lnTo>
                    <a:pt x="954" y="676"/>
                  </a:lnTo>
                  <a:lnTo>
                    <a:pt x="954" y="681"/>
                  </a:lnTo>
                  <a:lnTo>
                    <a:pt x="952" y="685"/>
                  </a:lnTo>
                  <a:lnTo>
                    <a:pt x="950" y="688"/>
                  </a:lnTo>
                  <a:lnTo>
                    <a:pt x="946" y="693"/>
                  </a:lnTo>
                  <a:lnTo>
                    <a:pt x="942" y="695"/>
                  </a:lnTo>
                  <a:lnTo>
                    <a:pt x="938" y="698"/>
                  </a:lnTo>
                  <a:lnTo>
                    <a:pt x="932" y="699"/>
                  </a:lnTo>
                  <a:lnTo>
                    <a:pt x="926" y="699"/>
                  </a:lnTo>
                  <a:lnTo>
                    <a:pt x="429" y="699"/>
                  </a:lnTo>
                  <a:lnTo>
                    <a:pt x="429" y="699"/>
                  </a:lnTo>
                  <a:lnTo>
                    <a:pt x="414" y="700"/>
                  </a:lnTo>
                  <a:lnTo>
                    <a:pt x="400" y="702"/>
                  </a:lnTo>
                  <a:lnTo>
                    <a:pt x="387" y="706"/>
                  </a:lnTo>
                  <a:lnTo>
                    <a:pt x="374" y="710"/>
                  </a:lnTo>
                  <a:lnTo>
                    <a:pt x="362" y="716"/>
                  </a:lnTo>
                  <a:lnTo>
                    <a:pt x="350" y="723"/>
                  </a:lnTo>
                  <a:lnTo>
                    <a:pt x="338" y="731"/>
                  </a:lnTo>
                  <a:lnTo>
                    <a:pt x="328" y="741"/>
                  </a:lnTo>
                  <a:lnTo>
                    <a:pt x="118" y="944"/>
                  </a:lnTo>
                  <a:lnTo>
                    <a:pt x="118" y="944"/>
                  </a:lnTo>
                  <a:lnTo>
                    <a:pt x="113" y="948"/>
                  </a:lnTo>
                  <a:lnTo>
                    <a:pt x="107" y="950"/>
                  </a:lnTo>
                  <a:lnTo>
                    <a:pt x="102" y="952"/>
                  </a:lnTo>
                  <a:lnTo>
                    <a:pt x="95" y="952"/>
                  </a:lnTo>
                  <a:lnTo>
                    <a:pt x="89" y="952"/>
                  </a:lnTo>
                  <a:lnTo>
                    <a:pt x="84" y="950"/>
                  </a:lnTo>
                  <a:lnTo>
                    <a:pt x="78" y="948"/>
                  </a:lnTo>
                  <a:lnTo>
                    <a:pt x="73" y="944"/>
                  </a:lnTo>
                  <a:lnTo>
                    <a:pt x="73" y="944"/>
                  </a:lnTo>
                  <a:lnTo>
                    <a:pt x="69" y="938"/>
                  </a:lnTo>
                  <a:lnTo>
                    <a:pt x="67" y="933"/>
                  </a:lnTo>
                  <a:lnTo>
                    <a:pt x="64" y="928"/>
                  </a:lnTo>
                  <a:lnTo>
                    <a:pt x="63" y="921"/>
                  </a:lnTo>
                  <a:lnTo>
                    <a:pt x="63" y="382"/>
                  </a:lnTo>
                  <a:lnTo>
                    <a:pt x="63" y="382"/>
                  </a:lnTo>
                  <a:lnTo>
                    <a:pt x="63" y="88"/>
                  </a:lnTo>
                  <a:lnTo>
                    <a:pt x="63" y="88"/>
                  </a:lnTo>
                  <a:lnTo>
                    <a:pt x="64" y="82"/>
                  </a:lnTo>
                  <a:lnTo>
                    <a:pt x="65" y="78"/>
                  </a:lnTo>
                  <a:lnTo>
                    <a:pt x="69" y="74"/>
                  </a:lnTo>
                  <a:lnTo>
                    <a:pt x="72" y="70"/>
                  </a:lnTo>
                  <a:lnTo>
                    <a:pt x="76" y="67"/>
                  </a:lnTo>
                  <a:lnTo>
                    <a:pt x="80" y="65"/>
                  </a:lnTo>
                  <a:lnTo>
                    <a:pt x="86" y="64"/>
                  </a:lnTo>
                  <a:lnTo>
                    <a:pt x="91" y="63"/>
                  </a:lnTo>
                  <a:lnTo>
                    <a:pt x="926" y="63"/>
                  </a:lnTo>
                  <a:lnTo>
                    <a:pt x="926" y="63"/>
                  </a:lnTo>
                  <a:lnTo>
                    <a:pt x="932" y="64"/>
                  </a:lnTo>
                  <a:lnTo>
                    <a:pt x="938" y="65"/>
                  </a:lnTo>
                  <a:lnTo>
                    <a:pt x="942" y="67"/>
                  </a:lnTo>
                  <a:lnTo>
                    <a:pt x="946" y="70"/>
                  </a:lnTo>
                  <a:lnTo>
                    <a:pt x="950" y="74"/>
                  </a:lnTo>
                  <a:lnTo>
                    <a:pt x="952" y="78"/>
                  </a:lnTo>
                  <a:lnTo>
                    <a:pt x="954" y="82"/>
                  </a:lnTo>
                  <a:lnTo>
                    <a:pt x="954" y="88"/>
                  </a:lnTo>
                  <a:lnTo>
                    <a:pt x="954" y="67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30" name="Freeform 115"/>
            <p:cNvSpPr>
              <a:spLocks noEditPoints="1"/>
            </p:cNvSpPr>
            <p:nvPr/>
          </p:nvSpPr>
          <p:spPr bwMode="auto">
            <a:xfrm>
              <a:off x="2151754" y="5143320"/>
              <a:ext cx="389940" cy="388029"/>
            </a:xfrm>
            <a:custGeom>
              <a:avLst/>
              <a:gdLst>
                <a:gd name="T0" fmla="*/ 789 w 1018"/>
                <a:gd name="T1" fmla="*/ 69 h 1017"/>
                <a:gd name="T2" fmla="*/ 765 w 1018"/>
                <a:gd name="T3" fmla="*/ 25 h 1017"/>
                <a:gd name="T4" fmla="*/ 719 w 1018"/>
                <a:gd name="T5" fmla="*/ 1 h 1017"/>
                <a:gd name="T6" fmla="*/ 73 w 1018"/>
                <a:gd name="T7" fmla="*/ 1 h 1017"/>
                <a:gd name="T8" fmla="*/ 27 w 1018"/>
                <a:gd name="T9" fmla="*/ 25 h 1017"/>
                <a:gd name="T10" fmla="*/ 2 w 1018"/>
                <a:gd name="T11" fmla="*/ 69 h 1017"/>
                <a:gd name="T12" fmla="*/ 2 w 1018"/>
                <a:gd name="T13" fmla="*/ 716 h 1017"/>
                <a:gd name="T14" fmla="*/ 28 w 1018"/>
                <a:gd name="T15" fmla="*/ 766 h 1017"/>
                <a:gd name="T16" fmla="*/ 67 w 1018"/>
                <a:gd name="T17" fmla="*/ 789 h 1017"/>
                <a:gd name="T18" fmla="*/ 115 w 1018"/>
                <a:gd name="T19" fmla="*/ 791 h 1017"/>
                <a:gd name="T20" fmla="*/ 163 w 1018"/>
                <a:gd name="T21" fmla="*/ 766 h 1017"/>
                <a:gd name="T22" fmla="*/ 263 w 1018"/>
                <a:gd name="T23" fmla="*/ 745 h 1017"/>
                <a:gd name="T24" fmla="*/ 589 w 1018"/>
                <a:gd name="T25" fmla="*/ 763 h 1017"/>
                <a:gd name="T26" fmla="*/ 634 w 1018"/>
                <a:gd name="T27" fmla="*/ 777 h 1017"/>
                <a:gd name="T28" fmla="*/ 870 w 1018"/>
                <a:gd name="T29" fmla="*/ 1001 h 1017"/>
                <a:gd name="T30" fmla="*/ 923 w 1018"/>
                <a:gd name="T31" fmla="*/ 1017 h 1017"/>
                <a:gd name="T32" fmla="*/ 968 w 1018"/>
                <a:gd name="T33" fmla="*/ 1006 h 1017"/>
                <a:gd name="T34" fmla="*/ 1002 w 1018"/>
                <a:gd name="T35" fmla="*/ 975 h 1017"/>
                <a:gd name="T36" fmla="*/ 1018 w 1018"/>
                <a:gd name="T37" fmla="*/ 921 h 1017"/>
                <a:gd name="T38" fmla="*/ 1011 w 1018"/>
                <a:gd name="T39" fmla="*/ 276 h 1017"/>
                <a:gd name="T40" fmla="*/ 977 w 1018"/>
                <a:gd name="T41" fmla="*/ 238 h 1017"/>
                <a:gd name="T42" fmla="*/ 927 w 1018"/>
                <a:gd name="T43" fmla="*/ 223 h 1017"/>
                <a:gd name="T44" fmla="*/ 102 w 1018"/>
                <a:gd name="T45" fmla="*/ 729 h 1017"/>
                <a:gd name="T46" fmla="*/ 73 w 1018"/>
                <a:gd name="T47" fmla="*/ 721 h 1017"/>
                <a:gd name="T48" fmla="*/ 64 w 1018"/>
                <a:gd name="T49" fmla="*/ 86 h 1017"/>
                <a:gd name="T50" fmla="*/ 80 w 1018"/>
                <a:gd name="T51" fmla="*/ 65 h 1017"/>
                <a:gd name="T52" fmla="*/ 711 w 1018"/>
                <a:gd name="T53" fmla="*/ 65 h 1017"/>
                <a:gd name="T54" fmla="*/ 727 w 1018"/>
                <a:gd name="T55" fmla="*/ 86 h 1017"/>
                <a:gd name="T56" fmla="*/ 720 w 1018"/>
                <a:gd name="T57" fmla="*/ 470 h 1017"/>
                <a:gd name="T58" fmla="*/ 429 w 1018"/>
                <a:gd name="T59" fmla="*/ 476 h 1017"/>
                <a:gd name="T60" fmla="*/ 350 w 1018"/>
                <a:gd name="T61" fmla="*/ 501 h 1017"/>
                <a:gd name="T62" fmla="*/ 954 w 1018"/>
                <a:gd name="T63" fmla="*/ 928 h 1017"/>
                <a:gd name="T64" fmla="*/ 934 w 1018"/>
                <a:gd name="T65" fmla="*/ 951 h 1017"/>
                <a:gd name="T66" fmla="*/ 900 w 1018"/>
                <a:gd name="T67" fmla="*/ 944 h 1017"/>
                <a:gd name="T68" fmla="*/ 645 w 1018"/>
                <a:gd name="T69" fmla="*/ 711 h 1017"/>
                <a:gd name="T70" fmla="*/ 318 w 1018"/>
                <a:gd name="T71" fmla="*/ 700 h 1017"/>
                <a:gd name="T72" fmla="*/ 293 w 1018"/>
                <a:gd name="T73" fmla="*/ 685 h 1017"/>
                <a:gd name="T74" fmla="*/ 379 w 1018"/>
                <a:gd name="T75" fmla="*/ 557 h 1017"/>
                <a:gd name="T76" fmla="*/ 420 w 1018"/>
                <a:gd name="T77" fmla="*/ 540 h 1017"/>
                <a:gd name="T78" fmla="*/ 727 w 1018"/>
                <a:gd name="T79" fmla="*/ 536 h 1017"/>
                <a:gd name="T80" fmla="*/ 770 w 1018"/>
                <a:gd name="T81" fmla="*/ 508 h 1017"/>
                <a:gd name="T82" fmla="*/ 791 w 1018"/>
                <a:gd name="T83" fmla="*/ 461 h 1017"/>
                <a:gd name="T84" fmla="*/ 938 w 1018"/>
                <a:gd name="T85" fmla="*/ 288 h 1017"/>
                <a:gd name="T86" fmla="*/ 955 w 1018"/>
                <a:gd name="T87" fmla="*/ 311 h 1017"/>
                <a:gd name="T88" fmla="*/ 425 w 1018"/>
                <a:gd name="T89" fmla="*/ 373 h 1017"/>
                <a:gd name="T90" fmla="*/ 445 w 1018"/>
                <a:gd name="T91" fmla="*/ 333 h 1017"/>
                <a:gd name="T92" fmla="*/ 416 w 1018"/>
                <a:gd name="T93" fmla="*/ 289 h 1017"/>
                <a:gd name="T94" fmla="*/ 371 w 1018"/>
                <a:gd name="T95" fmla="*/ 294 h 1017"/>
                <a:gd name="T96" fmla="*/ 350 w 1018"/>
                <a:gd name="T97" fmla="*/ 333 h 1017"/>
                <a:gd name="T98" fmla="*/ 380 w 1018"/>
                <a:gd name="T99" fmla="*/ 377 h 1017"/>
                <a:gd name="T100" fmla="*/ 197 w 1018"/>
                <a:gd name="T101" fmla="*/ 286 h 1017"/>
                <a:gd name="T102" fmla="*/ 160 w 1018"/>
                <a:gd name="T103" fmla="*/ 324 h 1017"/>
                <a:gd name="T104" fmla="*/ 174 w 1018"/>
                <a:gd name="T105" fmla="*/ 367 h 1017"/>
                <a:gd name="T106" fmla="*/ 217 w 1018"/>
                <a:gd name="T107" fmla="*/ 380 h 1017"/>
                <a:gd name="T108" fmla="*/ 254 w 1018"/>
                <a:gd name="T109" fmla="*/ 343 h 1017"/>
                <a:gd name="T110" fmla="*/ 240 w 1018"/>
                <a:gd name="T111" fmla="*/ 300 h 1017"/>
                <a:gd name="T112" fmla="*/ 589 w 1018"/>
                <a:gd name="T113" fmla="*/ 380 h 1017"/>
                <a:gd name="T114" fmla="*/ 629 w 1018"/>
                <a:gd name="T115" fmla="*/ 360 h 1017"/>
                <a:gd name="T116" fmla="*/ 633 w 1018"/>
                <a:gd name="T117" fmla="*/ 315 h 1017"/>
                <a:gd name="T118" fmla="*/ 589 w 1018"/>
                <a:gd name="T119" fmla="*/ 286 h 1017"/>
                <a:gd name="T120" fmla="*/ 549 w 1018"/>
                <a:gd name="T121" fmla="*/ 306 h 1017"/>
                <a:gd name="T122" fmla="*/ 545 w 1018"/>
                <a:gd name="T123" fmla="*/ 351 h 1017"/>
                <a:gd name="T124" fmla="*/ 589 w 1018"/>
                <a:gd name="T125" fmla="*/ 380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18" h="1017">
                  <a:moveTo>
                    <a:pt x="927" y="223"/>
                  </a:moveTo>
                  <a:lnTo>
                    <a:pt x="792" y="223"/>
                  </a:lnTo>
                  <a:lnTo>
                    <a:pt x="792" y="86"/>
                  </a:lnTo>
                  <a:lnTo>
                    <a:pt x="792" y="86"/>
                  </a:lnTo>
                  <a:lnTo>
                    <a:pt x="791" y="78"/>
                  </a:lnTo>
                  <a:lnTo>
                    <a:pt x="789" y="69"/>
                  </a:lnTo>
                  <a:lnTo>
                    <a:pt x="787" y="61"/>
                  </a:lnTo>
                  <a:lnTo>
                    <a:pt x="784" y="53"/>
                  </a:lnTo>
                  <a:lnTo>
                    <a:pt x="780" y="45"/>
                  </a:lnTo>
                  <a:lnTo>
                    <a:pt x="776" y="38"/>
                  </a:lnTo>
                  <a:lnTo>
                    <a:pt x="770" y="31"/>
                  </a:lnTo>
                  <a:lnTo>
                    <a:pt x="765" y="25"/>
                  </a:lnTo>
                  <a:lnTo>
                    <a:pt x="758" y="19"/>
                  </a:lnTo>
                  <a:lnTo>
                    <a:pt x="751" y="15"/>
                  </a:lnTo>
                  <a:lnTo>
                    <a:pt x="743" y="10"/>
                  </a:lnTo>
                  <a:lnTo>
                    <a:pt x="736" y="6"/>
                  </a:lnTo>
                  <a:lnTo>
                    <a:pt x="727" y="3"/>
                  </a:lnTo>
                  <a:lnTo>
                    <a:pt x="719" y="1"/>
                  </a:lnTo>
                  <a:lnTo>
                    <a:pt x="709" y="0"/>
                  </a:lnTo>
                  <a:lnTo>
                    <a:pt x="699" y="0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82" y="0"/>
                  </a:lnTo>
                  <a:lnTo>
                    <a:pt x="73" y="1"/>
                  </a:lnTo>
                  <a:lnTo>
                    <a:pt x="64" y="3"/>
                  </a:lnTo>
                  <a:lnTo>
                    <a:pt x="56" y="6"/>
                  </a:lnTo>
                  <a:lnTo>
                    <a:pt x="48" y="10"/>
                  </a:lnTo>
                  <a:lnTo>
                    <a:pt x="41" y="15"/>
                  </a:lnTo>
                  <a:lnTo>
                    <a:pt x="33" y="19"/>
                  </a:lnTo>
                  <a:lnTo>
                    <a:pt x="27" y="25"/>
                  </a:lnTo>
                  <a:lnTo>
                    <a:pt x="21" y="31"/>
                  </a:lnTo>
                  <a:lnTo>
                    <a:pt x="16" y="38"/>
                  </a:lnTo>
                  <a:lnTo>
                    <a:pt x="12" y="45"/>
                  </a:lnTo>
                  <a:lnTo>
                    <a:pt x="7" y="53"/>
                  </a:lnTo>
                  <a:lnTo>
                    <a:pt x="4" y="61"/>
                  </a:lnTo>
                  <a:lnTo>
                    <a:pt x="2" y="69"/>
                  </a:lnTo>
                  <a:lnTo>
                    <a:pt x="1" y="78"/>
                  </a:lnTo>
                  <a:lnTo>
                    <a:pt x="0" y="86"/>
                  </a:lnTo>
                  <a:lnTo>
                    <a:pt x="0" y="698"/>
                  </a:lnTo>
                  <a:lnTo>
                    <a:pt x="0" y="698"/>
                  </a:lnTo>
                  <a:lnTo>
                    <a:pt x="1" y="708"/>
                  </a:lnTo>
                  <a:lnTo>
                    <a:pt x="2" y="716"/>
                  </a:lnTo>
                  <a:lnTo>
                    <a:pt x="4" y="726"/>
                  </a:lnTo>
                  <a:lnTo>
                    <a:pt x="7" y="735"/>
                  </a:lnTo>
                  <a:lnTo>
                    <a:pt x="12" y="743"/>
                  </a:lnTo>
                  <a:lnTo>
                    <a:pt x="16" y="751"/>
                  </a:lnTo>
                  <a:lnTo>
                    <a:pt x="21" y="758"/>
                  </a:lnTo>
                  <a:lnTo>
                    <a:pt x="28" y="766"/>
                  </a:lnTo>
                  <a:lnTo>
                    <a:pt x="28" y="766"/>
                  </a:lnTo>
                  <a:lnTo>
                    <a:pt x="35" y="772"/>
                  </a:lnTo>
                  <a:lnTo>
                    <a:pt x="43" y="777"/>
                  </a:lnTo>
                  <a:lnTo>
                    <a:pt x="51" y="782"/>
                  </a:lnTo>
                  <a:lnTo>
                    <a:pt x="59" y="786"/>
                  </a:lnTo>
                  <a:lnTo>
                    <a:pt x="67" y="789"/>
                  </a:lnTo>
                  <a:lnTo>
                    <a:pt x="77" y="791"/>
                  </a:lnTo>
                  <a:lnTo>
                    <a:pt x="87" y="792"/>
                  </a:lnTo>
                  <a:lnTo>
                    <a:pt x="95" y="794"/>
                  </a:lnTo>
                  <a:lnTo>
                    <a:pt x="95" y="794"/>
                  </a:lnTo>
                  <a:lnTo>
                    <a:pt x="105" y="792"/>
                  </a:lnTo>
                  <a:lnTo>
                    <a:pt x="115" y="791"/>
                  </a:lnTo>
                  <a:lnTo>
                    <a:pt x="123" y="789"/>
                  </a:lnTo>
                  <a:lnTo>
                    <a:pt x="132" y="786"/>
                  </a:lnTo>
                  <a:lnTo>
                    <a:pt x="140" y="783"/>
                  </a:lnTo>
                  <a:lnTo>
                    <a:pt x="148" y="777"/>
                  </a:lnTo>
                  <a:lnTo>
                    <a:pt x="155" y="772"/>
                  </a:lnTo>
                  <a:lnTo>
                    <a:pt x="163" y="766"/>
                  </a:lnTo>
                  <a:lnTo>
                    <a:pt x="230" y="700"/>
                  </a:lnTo>
                  <a:lnTo>
                    <a:pt x="230" y="700"/>
                  </a:lnTo>
                  <a:lnTo>
                    <a:pt x="236" y="713"/>
                  </a:lnTo>
                  <a:lnTo>
                    <a:pt x="243" y="726"/>
                  </a:lnTo>
                  <a:lnTo>
                    <a:pt x="252" y="737"/>
                  </a:lnTo>
                  <a:lnTo>
                    <a:pt x="263" y="745"/>
                  </a:lnTo>
                  <a:lnTo>
                    <a:pt x="276" y="753"/>
                  </a:lnTo>
                  <a:lnTo>
                    <a:pt x="288" y="759"/>
                  </a:lnTo>
                  <a:lnTo>
                    <a:pt x="303" y="762"/>
                  </a:lnTo>
                  <a:lnTo>
                    <a:pt x="318" y="763"/>
                  </a:lnTo>
                  <a:lnTo>
                    <a:pt x="589" y="763"/>
                  </a:lnTo>
                  <a:lnTo>
                    <a:pt x="589" y="763"/>
                  </a:lnTo>
                  <a:lnTo>
                    <a:pt x="597" y="763"/>
                  </a:lnTo>
                  <a:lnTo>
                    <a:pt x="605" y="765"/>
                  </a:lnTo>
                  <a:lnTo>
                    <a:pt x="612" y="767"/>
                  </a:lnTo>
                  <a:lnTo>
                    <a:pt x="620" y="770"/>
                  </a:lnTo>
                  <a:lnTo>
                    <a:pt x="626" y="773"/>
                  </a:lnTo>
                  <a:lnTo>
                    <a:pt x="634" y="777"/>
                  </a:lnTo>
                  <a:lnTo>
                    <a:pt x="640" y="782"/>
                  </a:lnTo>
                  <a:lnTo>
                    <a:pt x="646" y="787"/>
                  </a:lnTo>
                  <a:lnTo>
                    <a:pt x="855" y="989"/>
                  </a:lnTo>
                  <a:lnTo>
                    <a:pt x="855" y="989"/>
                  </a:lnTo>
                  <a:lnTo>
                    <a:pt x="862" y="995"/>
                  </a:lnTo>
                  <a:lnTo>
                    <a:pt x="870" y="1001"/>
                  </a:lnTo>
                  <a:lnTo>
                    <a:pt x="877" y="1006"/>
                  </a:lnTo>
                  <a:lnTo>
                    <a:pt x="886" y="1010"/>
                  </a:lnTo>
                  <a:lnTo>
                    <a:pt x="895" y="1012"/>
                  </a:lnTo>
                  <a:lnTo>
                    <a:pt x="903" y="1016"/>
                  </a:lnTo>
                  <a:lnTo>
                    <a:pt x="913" y="1017"/>
                  </a:lnTo>
                  <a:lnTo>
                    <a:pt x="923" y="1017"/>
                  </a:lnTo>
                  <a:lnTo>
                    <a:pt x="923" y="1017"/>
                  </a:lnTo>
                  <a:lnTo>
                    <a:pt x="932" y="1017"/>
                  </a:lnTo>
                  <a:lnTo>
                    <a:pt x="941" y="1016"/>
                  </a:lnTo>
                  <a:lnTo>
                    <a:pt x="950" y="1012"/>
                  </a:lnTo>
                  <a:lnTo>
                    <a:pt x="959" y="1010"/>
                  </a:lnTo>
                  <a:lnTo>
                    <a:pt x="968" y="1006"/>
                  </a:lnTo>
                  <a:lnTo>
                    <a:pt x="975" y="1001"/>
                  </a:lnTo>
                  <a:lnTo>
                    <a:pt x="983" y="995"/>
                  </a:lnTo>
                  <a:lnTo>
                    <a:pt x="990" y="989"/>
                  </a:lnTo>
                  <a:lnTo>
                    <a:pt x="990" y="989"/>
                  </a:lnTo>
                  <a:lnTo>
                    <a:pt x="997" y="982"/>
                  </a:lnTo>
                  <a:lnTo>
                    <a:pt x="1002" y="975"/>
                  </a:lnTo>
                  <a:lnTo>
                    <a:pt x="1006" y="966"/>
                  </a:lnTo>
                  <a:lnTo>
                    <a:pt x="1011" y="958"/>
                  </a:lnTo>
                  <a:lnTo>
                    <a:pt x="1014" y="949"/>
                  </a:lnTo>
                  <a:lnTo>
                    <a:pt x="1016" y="941"/>
                  </a:lnTo>
                  <a:lnTo>
                    <a:pt x="1017" y="931"/>
                  </a:lnTo>
                  <a:lnTo>
                    <a:pt x="1018" y="921"/>
                  </a:lnTo>
                  <a:lnTo>
                    <a:pt x="1018" y="311"/>
                  </a:lnTo>
                  <a:lnTo>
                    <a:pt x="1018" y="311"/>
                  </a:lnTo>
                  <a:lnTo>
                    <a:pt x="1017" y="301"/>
                  </a:lnTo>
                  <a:lnTo>
                    <a:pt x="1016" y="292"/>
                  </a:lnTo>
                  <a:lnTo>
                    <a:pt x="1014" y="284"/>
                  </a:lnTo>
                  <a:lnTo>
                    <a:pt x="1011" y="276"/>
                  </a:lnTo>
                  <a:lnTo>
                    <a:pt x="1007" y="269"/>
                  </a:lnTo>
                  <a:lnTo>
                    <a:pt x="1002" y="261"/>
                  </a:lnTo>
                  <a:lnTo>
                    <a:pt x="997" y="255"/>
                  </a:lnTo>
                  <a:lnTo>
                    <a:pt x="991" y="248"/>
                  </a:lnTo>
                  <a:lnTo>
                    <a:pt x="985" y="243"/>
                  </a:lnTo>
                  <a:lnTo>
                    <a:pt x="977" y="238"/>
                  </a:lnTo>
                  <a:lnTo>
                    <a:pt x="970" y="233"/>
                  </a:lnTo>
                  <a:lnTo>
                    <a:pt x="962" y="230"/>
                  </a:lnTo>
                  <a:lnTo>
                    <a:pt x="954" y="227"/>
                  </a:lnTo>
                  <a:lnTo>
                    <a:pt x="945" y="225"/>
                  </a:lnTo>
                  <a:lnTo>
                    <a:pt x="935" y="224"/>
                  </a:lnTo>
                  <a:lnTo>
                    <a:pt x="927" y="223"/>
                  </a:lnTo>
                  <a:lnTo>
                    <a:pt x="927" y="223"/>
                  </a:lnTo>
                  <a:close/>
                  <a:moveTo>
                    <a:pt x="118" y="721"/>
                  </a:moveTo>
                  <a:lnTo>
                    <a:pt x="118" y="721"/>
                  </a:lnTo>
                  <a:lnTo>
                    <a:pt x="114" y="725"/>
                  </a:lnTo>
                  <a:lnTo>
                    <a:pt x="108" y="727"/>
                  </a:lnTo>
                  <a:lnTo>
                    <a:pt x="102" y="729"/>
                  </a:lnTo>
                  <a:lnTo>
                    <a:pt x="95" y="729"/>
                  </a:lnTo>
                  <a:lnTo>
                    <a:pt x="90" y="729"/>
                  </a:lnTo>
                  <a:lnTo>
                    <a:pt x="83" y="727"/>
                  </a:lnTo>
                  <a:lnTo>
                    <a:pt x="78" y="725"/>
                  </a:lnTo>
                  <a:lnTo>
                    <a:pt x="73" y="721"/>
                  </a:lnTo>
                  <a:lnTo>
                    <a:pt x="73" y="721"/>
                  </a:lnTo>
                  <a:lnTo>
                    <a:pt x="70" y="715"/>
                  </a:lnTo>
                  <a:lnTo>
                    <a:pt x="66" y="710"/>
                  </a:lnTo>
                  <a:lnTo>
                    <a:pt x="64" y="704"/>
                  </a:lnTo>
                  <a:lnTo>
                    <a:pt x="64" y="698"/>
                  </a:lnTo>
                  <a:lnTo>
                    <a:pt x="64" y="86"/>
                  </a:lnTo>
                  <a:lnTo>
                    <a:pt x="64" y="86"/>
                  </a:lnTo>
                  <a:lnTo>
                    <a:pt x="64" y="82"/>
                  </a:lnTo>
                  <a:lnTo>
                    <a:pt x="66" y="78"/>
                  </a:lnTo>
                  <a:lnTo>
                    <a:pt x="68" y="74"/>
                  </a:lnTo>
                  <a:lnTo>
                    <a:pt x="72" y="70"/>
                  </a:lnTo>
                  <a:lnTo>
                    <a:pt x="76" y="67"/>
                  </a:lnTo>
                  <a:lnTo>
                    <a:pt x="80" y="65"/>
                  </a:lnTo>
                  <a:lnTo>
                    <a:pt x="86" y="63"/>
                  </a:lnTo>
                  <a:lnTo>
                    <a:pt x="92" y="63"/>
                  </a:lnTo>
                  <a:lnTo>
                    <a:pt x="699" y="63"/>
                  </a:lnTo>
                  <a:lnTo>
                    <a:pt x="699" y="63"/>
                  </a:lnTo>
                  <a:lnTo>
                    <a:pt x="706" y="63"/>
                  </a:lnTo>
                  <a:lnTo>
                    <a:pt x="711" y="65"/>
                  </a:lnTo>
                  <a:lnTo>
                    <a:pt x="715" y="67"/>
                  </a:lnTo>
                  <a:lnTo>
                    <a:pt x="720" y="70"/>
                  </a:lnTo>
                  <a:lnTo>
                    <a:pt x="723" y="74"/>
                  </a:lnTo>
                  <a:lnTo>
                    <a:pt x="725" y="78"/>
                  </a:lnTo>
                  <a:lnTo>
                    <a:pt x="727" y="82"/>
                  </a:lnTo>
                  <a:lnTo>
                    <a:pt x="727" y="86"/>
                  </a:lnTo>
                  <a:lnTo>
                    <a:pt x="727" y="452"/>
                  </a:lnTo>
                  <a:lnTo>
                    <a:pt x="727" y="452"/>
                  </a:lnTo>
                  <a:lnTo>
                    <a:pt x="727" y="458"/>
                  </a:lnTo>
                  <a:lnTo>
                    <a:pt x="725" y="462"/>
                  </a:lnTo>
                  <a:lnTo>
                    <a:pt x="723" y="466"/>
                  </a:lnTo>
                  <a:lnTo>
                    <a:pt x="720" y="470"/>
                  </a:lnTo>
                  <a:lnTo>
                    <a:pt x="715" y="473"/>
                  </a:lnTo>
                  <a:lnTo>
                    <a:pt x="711" y="475"/>
                  </a:lnTo>
                  <a:lnTo>
                    <a:pt x="706" y="476"/>
                  </a:lnTo>
                  <a:lnTo>
                    <a:pt x="699" y="476"/>
                  </a:lnTo>
                  <a:lnTo>
                    <a:pt x="429" y="476"/>
                  </a:lnTo>
                  <a:lnTo>
                    <a:pt x="429" y="476"/>
                  </a:lnTo>
                  <a:lnTo>
                    <a:pt x="415" y="477"/>
                  </a:lnTo>
                  <a:lnTo>
                    <a:pt x="401" y="479"/>
                  </a:lnTo>
                  <a:lnTo>
                    <a:pt x="387" y="482"/>
                  </a:lnTo>
                  <a:lnTo>
                    <a:pt x="374" y="487"/>
                  </a:lnTo>
                  <a:lnTo>
                    <a:pt x="361" y="493"/>
                  </a:lnTo>
                  <a:lnTo>
                    <a:pt x="350" y="501"/>
                  </a:lnTo>
                  <a:lnTo>
                    <a:pt x="339" y="508"/>
                  </a:lnTo>
                  <a:lnTo>
                    <a:pt x="328" y="518"/>
                  </a:lnTo>
                  <a:lnTo>
                    <a:pt x="118" y="721"/>
                  </a:lnTo>
                  <a:close/>
                  <a:moveTo>
                    <a:pt x="955" y="921"/>
                  </a:moveTo>
                  <a:lnTo>
                    <a:pt x="955" y="921"/>
                  </a:lnTo>
                  <a:lnTo>
                    <a:pt x="954" y="928"/>
                  </a:lnTo>
                  <a:lnTo>
                    <a:pt x="951" y="934"/>
                  </a:lnTo>
                  <a:lnTo>
                    <a:pt x="949" y="939"/>
                  </a:lnTo>
                  <a:lnTo>
                    <a:pt x="945" y="944"/>
                  </a:lnTo>
                  <a:lnTo>
                    <a:pt x="945" y="944"/>
                  </a:lnTo>
                  <a:lnTo>
                    <a:pt x="940" y="948"/>
                  </a:lnTo>
                  <a:lnTo>
                    <a:pt x="934" y="951"/>
                  </a:lnTo>
                  <a:lnTo>
                    <a:pt x="929" y="952"/>
                  </a:lnTo>
                  <a:lnTo>
                    <a:pt x="923" y="953"/>
                  </a:lnTo>
                  <a:lnTo>
                    <a:pt x="916" y="952"/>
                  </a:lnTo>
                  <a:lnTo>
                    <a:pt x="911" y="951"/>
                  </a:lnTo>
                  <a:lnTo>
                    <a:pt x="904" y="948"/>
                  </a:lnTo>
                  <a:lnTo>
                    <a:pt x="900" y="944"/>
                  </a:lnTo>
                  <a:lnTo>
                    <a:pt x="691" y="742"/>
                  </a:lnTo>
                  <a:lnTo>
                    <a:pt x="691" y="742"/>
                  </a:lnTo>
                  <a:lnTo>
                    <a:pt x="680" y="732"/>
                  </a:lnTo>
                  <a:lnTo>
                    <a:pt x="668" y="724"/>
                  </a:lnTo>
                  <a:lnTo>
                    <a:pt x="656" y="716"/>
                  </a:lnTo>
                  <a:lnTo>
                    <a:pt x="645" y="711"/>
                  </a:lnTo>
                  <a:lnTo>
                    <a:pt x="631" y="706"/>
                  </a:lnTo>
                  <a:lnTo>
                    <a:pt x="618" y="702"/>
                  </a:lnTo>
                  <a:lnTo>
                    <a:pt x="604" y="700"/>
                  </a:lnTo>
                  <a:lnTo>
                    <a:pt x="589" y="700"/>
                  </a:lnTo>
                  <a:lnTo>
                    <a:pt x="318" y="700"/>
                  </a:lnTo>
                  <a:lnTo>
                    <a:pt x="318" y="700"/>
                  </a:lnTo>
                  <a:lnTo>
                    <a:pt x="313" y="699"/>
                  </a:lnTo>
                  <a:lnTo>
                    <a:pt x="308" y="698"/>
                  </a:lnTo>
                  <a:lnTo>
                    <a:pt x="302" y="696"/>
                  </a:lnTo>
                  <a:lnTo>
                    <a:pt x="298" y="693"/>
                  </a:lnTo>
                  <a:lnTo>
                    <a:pt x="295" y="689"/>
                  </a:lnTo>
                  <a:lnTo>
                    <a:pt x="293" y="685"/>
                  </a:lnTo>
                  <a:lnTo>
                    <a:pt x="291" y="681"/>
                  </a:lnTo>
                  <a:lnTo>
                    <a:pt x="291" y="677"/>
                  </a:lnTo>
                  <a:lnTo>
                    <a:pt x="291" y="642"/>
                  </a:lnTo>
                  <a:lnTo>
                    <a:pt x="372" y="563"/>
                  </a:lnTo>
                  <a:lnTo>
                    <a:pt x="372" y="563"/>
                  </a:lnTo>
                  <a:lnTo>
                    <a:pt x="379" y="557"/>
                  </a:lnTo>
                  <a:lnTo>
                    <a:pt x="385" y="553"/>
                  </a:lnTo>
                  <a:lnTo>
                    <a:pt x="391" y="549"/>
                  </a:lnTo>
                  <a:lnTo>
                    <a:pt x="398" y="546"/>
                  </a:lnTo>
                  <a:lnTo>
                    <a:pt x="405" y="544"/>
                  </a:lnTo>
                  <a:lnTo>
                    <a:pt x="413" y="541"/>
                  </a:lnTo>
                  <a:lnTo>
                    <a:pt x="420" y="540"/>
                  </a:lnTo>
                  <a:lnTo>
                    <a:pt x="429" y="540"/>
                  </a:lnTo>
                  <a:lnTo>
                    <a:pt x="699" y="540"/>
                  </a:lnTo>
                  <a:lnTo>
                    <a:pt x="699" y="540"/>
                  </a:lnTo>
                  <a:lnTo>
                    <a:pt x="709" y="539"/>
                  </a:lnTo>
                  <a:lnTo>
                    <a:pt x="719" y="538"/>
                  </a:lnTo>
                  <a:lnTo>
                    <a:pt x="727" y="536"/>
                  </a:lnTo>
                  <a:lnTo>
                    <a:pt x="736" y="533"/>
                  </a:lnTo>
                  <a:lnTo>
                    <a:pt x="743" y="530"/>
                  </a:lnTo>
                  <a:lnTo>
                    <a:pt x="751" y="525"/>
                  </a:lnTo>
                  <a:lnTo>
                    <a:pt x="758" y="520"/>
                  </a:lnTo>
                  <a:lnTo>
                    <a:pt x="765" y="515"/>
                  </a:lnTo>
                  <a:lnTo>
                    <a:pt x="770" y="508"/>
                  </a:lnTo>
                  <a:lnTo>
                    <a:pt x="776" y="502"/>
                  </a:lnTo>
                  <a:lnTo>
                    <a:pt x="780" y="494"/>
                  </a:lnTo>
                  <a:lnTo>
                    <a:pt x="784" y="487"/>
                  </a:lnTo>
                  <a:lnTo>
                    <a:pt x="787" y="478"/>
                  </a:lnTo>
                  <a:lnTo>
                    <a:pt x="789" y="471"/>
                  </a:lnTo>
                  <a:lnTo>
                    <a:pt x="791" y="461"/>
                  </a:lnTo>
                  <a:lnTo>
                    <a:pt x="792" y="452"/>
                  </a:lnTo>
                  <a:lnTo>
                    <a:pt x="792" y="286"/>
                  </a:lnTo>
                  <a:lnTo>
                    <a:pt x="927" y="286"/>
                  </a:lnTo>
                  <a:lnTo>
                    <a:pt x="927" y="286"/>
                  </a:lnTo>
                  <a:lnTo>
                    <a:pt x="932" y="287"/>
                  </a:lnTo>
                  <a:lnTo>
                    <a:pt x="938" y="288"/>
                  </a:lnTo>
                  <a:lnTo>
                    <a:pt x="942" y="290"/>
                  </a:lnTo>
                  <a:lnTo>
                    <a:pt x="946" y="294"/>
                  </a:lnTo>
                  <a:lnTo>
                    <a:pt x="949" y="297"/>
                  </a:lnTo>
                  <a:lnTo>
                    <a:pt x="953" y="301"/>
                  </a:lnTo>
                  <a:lnTo>
                    <a:pt x="954" y="305"/>
                  </a:lnTo>
                  <a:lnTo>
                    <a:pt x="955" y="311"/>
                  </a:lnTo>
                  <a:lnTo>
                    <a:pt x="955" y="921"/>
                  </a:lnTo>
                  <a:close/>
                  <a:moveTo>
                    <a:pt x="398" y="380"/>
                  </a:moveTo>
                  <a:lnTo>
                    <a:pt x="398" y="380"/>
                  </a:lnTo>
                  <a:lnTo>
                    <a:pt x="408" y="380"/>
                  </a:lnTo>
                  <a:lnTo>
                    <a:pt x="416" y="377"/>
                  </a:lnTo>
                  <a:lnTo>
                    <a:pt x="425" y="373"/>
                  </a:lnTo>
                  <a:lnTo>
                    <a:pt x="431" y="367"/>
                  </a:lnTo>
                  <a:lnTo>
                    <a:pt x="438" y="360"/>
                  </a:lnTo>
                  <a:lnTo>
                    <a:pt x="442" y="351"/>
                  </a:lnTo>
                  <a:lnTo>
                    <a:pt x="444" y="343"/>
                  </a:lnTo>
                  <a:lnTo>
                    <a:pt x="445" y="333"/>
                  </a:lnTo>
                  <a:lnTo>
                    <a:pt x="445" y="333"/>
                  </a:lnTo>
                  <a:lnTo>
                    <a:pt x="444" y="324"/>
                  </a:lnTo>
                  <a:lnTo>
                    <a:pt x="442" y="315"/>
                  </a:lnTo>
                  <a:lnTo>
                    <a:pt x="438" y="306"/>
                  </a:lnTo>
                  <a:lnTo>
                    <a:pt x="431" y="300"/>
                  </a:lnTo>
                  <a:lnTo>
                    <a:pt x="425" y="294"/>
                  </a:lnTo>
                  <a:lnTo>
                    <a:pt x="416" y="289"/>
                  </a:lnTo>
                  <a:lnTo>
                    <a:pt x="408" y="286"/>
                  </a:lnTo>
                  <a:lnTo>
                    <a:pt x="398" y="286"/>
                  </a:lnTo>
                  <a:lnTo>
                    <a:pt x="398" y="286"/>
                  </a:lnTo>
                  <a:lnTo>
                    <a:pt x="388" y="286"/>
                  </a:lnTo>
                  <a:lnTo>
                    <a:pt x="380" y="289"/>
                  </a:lnTo>
                  <a:lnTo>
                    <a:pt x="371" y="294"/>
                  </a:lnTo>
                  <a:lnTo>
                    <a:pt x="364" y="300"/>
                  </a:lnTo>
                  <a:lnTo>
                    <a:pt x="358" y="306"/>
                  </a:lnTo>
                  <a:lnTo>
                    <a:pt x="354" y="315"/>
                  </a:lnTo>
                  <a:lnTo>
                    <a:pt x="351" y="324"/>
                  </a:lnTo>
                  <a:lnTo>
                    <a:pt x="350" y="333"/>
                  </a:lnTo>
                  <a:lnTo>
                    <a:pt x="350" y="333"/>
                  </a:lnTo>
                  <a:lnTo>
                    <a:pt x="351" y="343"/>
                  </a:lnTo>
                  <a:lnTo>
                    <a:pt x="354" y="351"/>
                  </a:lnTo>
                  <a:lnTo>
                    <a:pt x="358" y="360"/>
                  </a:lnTo>
                  <a:lnTo>
                    <a:pt x="364" y="367"/>
                  </a:lnTo>
                  <a:lnTo>
                    <a:pt x="371" y="373"/>
                  </a:lnTo>
                  <a:lnTo>
                    <a:pt x="380" y="377"/>
                  </a:lnTo>
                  <a:lnTo>
                    <a:pt x="388" y="380"/>
                  </a:lnTo>
                  <a:lnTo>
                    <a:pt x="398" y="380"/>
                  </a:lnTo>
                  <a:lnTo>
                    <a:pt x="398" y="380"/>
                  </a:lnTo>
                  <a:close/>
                  <a:moveTo>
                    <a:pt x="207" y="286"/>
                  </a:moveTo>
                  <a:lnTo>
                    <a:pt x="207" y="286"/>
                  </a:lnTo>
                  <a:lnTo>
                    <a:pt x="197" y="286"/>
                  </a:lnTo>
                  <a:lnTo>
                    <a:pt x="189" y="289"/>
                  </a:lnTo>
                  <a:lnTo>
                    <a:pt x="180" y="294"/>
                  </a:lnTo>
                  <a:lnTo>
                    <a:pt x="174" y="300"/>
                  </a:lnTo>
                  <a:lnTo>
                    <a:pt x="167" y="306"/>
                  </a:lnTo>
                  <a:lnTo>
                    <a:pt x="163" y="315"/>
                  </a:lnTo>
                  <a:lnTo>
                    <a:pt x="160" y="324"/>
                  </a:lnTo>
                  <a:lnTo>
                    <a:pt x="160" y="333"/>
                  </a:lnTo>
                  <a:lnTo>
                    <a:pt x="160" y="333"/>
                  </a:lnTo>
                  <a:lnTo>
                    <a:pt x="160" y="343"/>
                  </a:lnTo>
                  <a:lnTo>
                    <a:pt x="163" y="351"/>
                  </a:lnTo>
                  <a:lnTo>
                    <a:pt x="167" y="360"/>
                  </a:lnTo>
                  <a:lnTo>
                    <a:pt x="174" y="367"/>
                  </a:lnTo>
                  <a:lnTo>
                    <a:pt x="180" y="373"/>
                  </a:lnTo>
                  <a:lnTo>
                    <a:pt x="189" y="377"/>
                  </a:lnTo>
                  <a:lnTo>
                    <a:pt x="197" y="380"/>
                  </a:lnTo>
                  <a:lnTo>
                    <a:pt x="207" y="380"/>
                  </a:lnTo>
                  <a:lnTo>
                    <a:pt x="207" y="380"/>
                  </a:lnTo>
                  <a:lnTo>
                    <a:pt x="217" y="380"/>
                  </a:lnTo>
                  <a:lnTo>
                    <a:pt x="225" y="377"/>
                  </a:lnTo>
                  <a:lnTo>
                    <a:pt x="234" y="373"/>
                  </a:lnTo>
                  <a:lnTo>
                    <a:pt x="240" y="367"/>
                  </a:lnTo>
                  <a:lnTo>
                    <a:pt x="247" y="360"/>
                  </a:lnTo>
                  <a:lnTo>
                    <a:pt x="251" y="351"/>
                  </a:lnTo>
                  <a:lnTo>
                    <a:pt x="254" y="343"/>
                  </a:lnTo>
                  <a:lnTo>
                    <a:pt x="254" y="333"/>
                  </a:lnTo>
                  <a:lnTo>
                    <a:pt x="254" y="333"/>
                  </a:lnTo>
                  <a:lnTo>
                    <a:pt x="254" y="324"/>
                  </a:lnTo>
                  <a:lnTo>
                    <a:pt x="251" y="315"/>
                  </a:lnTo>
                  <a:lnTo>
                    <a:pt x="247" y="306"/>
                  </a:lnTo>
                  <a:lnTo>
                    <a:pt x="240" y="300"/>
                  </a:lnTo>
                  <a:lnTo>
                    <a:pt x="234" y="294"/>
                  </a:lnTo>
                  <a:lnTo>
                    <a:pt x="225" y="289"/>
                  </a:lnTo>
                  <a:lnTo>
                    <a:pt x="217" y="286"/>
                  </a:lnTo>
                  <a:lnTo>
                    <a:pt x="207" y="286"/>
                  </a:lnTo>
                  <a:lnTo>
                    <a:pt x="207" y="286"/>
                  </a:lnTo>
                  <a:close/>
                  <a:moveTo>
                    <a:pt x="589" y="380"/>
                  </a:moveTo>
                  <a:lnTo>
                    <a:pt x="589" y="380"/>
                  </a:lnTo>
                  <a:lnTo>
                    <a:pt x="598" y="380"/>
                  </a:lnTo>
                  <a:lnTo>
                    <a:pt x="607" y="377"/>
                  </a:lnTo>
                  <a:lnTo>
                    <a:pt x="616" y="373"/>
                  </a:lnTo>
                  <a:lnTo>
                    <a:pt x="622" y="367"/>
                  </a:lnTo>
                  <a:lnTo>
                    <a:pt x="629" y="360"/>
                  </a:lnTo>
                  <a:lnTo>
                    <a:pt x="633" y="351"/>
                  </a:lnTo>
                  <a:lnTo>
                    <a:pt x="635" y="343"/>
                  </a:lnTo>
                  <a:lnTo>
                    <a:pt x="636" y="333"/>
                  </a:lnTo>
                  <a:lnTo>
                    <a:pt x="636" y="333"/>
                  </a:lnTo>
                  <a:lnTo>
                    <a:pt x="635" y="324"/>
                  </a:lnTo>
                  <a:lnTo>
                    <a:pt x="633" y="315"/>
                  </a:lnTo>
                  <a:lnTo>
                    <a:pt x="629" y="306"/>
                  </a:lnTo>
                  <a:lnTo>
                    <a:pt x="622" y="300"/>
                  </a:lnTo>
                  <a:lnTo>
                    <a:pt x="616" y="294"/>
                  </a:lnTo>
                  <a:lnTo>
                    <a:pt x="607" y="289"/>
                  </a:lnTo>
                  <a:lnTo>
                    <a:pt x="598" y="286"/>
                  </a:lnTo>
                  <a:lnTo>
                    <a:pt x="589" y="286"/>
                  </a:lnTo>
                  <a:lnTo>
                    <a:pt x="589" y="286"/>
                  </a:lnTo>
                  <a:lnTo>
                    <a:pt x="579" y="286"/>
                  </a:lnTo>
                  <a:lnTo>
                    <a:pt x="570" y="289"/>
                  </a:lnTo>
                  <a:lnTo>
                    <a:pt x="562" y="294"/>
                  </a:lnTo>
                  <a:lnTo>
                    <a:pt x="554" y="300"/>
                  </a:lnTo>
                  <a:lnTo>
                    <a:pt x="549" y="306"/>
                  </a:lnTo>
                  <a:lnTo>
                    <a:pt x="545" y="315"/>
                  </a:lnTo>
                  <a:lnTo>
                    <a:pt x="542" y="324"/>
                  </a:lnTo>
                  <a:lnTo>
                    <a:pt x="541" y="333"/>
                  </a:lnTo>
                  <a:lnTo>
                    <a:pt x="541" y="333"/>
                  </a:lnTo>
                  <a:lnTo>
                    <a:pt x="542" y="343"/>
                  </a:lnTo>
                  <a:lnTo>
                    <a:pt x="545" y="351"/>
                  </a:lnTo>
                  <a:lnTo>
                    <a:pt x="549" y="360"/>
                  </a:lnTo>
                  <a:lnTo>
                    <a:pt x="554" y="367"/>
                  </a:lnTo>
                  <a:lnTo>
                    <a:pt x="562" y="373"/>
                  </a:lnTo>
                  <a:lnTo>
                    <a:pt x="570" y="377"/>
                  </a:lnTo>
                  <a:lnTo>
                    <a:pt x="579" y="380"/>
                  </a:lnTo>
                  <a:lnTo>
                    <a:pt x="589" y="380"/>
                  </a:lnTo>
                  <a:lnTo>
                    <a:pt x="589" y="38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31" name="Freeform 116"/>
            <p:cNvSpPr>
              <a:spLocks noEditPoints="1"/>
            </p:cNvSpPr>
            <p:nvPr/>
          </p:nvSpPr>
          <p:spPr bwMode="auto">
            <a:xfrm>
              <a:off x="1479680" y="5143320"/>
              <a:ext cx="389940" cy="388029"/>
            </a:xfrm>
            <a:custGeom>
              <a:avLst/>
              <a:gdLst>
                <a:gd name="T0" fmla="*/ 73 w 1019"/>
                <a:gd name="T1" fmla="*/ 2 h 1017"/>
                <a:gd name="T2" fmla="*/ 34 w 1019"/>
                <a:gd name="T3" fmla="*/ 20 h 1017"/>
                <a:gd name="T4" fmla="*/ 8 w 1019"/>
                <a:gd name="T5" fmla="*/ 53 h 1017"/>
                <a:gd name="T6" fmla="*/ 0 w 1019"/>
                <a:gd name="T7" fmla="*/ 827 h 1017"/>
                <a:gd name="T8" fmla="*/ 5 w 1019"/>
                <a:gd name="T9" fmla="*/ 949 h 1017"/>
                <a:gd name="T10" fmla="*/ 28 w 1019"/>
                <a:gd name="T11" fmla="*/ 989 h 1017"/>
                <a:gd name="T12" fmla="*/ 59 w 1019"/>
                <a:gd name="T13" fmla="*/ 1009 h 1017"/>
                <a:gd name="T14" fmla="*/ 96 w 1019"/>
                <a:gd name="T15" fmla="*/ 1017 h 1017"/>
                <a:gd name="T16" fmla="*/ 141 w 1019"/>
                <a:gd name="T17" fmla="*/ 1006 h 1017"/>
                <a:gd name="T18" fmla="*/ 373 w 1019"/>
                <a:gd name="T19" fmla="*/ 786 h 1017"/>
                <a:gd name="T20" fmla="*/ 406 w 1019"/>
                <a:gd name="T21" fmla="*/ 767 h 1017"/>
                <a:gd name="T22" fmla="*/ 478 w 1019"/>
                <a:gd name="T23" fmla="*/ 763 h 1017"/>
                <a:gd name="T24" fmla="*/ 954 w 1019"/>
                <a:gd name="T25" fmla="*/ 759 h 1017"/>
                <a:gd name="T26" fmla="*/ 992 w 1019"/>
                <a:gd name="T27" fmla="*/ 738 h 1017"/>
                <a:gd name="T28" fmla="*/ 1014 w 1019"/>
                <a:gd name="T29" fmla="*/ 701 h 1017"/>
                <a:gd name="T30" fmla="*/ 1019 w 1019"/>
                <a:gd name="T31" fmla="*/ 88 h 1017"/>
                <a:gd name="T32" fmla="*/ 1007 w 1019"/>
                <a:gd name="T33" fmla="*/ 46 h 1017"/>
                <a:gd name="T34" fmla="*/ 978 w 1019"/>
                <a:gd name="T35" fmla="*/ 15 h 1017"/>
                <a:gd name="T36" fmla="*/ 936 w 1019"/>
                <a:gd name="T37" fmla="*/ 1 h 1017"/>
                <a:gd name="T38" fmla="*/ 954 w 1019"/>
                <a:gd name="T39" fmla="*/ 681 h 1017"/>
                <a:gd name="T40" fmla="*/ 938 w 1019"/>
                <a:gd name="T41" fmla="*/ 698 h 1017"/>
                <a:gd name="T42" fmla="*/ 430 w 1019"/>
                <a:gd name="T43" fmla="*/ 699 h 1017"/>
                <a:gd name="T44" fmla="*/ 375 w 1019"/>
                <a:gd name="T45" fmla="*/ 710 h 1017"/>
                <a:gd name="T46" fmla="*/ 118 w 1019"/>
                <a:gd name="T47" fmla="*/ 944 h 1017"/>
                <a:gd name="T48" fmla="*/ 96 w 1019"/>
                <a:gd name="T49" fmla="*/ 952 h 1017"/>
                <a:gd name="T50" fmla="*/ 73 w 1019"/>
                <a:gd name="T51" fmla="*/ 944 h 1017"/>
                <a:gd name="T52" fmla="*/ 65 w 1019"/>
                <a:gd name="T53" fmla="*/ 382 h 1017"/>
                <a:gd name="T54" fmla="*/ 67 w 1019"/>
                <a:gd name="T55" fmla="*/ 78 h 1017"/>
                <a:gd name="T56" fmla="*/ 86 w 1019"/>
                <a:gd name="T57" fmla="*/ 64 h 1017"/>
                <a:gd name="T58" fmla="*/ 938 w 1019"/>
                <a:gd name="T59" fmla="*/ 65 h 1017"/>
                <a:gd name="T60" fmla="*/ 954 w 1019"/>
                <a:gd name="T61" fmla="*/ 82 h 1017"/>
                <a:gd name="T62" fmla="*/ 503 w 1019"/>
                <a:gd name="T63" fmla="*/ 445 h 1017"/>
                <a:gd name="T64" fmla="*/ 456 w 1019"/>
                <a:gd name="T65" fmla="*/ 473 h 1017"/>
                <a:gd name="T66" fmla="*/ 446 w 1019"/>
                <a:gd name="T67" fmla="*/ 508 h 1017"/>
                <a:gd name="T68" fmla="*/ 465 w 1019"/>
                <a:gd name="T69" fmla="*/ 553 h 1017"/>
                <a:gd name="T70" fmla="*/ 510 w 1019"/>
                <a:gd name="T71" fmla="*/ 573 h 1017"/>
                <a:gd name="T72" fmla="*/ 545 w 1019"/>
                <a:gd name="T73" fmla="*/ 562 h 1017"/>
                <a:gd name="T74" fmla="*/ 572 w 1019"/>
                <a:gd name="T75" fmla="*/ 516 h 1017"/>
                <a:gd name="T76" fmla="*/ 568 w 1019"/>
                <a:gd name="T77" fmla="*/ 483 h 1017"/>
                <a:gd name="T78" fmla="*/ 522 w 1019"/>
                <a:gd name="T79" fmla="*/ 446 h 1017"/>
                <a:gd name="T80" fmla="*/ 255 w 1019"/>
                <a:gd name="T81" fmla="*/ 445 h 1017"/>
                <a:gd name="T82" fmla="*/ 210 w 1019"/>
                <a:gd name="T83" fmla="*/ 464 h 1017"/>
                <a:gd name="T84" fmla="*/ 191 w 1019"/>
                <a:gd name="T85" fmla="*/ 508 h 1017"/>
                <a:gd name="T86" fmla="*/ 202 w 1019"/>
                <a:gd name="T87" fmla="*/ 545 h 1017"/>
                <a:gd name="T88" fmla="*/ 248 w 1019"/>
                <a:gd name="T89" fmla="*/ 571 h 1017"/>
                <a:gd name="T90" fmla="*/ 279 w 1019"/>
                <a:gd name="T91" fmla="*/ 567 h 1017"/>
                <a:gd name="T92" fmla="*/ 317 w 1019"/>
                <a:gd name="T93" fmla="*/ 521 h 1017"/>
                <a:gd name="T94" fmla="*/ 317 w 1019"/>
                <a:gd name="T95" fmla="*/ 495 h 1017"/>
                <a:gd name="T96" fmla="*/ 279 w 1019"/>
                <a:gd name="T97" fmla="*/ 450 h 1017"/>
                <a:gd name="T98" fmla="*/ 764 w 1019"/>
                <a:gd name="T99" fmla="*/ 445 h 1017"/>
                <a:gd name="T100" fmla="*/ 729 w 1019"/>
                <a:gd name="T101" fmla="*/ 456 h 1017"/>
                <a:gd name="T102" fmla="*/ 701 w 1019"/>
                <a:gd name="T103" fmla="*/ 502 h 1017"/>
                <a:gd name="T104" fmla="*/ 705 w 1019"/>
                <a:gd name="T105" fmla="*/ 534 h 1017"/>
                <a:gd name="T106" fmla="*/ 751 w 1019"/>
                <a:gd name="T107" fmla="*/ 571 h 1017"/>
                <a:gd name="T108" fmla="*/ 777 w 1019"/>
                <a:gd name="T109" fmla="*/ 571 h 1017"/>
                <a:gd name="T110" fmla="*/ 822 w 1019"/>
                <a:gd name="T111" fmla="*/ 534 h 1017"/>
                <a:gd name="T112" fmla="*/ 828 w 1019"/>
                <a:gd name="T113" fmla="*/ 502 h 1017"/>
                <a:gd name="T114" fmla="*/ 800 w 1019"/>
                <a:gd name="T115" fmla="*/ 456 h 1017"/>
                <a:gd name="T116" fmla="*/ 764 w 1019"/>
                <a:gd name="T117" fmla="*/ 445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9" h="1017">
                  <a:moveTo>
                    <a:pt x="927" y="0"/>
                  </a:moveTo>
                  <a:lnTo>
                    <a:pt x="92" y="0"/>
                  </a:lnTo>
                  <a:lnTo>
                    <a:pt x="92" y="0"/>
                  </a:lnTo>
                  <a:lnTo>
                    <a:pt x="83" y="1"/>
                  </a:lnTo>
                  <a:lnTo>
                    <a:pt x="73" y="2"/>
                  </a:lnTo>
                  <a:lnTo>
                    <a:pt x="65" y="4"/>
                  </a:lnTo>
                  <a:lnTo>
                    <a:pt x="56" y="7"/>
                  </a:lnTo>
                  <a:lnTo>
                    <a:pt x="49" y="10"/>
                  </a:lnTo>
                  <a:lnTo>
                    <a:pt x="41" y="15"/>
                  </a:lnTo>
                  <a:lnTo>
                    <a:pt x="34" y="20"/>
                  </a:lnTo>
                  <a:lnTo>
                    <a:pt x="27" y="25"/>
                  </a:lnTo>
                  <a:lnTo>
                    <a:pt x="22" y="32"/>
                  </a:lnTo>
                  <a:lnTo>
                    <a:pt x="16" y="38"/>
                  </a:lnTo>
                  <a:lnTo>
                    <a:pt x="12" y="46"/>
                  </a:lnTo>
                  <a:lnTo>
                    <a:pt x="8" y="53"/>
                  </a:lnTo>
                  <a:lnTo>
                    <a:pt x="5" y="61"/>
                  </a:lnTo>
                  <a:lnTo>
                    <a:pt x="3" y="69"/>
                  </a:lnTo>
                  <a:lnTo>
                    <a:pt x="1" y="78"/>
                  </a:lnTo>
                  <a:lnTo>
                    <a:pt x="0" y="88"/>
                  </a:lnTo>
                  <a:lnTo>
                    <a:pt x="0" y="827"/>
                  </a:lnTo>
                  <a:lnTo>
                    <a:pt x="0" y="921"/>
                  </a:lnTo>
                  <a:lnTo>
                    <a:pt x="0" y="921"/>
                  </a:lnTo>
                  <a:lnTo>
                    <a:pt x="1" y="931"/>
                  </a:lnTo>
                  <a:lnTo>
                    <a:pt x="3" y="939"/>
                  </a:lnTo>
                  <a:lnTo>
                    <a:pt x="5" y="949"/>
                  </a:lnTo>
                  <a:lnTo>
                    <a:pt x="8" y="958"/>
                  </a:lnTo>
                  <a:lnTo>
                    <a:pt x="12" y="966"/>
                  </a:lnTo>
                  <a:lnTo>
                    <a:pt x="16" y="974"/>
                  </a:lnTo>
                  <a:lnTo>
                    <a:pt x="22" y="981"/>
                  </a:lnTo>
                  <a:lnTo>
                    <a:pt x="28" y="989"/>
                  </a:lnTo>
                  <a:lnTo>
                    <a:pt x="28" y="989"/>
                  </a:lnTo>
                  <a:lnTo>
                    <a:pt x="36" y="995"/>
                  </a:lnTo>
                  <a:lnTo>
                    <a:pt x="43" y="1001"/>
                  </a:lnTo>
                  <a:lnTo>
                    <a:pt x="51" y="1005"/>
                  </a:lnTo>
                  <a:lnTo>
                    <a:pt x="59" y="1009"/>
                  </a:lnTo>
                  <a:lnTo>
                    <a:pt x="68" y="1012"/>
                  </a:lnTo>
                  <a:lnTo>
                    <a:pt x="78" y="1015"/>
                  </a:lnTo>
                  <a:lnTo>
                    <a:pt x="86" y="1016"/>
                  </a:lnTo>
                  <a:lnTo>
                    <a:pt x="96" y="1017"/>
                  </a:lnTo>
                  <a:lnTo>
                    <a:pt x="96" y="1017"/>
                  </a:lnTo>
                  <a:lnTo>
                    <a:pt x="106" y="1016"/>
                  </a:lnTo>
                  <a:lnTo>
                    <a:pt x="115" y="1015"/>
                  </a:lnTo>
                  <a:lnTo>
                    <a:pt x="124" y="1012"/>
                  </a:lnTo>
                  <a:lnTo>
                    <a:pt x="132" y="1009"/>
                  </a:lnTo>
                  <a:lnTo>
                    <a:pt x="141" y="1006"/>
                  </a:lnTo>
                  <a:lnTo>
                    <a:pt x="148" y="1001"/>
                  </a:lnTo>
                  <a:lnTo>
                    <a:pt x="156" y="995"/>
                  </a:lnTo>
                  <a:lnTo>
                    <a:pt x="163" y="989"/>
                  </a:lnTo>
                  <a:lnTo>
                    <a:pt x="373" y="786"/>
                  </a:lnTo>
                  <a:lnTo>
                    <a:pt x="373" y="786"/>
                  </a:lnTo>
                  <a:lnTo>
                    <a:pt x="379" y="781"/>
                  </a:lnTo>
                  <a:lnTo>
                    <a:pt x="386" y="776"/>
                  </a:lnTo>
                  <a:lnTo>
                    <a:pt x="392" y="772"/>
                  </a:lnTo>
                  <a:lnTo>
                    <a:pt x="398" y="769"/>
                  </a:lnTo>
                  <a:lnTo>
                    <a:pt x="406" y="767"/>
                  </a:lnTo>
                  <a:lnTo>
                    <a:pt x="413" y="765"/>
                  </a:lnTo>
                  <a:lnTo>
                    <a:pt x="421" y="763"/>
                  </a:lnTo>
                  <a:lnTo>
                    <a:pt x="430" y="763"/>
                  </a:lnTo>
                  <a:lnTo>
                    <a:pt x="446" y="763"/>
                  </a:lnTo>
                  <a:lnTo>
                    <a:pt x="478" y="763"/>
                  </a:lnTo>
                  <a:lnTo>
                    <a:pt x="927" y="763"/>
                  </a:lnTo>
                  <a:lnTo>
                    <a:pt x="927" y="763"/>
                  </a:lnTo>
                  <a:lnTo>
                    <a:pt x="936" y="762"/>
                  </a:lnTo>
                  <a:lnTo>
                    <a:pt x="946" y="761"/>
                  </a:lnTo>
                  <a:lnTo>
                    <a:pt x="954" y="759"/>
                  </a:lnTo>
                  <a:lnTo>
                    <a:pt x="963" y="756"/>
                  </a:lnTo>
                  <a:lnTo>
                    <a:pt x="970" y="753"/>
                  </a:lnTo>
                  <a:lnTo>
                    <a:pt x="978" y="748"/>
                  </a:lnTo>
                  <a:lnTo>
                    <a:pt x="985" y="743"/>
                  </a:lnTo>
                  <a:lnTo>
                    <a:pt x="992" y="738"/>
                  </a:lnTo>
                  <a:lnTo>
                    <a:pt x="997" y="731"/>
                  </a:lnTo>
                  <a:lnTo>
                    <a:pt x="1003" y="725"/>
                  </a:lnTo>
                  <a:lnTo>
                    <a:pt x="1007" y="717"/>
                  </a:lnTo>
                  <a:lnTo>
                    <a:pt x="1011" y="710"/>
                  </a:lnTo>
                  <a:lnTo>
                    <a:pt x="1014" y="701"/>
                  </a:lnTo>
                  <a:lnTo>
                    <a:pt x="1016" y="693"/>
                  </a:lnTo>
                  <a:lnTo>
                    <a:pt x="1018" y="684"/>
                  </a:lnTo>
                  <a:lnTo>
                    <a:pt x="1019" y="676"/>
                  </a:lnTo>
                  <a:lnTo>
                    <a:pt x="1019" y="88"/>
                  </a:lnTo>
                  <a:lnTo>
                    <a:pt x="1019" y="88"/>
                  </a:lnTo>
                  <a:lnTo>
                    <a:pt x="1018" y="78"/>
                  </a:lnTo>
                  <a:lnTo>
                    <a:pt x="1016" y="69"/>
                  </a:lnTo>
                  <a:lnTo>
                    <a:pt x="1014" y="61"/>
                  </a:lnTo>
                  <a:lnTo>
                    <a:pt x="1011" y="53"/>
                  </a:lnTo>
                  <a:lnTo>
                    <a:pt x="1007" y="46"/>
                  </a:lnTo>
                  <a:lnTo>
                    <a:pt x="1003" y="38"/>
                  </a:lnTo>
                  <a:lnTo>
                    <a:pt x="997" y="32"/>
                  </a:lnTo>
                  <a:lnTo>
                    <a:pt x="992" y="25"/>
                  </a:lnTo>
                  <a:lnTo>
                    <a:pt x="985" y="20"/>
                  </a:lnTo>
                  <a:lnTo>
                    <a:pt x="978" y="15"/>
                  </a:lnTo>
                  <a:lnTo>
                    <a:pt x="970" y="10"/>
                  </a:lnTo>
                  <a:lnTo>
                    <a:pt x="963" y="7"/>
                  </a:lnTo>
                  <a:lnTo>
                    <a:pt x="954" y="4"/>
                  </a:lnTo>
                  <a:lnTo>
                    <a:pt x="946" y="2"/>
                  </a:lnTo>
                  <a:lnTo>
                    <a:pt x="936" y="1"/>
                  </a:lnTo>
                  <a:lnTo>
                    <a:pt x="927" y="0"/>
                  </a:lnTo>
                  <a:lnTo>
                    <a:pt x="927" y="0"/>
                  </a:lnTo>
                  <a:close/>
                  <a:moveTo>
                    <a:pt x="955" y="676"/>
                  </a:moveTo>
                  <a:lnTo>
                    <a:pt x="955" y="676"/>
                  </a:lnTo>
                  <a:lnTo>
                    <a:pt x="954" y="681"/>
                  </a:lnTo>
                  <a:lnTo>
                    <a:pt x="952" y="685"/>
                  </a:lnTo>
                  <a:lnTo>
                    <a:pt x="950" y="688"/>
                  </a:lnTo>
                  <a:lnTo>
                    <a:pt x="947" y="693"/>
                  </a:lnTo>
                  <a:lnTo>
                    <a:pt x="942" y="695"/>
                  </a:lnTo>
                  <a:lnTo>
                    <a:pt x="938" y="698"/>
                  </a:lnTo>
                  <a:lnTo>
                    <a:pt x="933" y="699"/>
                  </a:lnTo>
                  <a:lnTo>
                    <a:pt x="927" y="699"/>
                  </a:lnTo>
                  <a:lnTo>
                    <a:pt x="478" y="699"/>
                  </a:lnTo>
                  <a:lnTo>
                    <a:pt x="446" y="699"/>
                  </a:lnTo>
                  <a:lnTo>
                    <a:pt x="430" y="699"/>
                  </a:lnTo>
                  <a:lnTo>
                    <a:pt x="430" y="699"/>
                  </a:lnTo>
                  <a:lnTo>
                    <a:pt x="415" y="700"/>
                  </a:lnTo>
                  <a:lnTo>
                    <a:pt x="401" y="702"/>
                  </a:lnTo>
                  <a:lnTo>
                    <a:pt x="388" y="706"/>
                  </a:lnTo>
                  <a:lnTo>
                    <a:pt x="375" y="710"/>
                  </a:lnTo>
                  <a:lnTo>
                    <a:pt x="362" y="716"/>
                  </a:lnTo>
                  <a:lnTo>
                    <a:pt x="350" y="723"/>
                  </a:lnTo>
                  <a:lnTo>
                    <a:pt x="338" y="731"/>
                  </a:lnTo>
                  <a:lnTo>
                    <a:pt x="329" y="741"/>
                  </a:lnTo>
                  <a:lnTo>
                    <a:pt x="118" y="944"/>
                  </a:lnTo>
                  <a:lnTo>
                    <a:pt x="118" y="944"/>
                  </a:lnTo>
                  <a:lnTo>
                    <a:pt x="114" y="948"/>
                  </a:lnTo>
                  <a:lnTo>
                    <a:pt x="108" y="950"/>
                  </a:lnTo>
                  <a:lnTo>
                    <a:pt x="102" y="952"/>
                  </a:lnTo>
                  <a:lnTo>
                    <a:pt x="96" y="952"/>
                  </a:lnTo>
                  <a:lnTo>
                    <a:pt x="91" y="952"/>
                  </a:lnTo>
                  <a:lnTo>
                    <a:pt x="84" y="950"/>
                  </a:lnTo>
                  <a:lnTo>
                    <a:pt x="79" y="948"/>
                  </a:lnTo>
                  <a:lnTo>
                    <a:pt x="73" y="944"/>
                  </a:lnTo>
                  <a:lnTo>
                    <a:pt x="73" y="944"/>
                  </a:lnTo>
                  <a:lnTo>
                    <a:pt x="69" y="938"/>
                  </a:lnTo>
                  <a:lnTo>
                    <a:pt x="67" y="933"/>
                  </a:lnTo>
                  <a:lnTo>
                    <a:pt x="65" y="928"/>
                  </a:lnTo>
                  <a:lnTo>
                    <a:pt x="65" y="921"/>
                  </a:lnTo>
                  <a:lnTo>
                    <a:pt x="65" y="382"/>
                  </a:lnTo>
                  <a:lnTo>
                    <a:pt x="65" y="382"/>
                  </a:lnTo>
                  <a:lnTo>
                    <a:pt x="65" y="88"/>
                  </a:lnTo>
                  <a:lnTo>
                    <a:pt x="65" y="88"/>
                  </a:lnTo>
                  <a:lnTo>
                    <a:pt x="65" y="82"/>
                  </a:lnTo>
                  <a:lnTo>
                    <a:pt x="67" y="78"/>
                  </a:lnTo>
                  <a:lnTo>
                    <a:pt x="69" y="74"/>
                  </a:lnTo>
                  <a:lnTo>
                    <a:pt x="72" y="70"/>
                  </a:lnTo>
                  <a:lnTo>
                    <a:pt x="77" y="67"/>
                  </a:lnTo>
                  <a:lnTo>
                    <a:pt x="81" y="65"/>
                  </a:lnTo>
                  <a:lnTo>
                    <a:pt x="86" y="64"/>
                  </a:lnTo>
                  <a:lnTo>
                    <a:pt x="92" y="63"/>
                  </a:lnTo>
                  <a:lnTo>
                    <a:pt x="927" y="63"/>
                  </a:lnTo>
                  <a:lnTo>
                    <a:pt x="927" y="63"/>
                  </a:lnTo>
                  <a:lnTo>
                    <a:pt x="933" y="64"/>
                  </a:lnTo>
                  <a:lnTo>
                    <a:pt x="938" y="65"/>
                  </a:lnTo>
                  <a:lnTo>
                    <a:pt x="942" y="67"/>
                  </a:lnTo>
                  <a:lnTo>
                    <a:pt x="947" y="70"/>
                  </a:lnTo>
                  <a:lnTo>
                    <a:pt x="950" y="74"/>
                  </a:lnTo>
                  <a:lnTo>
                    <a:pt x="952" y="78"/>
                  </a:lnTo>
                  <a:lnTo>
                    <a:pt x="954" y="82"/>
                  </a:lnTo>
                  <a:lnTo>
                    <a:pt x="955" y="88"/>
                  </a:lnTo>
                  <a:lnTo>
                    <a:pt x="955" y="676"/>
                  </a:lnTo>
                  <a:close/>
                  <a:moveTo>
                    <a:pt x="510" y="445"/>
                  </a:moveTo>
                  <a:lnTo>
                    <a:pt x="510" y="445"/>
                  </a:lnTo>
                  <a:lnTo>
                    <a:pt x="503" y="445"/>
                  </a:lnTo>
                  <a:lnTo>
                    <a:pt x="497" y="446"/>
                  </a:lnTo>
                  <a:lnTo>
                    <a:pt x="484" y="450"/>
                  </a:lnTo>
                  <a:lnTo>
                    <a:pt x="474" y="456"/>
                  </a:lnTo>
                  <a:lnTo>
                    <a:pt x="465" y="464"/>
                  </a:lnTo>
                  <a:lnTo>
                    <a:pt x="456" y="473"/>
                  </a:lnTo>
                  <a:lnTo>
                    <a:pt x="451" y="483"/>
                  </a:lnTo>
                  <a:lnTo>
                    <a:pt x="447" y="495"/>
                  </a:lnTo>
                  <a:lnTo>
                    <a:pt x="447" y="502"/>
                  </a:lnTo>
                  <a:lnTo>
                    <a:pt x="446" y="508"/>
                  </a:lnTo>
                  <a:lnTo>
                    <a:pt x="446" y="508"/>
                  </a:lnTo>
                  <a:lnTo>
                    <a:pt x="447" y="516"/>
                  </a:lnTo>
                  <a:lnTo>
                    <a:pt x="447" y="521"/>
                  </a:lnTo>
                  <a:lnTo>
                    <a:pt x="451" y="534"/>
                  </a:lnTo>
                  <a:lnTo>
                    <a:pt x="456" y="545"/>
                  </a:lnTo>
                  <a:lnTo>
                    <a:pt x="465" y="553"/>
                  </a:lnTo>
                  <a:lnTo>
                    <a:pt x="474" y="562"/>
                  </a:lnTo>
                  <a:lnTo>
                    <a:pt x="484" y="567"/>
                  </a:lnTo>
                  <a:lnTo>
                    <a:pt x="497" y="571"/>
                  </a:lnTo>
                  <a:lnTo>
                    <a:pt x="503" y="571"/>
                  </a:lnTo>
                  <a:lnTo>
                    <a:pt x="510" y="573"/>
                  </a:lnTo>
                  <a:lnTo>
                    <a:pt x="510" y="573"/>
                  </a:lnTo>
                  <a:lnTo>
                    <a:pt x="516" y="571"/>
                  </a:lnTo>
                  <a:lnTo>
                    <a:pt x="522" y="571"/>
                  </a:lnTo>
                  <a:lnTo>
                    <a:pt x="535" y="567"/>
                  </a:lnTo>
                  <a:lnTo>
                    <a:pt x="545" y="562"/>
                  </a:lnTo>
                  <a:lnTo>
                    <a:pt x="554" y="553"/>
                  </a:lnTo>
                  <a:lnTo>
                    <a:pt x="563" y="545"/>
                  </a:lnTo>
                  <a:lnTo>
                    <a:pt x="568" y="534"/>
                  </a:lnTo>
                  <a:lnTo>
                    <a:pt x="572" y="521"/>
                  </a:lnTo>
                  <a:lnTo>
                    <a:pt x="572" y="516"/>
                  </a:lnTo>
                  <a:lnTo>
                    <a:pt x="573" y="508"/>
                  </a:lnTo>
                  <a:lnTo>
                    <a:pt x="573" y="508"/>
                  </a:lnTo>
                  <a:lnTo>
                    <a:pt x="572" y="502"/>
                  </a:lnTo>
                  <a:lnTo>
                    <a:pt x="572" y="495"/>
                  </a:lnTo>
                  <a:lnTo>
                    <a:pt x="568" y="483"/>
                  </a:lnTo>
                  <a:lnTo>
                    <a:pt x="563" y="473"/>
                  </a:lnTo>
                  <a:lnTo>
                    <a:pt x="554" y="464"/>
                  </a:lnTo>
                  <a:lnTo>
                    <a:pt x="545" y="456"/>
                  </a:lnTo>
                  <a:lnTo>
                    <a:pt x="535" y="450"/>
                  </a:lnTo>
                  <a:lnTo>
                    <a:pt x="522" y="446"/>
                  </a:lnTo>
                  <a:lnTo>
                    <a:pt x="516" y="445"/>
                  </a:lnTo>
                  <a:lnTo>
                    <a:pt x="510" y="445"/>
                  </a:lnTo>
                  <a:lnTo>
                    <a:pt x="510" y="445"/>
                  </a:lnTo>
                  <a:close/>
                  <a:moveTo>
                    <a:pt x="255" y="445"/>
                  </a:moveTo>
                  <a:lnTo>
                    <a:pt x="255" y="445"/>
                  </a:lnTo>
                  <a:lnTo>
                    <a:pt x="248" y="445"/>
                  </a:lnTo>
                  <a:lnTo>
                    <a:pt x="242" y="446"/>
                  </a:lnTo>
                  <a:lnTo>
                    <a:pt x="230" y="450"/>
                  </a:lnTo>
                  <a:lnTo>
                    <a:pt x="219" y="456"/>
                  </a:lnTo>
                  <a:lnTo>
                    <a:pt x="210" y="464"/>
                  </a:lnTo>
                  <a:lnTo>
                    <a:pt x="202" y="473"/>
                  </a:lnTo>
                  <a:lnTo>
                    <a:pt x="197" y="483"/>
                  </a:lnTo>
                  <a:lnTo>
                    <a:pt x="192" y="495"/>
                  </a:lnTo>
                  <a:lnTo>
                    <a:pt x="191" y="502"/>
                  </a:lnTo>
                  <a:lnTo>
                    <a:pt x="191" y="508"/>
                  </a:lnTo>
                  <a:lnTo>
                    <a:pt x="191" y="508"/>
                  </a:lnTo>
                  <a:lnTo>
                    <a:pt x="191" y="516"/>
                  </a:lnTo>
                  <a:lnTo>
                    <a:pt x="192" y="521"/>
                  </a:lnTo>
                  <a:lnTo>
                    <a:pt x="197" y="534"/>
                  </a:lnTo>
                  <a:lnTo>
                    <a:pt x="202" y="545"/>
                  </a:lnTo>
                  <a:lnTo>
                    <a:pt x="210" y="553"/>
                  </a:lnTo>
                  <a:lnTo>
                    <a:pt x="219" y="562"/>
                  </a:lnTo>
                  <a:lnTo>
                    <a:pt x="230" y="567"/>
                  </a:lnTo>
                  <a:lnTo>
                    <a:pt x="242" y="571"/>
                  </a:lnTo>
                  <a:lnTo>
                    <a:pt x="248" y="571"/>
                  </a:lnTo>
                  <a:lnTo>
                    <a:pt x="255" y="573"/>
                  </a:lnTo>
                  <a:lnTo>
                    <a:pt x="255" y="573"/>
                  </a:lnTo>
                  <a:lnTo>
                    <a:pt x="261" y="571"/>
                  </a:lnTo>
                  <a:lnTo>
                    <a:pt x="268" y="571"/>
                  </a:lnTo>
                  <a:lnTo>
                    <a:pt x="279" y="567"/>
                  </a:lnTo>
                  <a:lnTo>
                    <a:pt x="291" y="562"/>
                  </a:lnTo>
                  <a:lnTo>
                    <a:pt x="300" y="553"/>
                  </a:lnTo>
                  <a:lnTo>
                    <a:pt x="308" y="545"/>
                  </a:lnTo>
                  <a:lnTo>
                    <a:pt x="314" y="534"/>
                  </a:lnTo>
                  <a:lnTo>
                    <a:pt x="317" y="521"/>
                  </a:lnTo>
                  <a:lnTo>
                    <a:pt x="318" y="516"/>
                  </a:lnTo>
                  <a:lnTo>
                    <a:pt x="319" y="508"/>
                  </a:lnTo>
                  <a:lnTo>
                    <a:pt x="319" y="508"/>
                  </a:lnTo>
                  <a:lnTo>
                    <a:pt x="318" y="502"/>
                  </a:lnTo>
                  <a:lnTo>
                    <a:pt x="317" y="495"/>
                  </a:lnTo>
                  <a:lnTo>
                    <a:pt x="314" y="483"/>
                  </a:lnTo>
                  <a:lnTo>
                    <a:pt x="308" y="473"/>
                  </a:lnTo>
                  <a:lnTo>
                    <a:pt x="300" y="464"/>
                  </a:lnTo>
                  <a:lnTo>
                    <a:pt x="291" y="456"/>
                  </a:lnTo>
                  <a:lnTo>
                    <a:pt x="279" y="450"/>
                  </a:lnTo>
                  <a:lnTo>
                    <a:pt x="268" y="446"/>
                  </a:lnTo>
                  <a:lnTo>
                    <a:pt x="261" y="445"/>
                  </a:lnTo>
                  <a:lnTo>
                    <a:pt x="255" y="445"/>
                  </a:lnTo>
                  <a:lnTo>
                    <a:pt x="255" y="445"/>
                  </a:lnTo>
                  <a:close/>
                  <a:moveTo>
                    <a:pt x="764" y="445"/>
                  </a:moveTo>
                  <a:lnTo>
                    <a:pt x="764" y="445"/>
                  </a:lnTo>
                  <a:lnTo>
                    <a:pt x="758" y="445"/>
                  </a:lnTo>
                  <a:lnTo>
                    <a:pt x="751" y="446"/>
                  </a:lnTo>
                  <a:lnTo>
                    <a:pt x="740" y="450"/>
                  </a:lnTo>
                  <a:lnTo>
                    <a:pt x="729" y="456"/>
                  </a:lnTo>
                  <a:lnTo>
                    <a:pt x="719" y="464"/>
                  </a:lnTo>
                  <a:lnTo>
                    <a:pt x="711" y="473"/>
                  </a:lnTo>
                  <a:lnTo>
                    <a:pt x="705" y="483"/>
                  </a:lnTo>
                  <a:lnTo>
                    <a:pt x="702" y="495"/>
                  </a:lnTo>
                  <a:lnTo>
                    <a:pt x="701" y="502"/>
                  </a:lnTo>
                  <a:lnTo>
                    <a:pt x="700" y="508"/>
                  </a:lnTo>
                  <a:lnTo>
                    <a:pt x="700" y="508"/>
                  </a:lnTo>
                  <a:lnTo>
                    <a:pt x="701" y="516"/>
                  </a:lnTo>
                  <a:lnTo>
                    <a:pt x="702" y="521"/>
                  </a:lnTo>
                  <a:lnTo>
                    <a:pt x="705" y="534"/>
                  </a:lnTo>
                  <a:lnTo>
                    <a:pt x="711" y="545"/>
                  </a:lnTo>
                  <a:lnTo>
                    <a:pt x="719" y="553"/>
                  </a:lnTo>
                  <a:lnTo>
                    <a:pt x="729" y="562"/>
                  </a:lnTo>
                  <a:lnTo>
                    <a:pt x="740" y="567"/>
                  </a:lnTo>
                  <a:lnTo>
                    <a:pt x="751" y="571"/>
                  </a:lnTo>
                  <a:lnTo>
                    <a:pt x="758" y="571"/>
                  </a:lnTo>
                  <a:lnTo>
                    <a:pt x="764" y="573"/>
                  </a:lnTo>
                  <a:lnTo>
                    <a:pt x="764" y="573"/>
                  </a:lnTo>
                  <a:lnTo>
                    <a:pt x="771" y="571"/>
                  </a:lnTo>
                  <a:lnTo>
                    <a:pt x="777" y="571"/>
                  </a:lnTo>
                  <a:lnTo>
                    <a:pt x="789" y="567"/>
                  </a:lnTo>
                  <a:lnTo>
                    <a:pt x="800" y="562"/>
                  </a:lnTo>
                  <a:lnTo>
                    <a:pt x="809" y="553"/>
                  </a:lnTo>
                  <a:lnTo>
                    <a:pt x="817" y="545"/>
                  </a:lnTo>
                  <a:lnTo>
                    <a:pt x="822" y="534"/>
                  </a:lnTo>
                  <a:lnTo>
                    <a:pt x="827" y="521"/>
                  </a:lnTo>
                  <a:lnTo>
                    <a:pt x="828" y="516"/>
                  </a:lnTo>
                  <a:lnTo>
                    <a:pt x="828" y="508"/>
                  </a:lnTo>
                  <a:lnTo>
                    <a:pt x="828" y="508"/>
                  </a:lnTo>
                  <a:lnTo>
                    <a:pt x="828" y="502"/>
                  </a:lnTo>
                  <a:lnTo>
                    <a:pt x="827" y="495"/>
                  </a:lnTo>
                  <a:lnTo>
                    <a:pt x="822" y="483"/>
                  </a:lnTo>
                  <a:lnTo>
                    <a:pt x="817" y="473"/>
                  </a:lnTo>
                  <a:lnTo>
                    <a:pt x="809" y="464"/>
                  </a:lnTo>
                  <a:lnTo>
                    <a:pt x="800" y="456"/>
                  </a:lnTo>
                  <a:lnTo>
                    <a:pt x="789" y="450"/>
                  </a:lnTo>
                  <a:lnTo>
                    <a:pt x="777" y="446"/>
                  </a:lnTo>
                  <a:lnTo>
                    <a:pt x="771" y="445"/>
                  </a:lnTo>
                  <a:lnTo>
                    <a:pt x="764" y="445"/>
                  </a:lnTo>
                  <a:lnTo>
                    <a:pt x="764" y="44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sp>
        <p:nvSpPr>
          <p:cNvPr id="234" name="标题 23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备用图标</a:t>
            </a:r>
            <a:endParaRPr lang="en-US" dirty="0"/>
          </a:p>
        </p:txBody>
      </p:sp>
      <p:sp>
        <p:nvSpPr>
          <p:cNvPr id="235" name="副标题 234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9802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03635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 smtClean="0">
                <a:solidFill>
                  <a:srgbClr val="004F8A"/>
                </a:solidFill>
              </a:rPr>
              <a:t>1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421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平行信息罗列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Input your information here. Make it longer than the title..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781514" y="4363271"/>
            <a:ext cx="2088000" cy="450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项目名称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57976" y="4363271"/>
            <a:ext cx="2088000" cy="450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项目名称</a:t>
            </a:r>
          </a:p>
        </p:txBody>
      </p:sp>
      <p:sp>
        <p:nvSpPr>
          <p:cNvPr id="11" name="矩形 10"/>
          <p:cNvSpPr/>
          <p:nvPr/>
        </p:nvSpPr>
        <p:spPr>
          <a:xfrm>
            <a:off x="8334438" y="4363271"/>
            <a:ext cx="2088000" cy="450000"/>
          </a:xfrm>
          <a:prstGeom prst="rect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项目名称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直角三角形 11"/>
          <p:cNvSpPr>
            <a:spLocks noChangeAspect="1"/>
          </p:cNvSpPr>
          <p:nvPr/>
        </p:nvSpPr>
        <p:spPr>
          <a:xfrm rot="18900000">
            <a:off x="2717514" y="4699295"/>
            <a:ext cx="216000" cy="216000"/>
          </a:xfrm>
          <a:prstGeom prst="rtTriangl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直角三角形 12"/>
          <p:cNvSpPr>
            <a:spLocks noChangeAspect="1"/>
          </p:cNvSpPr>
          <p:nvPr/>
        </p:nvSpPr>
        <p:spPr>
          <a:xfrm rot="18900000">
            <a:off x="5993956" y="4699295"/>
            <a:ext cx="216000" cy="216000"/>
          </a:xfrm>
          <a:prstGeom prst="rtTriangl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直角三角形 13"/>
          <p:cNvSpPr>
            <a:spLocks noChangeAspect="1"/>
          </p:cNvSpPr>
          <p:nvPr/>
        </p:nvSpPr>
        <p:spPr>
          <a:xfrm rot="18900000">
            <a:off x="9277730" y="4699296"/>
            <a:ext cx="216000" cy="216000"/>
          </a:xfrm>
          <a:prstGeom prst="rtTriangle">
            <a:avLst/>
          </a:prstGeom>
          <a:solidFill>
            <a:srgbClr val="01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22874" y="5104559"/>
            <a:ext cx="24052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一段描述的语言，长一点，超过一行会比较好看。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899336" y="5104559"/>
            <a:ext cx="24052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一段描述的语言，长一点，超过一行会比较好看。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175798" y="5104559"/>
            <a:ext cx="24052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一段描述的语言，长一点，超过一行会比较好看。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81554" y="2275271"/>
            <a:ext cx="2087960" cy="2088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插入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058016" y="2275271"/>
            <a:ext cx="2087960" cy="2088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相关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341750" y="2275271"/>
            <a:ext cx="2087960" cy="2088000"/>
          </a:xfrm>
          <a:prstGeom prst="rect">
            <a:avLst/>
          </a:prstGeom>
          <a:solidFill>
            <a:srgbClr val="004F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94999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095824" y="2120331"/>
            <a:ext cx="5000176" cy="954107"/>
            <a:chOff x="1095824" y="2120331"/>
            <a:chExt cx="5000176" cy="954107"/>
          </a:xfrm>
        </p:grpSpPr>
        <p:sp>
          <p:nvSpPr>
            <p:cNvPr id="8" name="任意多边形 7"/>
            <p:cNvSpPr/>
            <p:nvPr/>
          </p:nvSpPr>
          <p:spPr>
            <a:xfrm>
              <a:off x="1095824" y="2120331"/>
              <a:ext cx="1046759" cy="900000"/>
            </a:xfrm>
            <a:custGeom>
              <a:avLst/>
              <a:gdLst>
                <a:gd name="connsiteX0" fmla="*/ 0 w 1046759"/>
                <a:gd name="connsiteY0" fmla="*/ 0 h 900000"/>
                <a:gd name="connsiteX1" fmla="*/ 900000 w 1046759"/>
                <a:gd name="connsiteY1" fmla="*/ 0 h 900000"/>
                <a:gd name="connsiteX2" fmla="*/ 900000 w 1046759"/>
                <a:gd name="connsiteY2" fmla="*/ 303241 h 900000"/>
                <a:gd name="connsiteX3" fmla="*/ 1046759 w 1046759"/>
                <a:gd name="connsiteY3" fmla="*/ 450000 h 900000"/>
                <a:gd name="connsiteX4" fmla="*/ 900000 w 1046759"/>
                <a:gd name="connsiteY4" fmla="*/ 596759 h 900000"/>
                <a:gd name="connsiteX5" fmla="*/ 900000 w 1046759"/>
                <a:gd name="connsiteY5" fmla="*/ 900000 h 900000"/>
                <a:gd name="connsiteX6" fmla="*/ 0 w 1046759"/>
                <a:gd name="connsiteY6" fmla="*/ 90000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6759" h="900000">
                  <a:moveTo>
                    <a:pt x="0" y="0"/>
                  </a:moveTo>
                  <a:lnTo>
                    <a:pt x="900000" y="0"/>
                  </a:lnTo>
                  <a:lnTo>
                    <a:pt x="900000" y="303241"/>
                  </a:lnTo>
                  <a:lnTo>
                    <a:pt x="1046759" y="450000"/>
                  </a:lnTo>
                  <a:lnTo>
                    <a:pt x="900000" y="596759"/>
                  </a:lnTo>
                  <a:lnTo>
                    <a:pt x="900000" y="900000"/>
                  </a:lnTo>
                  <a:lnTo>
                    <a:pt x="0" y="900000"/>
                  </a:lnTo>
                  <a:close/>
                </a:path>
              </a:pathLst>
            </a:cu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4000" i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2142583" y="2120331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简单的描述写在这里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2142583" y="2489663"/>
              <a:ext cx="395341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一段描述的语言，不要太长，但是超过一行会比较美观。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2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排位信息罗列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Input your information here. Make it longer than the title..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096000" y="2115593"/>
            <a:ext cx="5000176" cy="954107"/>
            <a:chOff x="6096000" y="2115593"/>
            <a:chExt cx="5000176" cy="954107"/>
          </a:xfrm>
        </p:grpSpPr>
        <p:sp>
          <p:nvSpPr>
            <p:cNvPr id="25" name="任意多边形 24"/>
            <p:cNvSpPr/>
            <p:nvPr/>
          </p:nvSpPr>
          <p:spPr>
            <a:xfrm>
              <a:off x="6096000" y="2115593"/>
              <a:ext cx="1046759" cy="900000"/>
            </a:xfrm>
            <a:custGeom>
              <a:avLst/>
              <a:gdLst>
                <a:gd name="connsiteX0" fmla="*/ 0 w 1046759"/>
                <a:gd name="connsiteY0" fmla="*/ 0 h 900000"/>
                <a:gd name="connsiteX1" fmla="*/ 900000 w 1046759"/>
                <a:gd name="connsiteY1" fmla="*/ 0 h 900000"/>
                <a:gd name="connsiteX2" fmla="*/ 900000 w 1046759"/>
                <a:gd name="connsiteY2" fmla="*/ 303241 h 900000"/>
                <a:gd name="connsiteX3" fmla="*/ 1046759 w 1046759"/>
                <a:gd name="connsiteY3" fmla="*/ 450000 h 900000"/>
                <a:gd name="connsiteX4" fmla="*/ 900000 w 1046759"/>
                <a:gd name="connsiteY4" fmla="*/ 596759 h 900000"/>
                <a:gd name="connsiteX5" fmla="*/ 900000 w 1046759"/>
                <a:gd name="connsiteY5" fmla="*/ 900000 h 900000"/>
                <a:gd name="connsiteX6" fmla="*/ 0 w 1046759"/>
                <a:gd name="connsiteY6" fmla="*/ 90000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6759" h="900000">
                  <a:moveTo>
                    <a:pt x="0" y="0"/>
                  </a:moveTo>
                  <a:lnTo>
                    <a:pt x="900000" y="0"/>
                  </a:lnTo>
                  <a:lnTo>
                    <a:pt x="900000" y="303241"/>
                  </a:lnTo>
                  <a:lnTo>
                    <a:pt x="1046759" y="450000"/>
                  </a:lnTo>
                  <a:lnTo>
                    <a:pt x="900000" y="596759"/>
                  </a:lnTo>
                  <a:lnTo>
                    <a:pt x="900000" y="900000"/>
                  </a:lnTo>
                  <a:lnTo>
                    <a:pt x="0" y="900000"/>
                  </a:lnTo>
                  <a:close/>
                </a:path>
              </a:pathLst>
            </a:cu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4000" i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142759" y="2115593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简单的描述写在这里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7142759" y="2484925"/>
              <a:ext cx="395341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一段描述的语言，不要太长，但是超过一行会比较美观。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095824" y="4388401"/>
            <a:ext cx="5000176" cy="954107"/>
            <a:chOff x="1095824" y="4388401"/>
            <a:chExt cx="5000176" cy="954107"/>
          </a:xfrm>
        </p:grpSpPr>
        <p:sp>
          <p:nvSpPr>
            <p:cNvPr id="28" name="任意多边形 27"/>
            <p:cNvSpPr/>
            <p:nvPr/>
          </p:nvSpPr>
          <p:spPr>
            <a:xfrm>
              <a:off x="1095824" y="4388401"/>
              <a:ext cx="1046759" cy="900000"/>
            </a:xfrm>
            <a:custGeom>
              <a:avLst/>
              <a:gdLst>
                <a:gd name="connsiteX0" fmla="*/ 0 w 1046759"/>
                <a:gd name="connsiteY0" fmla="*/ 0 h 900000"/>
                <a:gd name="connsiteX1" fmla="*/ 900000 w 1046759"/>
                <a:gd name="connsiteY1" fmla="*/ 0 h 900000"/>
                <a:gd name="connsiteX2" fmla="*/ 900000 w 1046759"/>
                <a:gd name="connsiteY2" fmla="*/ 303241 h 900000"/>
                <a:gd name="connsiteX3" fmla="*/ 1046759 w 1046759"/>
                <a:gd name="connsiteY3" fmla="*/ 450000 h 900000"/>
                <a:gd name="connsiteX4" fmla="*/ 900000 w 1046759"/>
                <a:gd name="connsiteY4" fmla="*/ 596759 h 900000"/>
                <a:gd name="connsiteX5" fmla="*/ 900000 w 1046759"/>
                <a:gd name="connsiteY5" fmla="*/ 900000 h 900000"/>
                <a:gd name="connsiteX6" fmla="*/ 0 w 1046759"/>
                <a:gd name="connsiteY6" fmla="*/ 90000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6759" h="900000">
                  <a:moveTo>
                    <a:pt x="0" y="0"/>
                  </a:moveTo>
                  <a:lnTo>
                    <a:pt x="900000" y="0"/>
                  </a:lnTo>
                  <a:lnTo>
                    <a:pt x="900000" y="303241"/>
                  </a:lnTo>
                  <a:lnTo>
                    <a:pt x="1046759" y="450000"/>
                  </a:lnTo>
                  <a:lnTo>
                    <a:pt x="900000" y="596759"/>
                  </a:lnTo>
                  <a:lnTo>
                    <a:pt x="900000" y="900000"/>
                  </a:lnTo>
                  <a:lnTo>
                    <a:pt x="0" y="900000"/>
                  </a:lnTo>
                  <a:close/>
                </a:path>
              </a:pathLst>
            </a:cu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4000" i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142583" y="4388401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简单的描述写在这里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2142583" y="4757733"/>
              <a:ext cx="395341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一段描述的语言，不要太长，但是超过一行会比较美观。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096000" y="4388401"/>
            <a:ext cx="5000176" cy="954107"/>
            <a:chOff x="6096000" y="4388401"/>
            <a:chExt cx="5000176" cy="954107"/>
          </a:xfrm>
        </p:grpSpPr>
        <p:sp>
          <p:nvSpPr>
            <p:cNvPr id="31" name="任意多边形 30"/>
            <p:cNvSpPr/>
            <p:nvPr/>
          </p:nvSpPr>
          <p:spPr>
            <a:xfrm>
              <a:off x="6096000" y="4388401"/>
              <a:ext cx="1046759" cy="900000"/>
            </a:xfrm>
            <a:custGeom>
              <a:avLst/>
              <a:gdLst>
                <a:gd name="connsiteX0" fmla="*/ 0 w 1046759"/>
                <a:gd name="connsiteY0" fmla="*/ 0 h 900000"/>
                <a:gd name="connsiteX1" fmla="*/ 900000 w 1046759"/>
                <a:gd name="connsiteY1" fmla="*/ 0 h 900000"/>
                <a:gd name="connsiteX2" fmla="*/ 900000 w 1046759"/>
                <a:gd name="connsiteY2" fmla="*/ 303241 h 900000"/>
                <a:gd name="connsiteX3" fmla="*/ 1046759 w 1046759"/>
                <a:gd name="connsiteY3" fmla="*/ 450000 h 900000"/>
                <a:gd name="connsiteX4" fmla="*/ 900000 w 1046759"/>
                <a:gd name="connsiteY4" fmla="*/ 596759 h 900000"/>
                <a:gd name="connsiteX5" fmla="*/ 900000 w 1046759"/>
                <a:gd name="connsiteY5" fmla="*/ 900000 h 900000"/>
                <a:gd name="connsiteX6" fmla="*/ 0 w 1046759"/>
                <a:gd name="connsiteY6" fmla="*/ 90000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6759" h="900000">
                  <a:moveTo>
                    <a:pt x="0" y="0"/>
                  </a:moveTo>
                  <a:lnTo>
                    <a:pt x="900000" y="0"/>
                  </a:lnTo>
                  <a:lnTo>
                    <a:pt x="900000" y="303241"/>
                  </a:lnTo>
                  <a:lnTo>
                    <a:pt x="1046759" y="450000"/>
                  </a:lnTo>
                  <a:lnTo>
                    <a:pt x="900000" y="596759"/>
                  </a:lnTo>
                  <a:lnTo>
                    <a:pt x="900000" y="900000"/>
                  </a:lnTo>
                  <a:lnTo>
                    <a:pt x="0" y="900000"/>
                  </a:lnTo>
                  <a:close/>
                </a:path>
              </a:pathLst>
            </a:cu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i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4000" i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142759" y="4388401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简单的描述写在这里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7142759" y="4757733"/>
              <a:ext cx="395341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一段描述的语言，不要太长，但是超过一行会比较美观。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69507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案例理论结合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Input your information here. Make it longer than the title..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645021" y="2031690"/>
            <a:ext cx="7746999" cy="900000"/>
            <a:chOff x="1645021" y="2031690"/>
            <a:chExt cx="7746999" cy="900000"/>
          </a:xfrm>
        </p:grpSpPr>
        <p:sp>
          <p:nvSpPr>
            <p:cNvPr id="7" name="六边形 6"/>
            <p:cNvSpPr>
              <a:spLocks noChangeAspect="1"/>
            </p:cNvSpPr>
            <p:nvPr/>
          </p:nvSpPr>
          <p:spPr>
            <a:xfrm rot="5400000">
              <a:off x="1582953" y="2093758"/>
              <a:ext cx="900000" cy="775863"/>
            </a:xfrm>
            <a:prstGeom prst="hexagon">
              <a:avLst/>
            </a:pr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22"/>
            <p:cNvSpPr>
              <a:spLocks noChangeAspect="1" noEditPoints="1"/>
            </p:cNvSpPr>
            <p:nvPr/>
          </p:nvSpPr>
          <p:spPr bwMode="auto">
            <a:xfrm>
              <a:off x="1890451" y="2279188"/>
              <a:ext cx="285001" cy="405000"/>
            </a:xfrm>
            <a:custGeom>
              <a:avLst/>
              <a:gdLst>
                <a:gd name="T0" fmla="*/ 20 w 40"/>
                <a:gd name="T1" fmla="*/ 0 h 57"/>
                <a:gd name="T2" fmla="*/ 0 w 40"/>
                <a:gd name="T3" fmla="*/ 20 h 57"/>
                <a:gd name="T4" fmla="*/ 8 w 40"/>
                <a:gd name="T5" fmla="*/ 37 h 57"/>
                <a:gd name="T6" fmla="*/ 16 w 40"/>
                <a:gd name="T7" fmla="*/ 53 h 57"/>
                <a:gd name="T8" fmla="*/ 23 w 40"/>
                <a:gd name="T9" fmla="*/ 53 h 57"/>
                <a:gd name="T10" fmla="*/ 32 w 40"/>
                <a:gd name="T11" fmla="*/ 37 h 57"/>
                <a:gd name="T12" fmla="*/ 40 w 40"/>
                <a:gd name="T13" fmla="*/ 20 h 57"/>
                <a:gd name="T14" fmla="*/ 20 w 40"/>
                <a:gd name="T15" fmla="*/ 0 h 57"/>
                <a:gd name="T16" fmla="*/ 20 w 40"/>
                <a:gd name="T17" fmla="*/ 32 h 57"/>
                <a:gd name="T18" fmla="*/ 8 w 40"/>
                <a:gd name="T19" fmla="*/ 20 h 57"/>
                <a:gd name="T20" fmla="*/ 20 w 40"/>
                <a:gd name="T21" fmla="*/ 8 h 57"/>
                <a:gd name="T22" fmla="*/ 32 w 40"/>
                <a:gd name="T23" fmla="*/ 20 h 57"/>
                <a:gd name="T24" fmla="*/ 20 w 40"/>
                <a:gd name="T25" fmla="*/ 3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" h="57">
                  <a:moveTo>
                    <a:pt x="20" y="0"/>
                  </a:moveTo>
                  <a:cubicBezTo>
                    <a:pt x="9" y="0"/>
                    <a:pt x="0" y="10"/>
                    <a:pt x="0" y="20"/>
                  </a:cubicBezTo>
                  <a:cubicBezTo>
                    <a:pt x="0" y="26"/>
                    <a:pt x="3" y="28"/>
                    <a:pt x="8" y="37"/>
                  </a:cubicBezTo>
                  <a:cubicBezTo>
                    <a:pt x="13" y="46"/>
                    <a:pt x="16" y="53"/>
                    <a:pt x="16" y="53"/>
                  </a:cubicBezTo>
                  <a:cubicBezTo>
                    <a:pt x="18" y="57"/>
                    <a:pt x="22" y="57"/>
                    <a:pt x="23" y="53"/>
                  </a:cubicBezTo>
                  <a:cubicBezTo>
                    <a:pt x="23" y="53"/>
                    <a:pt x="27" y="46"/>
                    <a:pt x="32" y="37"/>
                  </a:cubicBezTo>
                  <a:cubicBezTo>
                    <a:pt x="37" y="28"/>
                    <a:pt x="40" y="26"/>
                    <a:pt x="40" y="20"/>
                  </a:cubicBezTo>
                  <a:cubicBezTo>
                    <a:pt x="40" y="10"/>
                    <a:pt x="31" y="0"/>
                    <a:pt x="20" y="0"/>
                  </a:cubicBezTo>
                  <a:close/>
                  <a:moveTo>
                    <a:pt x="20" y="32"/>
                  </a:moveTo>
                  <a:cubicBezTo>
                    <a:pt x="13" y="32"/>
                    <a:pt x="8" y="27"/>
                    <a:pt x="8" y="20"/>
                  </a:cubicBezTo>
                  <a:cubicBezTo>
                    <a:pt x="8" y="13"/>
                    <a:pt x="13" y="8"/>
                    <a:pt x="20" y="8"/>
                  </a:cubicBezTo>
                  <a:cubicBezTo>
                    <a:pt x="27" y="8"/>
                    <a:pt x="32" y="13"/>
                    <a:pt x="32" y="20"/>
                  </a:cubicBezTo>
                  <a:cubicBezTo>
                    <a:pt x="32" y="27"/>
                    <a:pt x="27" y="32"/>
                    <a:pt x="20" y="32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799973" y="2066190"/>
              <a:ext cx="659204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在左边插入一个合适的</a:t>
              </a:r>
              <a:r>
                <a:rPr lang="en-US" altLang="zh-CN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ICON</a:t>
              </a:r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，然后在这里写一段详细的描述，展示出这个案例的内容和基本结构。甚至你还可以在右边插入一张案例相关的图片。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645021" y="3663642"/>
            <a:ext cx="7746998" cy="900000"/>
            <a:chOff x="1645021" y="3663642"/>
            <a:chExt cx="7746998" cy="900000"/>
          </a:xfrm>
        </p:grpSpPr>
        <p:sp>
          <p:nvSpPr>
            <p:cNvPr id="10" name="六边形 9"/>
            <p:cNvSpPr>
              <a:spLocks noChangeAspect="1"/>
            </p:cNvSpPr>
            <p:nvPr/>
          </p:nvSpPr>
          <p:spPr>
            <a:xfrm rot="5400000">
              <a:off x="1582953" y="3725710"/>
              <a:ext cx="900000" cy="775863"/>
            </a:xfrm>
            <a:prstGeom prst="hexagon">
              <a:avLst/>
            </a:prstGeom>
            <a:solidFill>
              <a:srgbClr val="004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24"/>
            <p:cNvSpPr>
              <a:spLocks noChangeAspect="1"/>
            </p:cNvSpPr>
            <p:nvPr/>
          </p:nvSpPr>
          <p:spPr bwMode="auto">
            <a:xfrm>
              <a:off x="1839729" y="3911141"/>
              <a:ext cx="335724" cy="405000"/>
            </a:xfrm>
            <a:custGeom>
              <a:avLst/>
              <a:gdLst>
                <a:gd name="T0" fmla="*/ 17 w 53"/>
                <a:gd name="T1" fmla="*/ 48 h 64"/>
                <a:gd name="T2" fmla="*/ 11 w 53"/>
                <a:gd name="T3" fmla="*/ 46 h 64"/>
                <a:gd name="T4" fmla="*/ 0 w 53"/>
                <a:gd name="T5" fmla="*/ 55 h 64"/>
                <a:gd name="T6" fmla="*/ 11 w 53"/>
                <a:gd name="T7" fmla="*/ 64 h 64"/>
                <a:gd name="T8" fmla="*/ 21 w 53"/>
                <a:gd name="T9" fmla="*/ 55 h 64"/>
                <a:gd name="T10" fmla="*/ 21 w 53"/>
                <a:gd name="T11" fmla="*/ 27 h 64"/>
                <a:gd name="T12" fmla="*/ 49 w 53"/>
                <a:gd name="T13" fmla="*/ 14 h 64"/>
                <a:gd name="T14" fmla="*/ 49 w 53"/>
                <a:gd name="T15" fmla="*/ 43 h 64"/>
                <a:gd name="T16" fmla="*/ 44 w 53"/>
                <a:gd name="T17" fmla="*/ 41 h 64"/>
                <a:gd name="T18" fmla="*/ 33 w 53"/>
                <a:gd name="T19" fmla="*/ 50 h 64"/>
                <a:gd name="T20" fmla="*/ 43 w 53"/>
                <a:gd name="T21" fmla="*/ 59 h 64"/>
                <a:gd name="T22" fmla="*/ 53 w 53"/>
                <a:gd name="T23" fmla="*/ 50 h 64"/>
                <a:gd name="T24" fmla="*/ 53 w 53"/>
                <a:gd name="T25" fmla="*/ 0 h 64"/>
                <a:gd name="T26" fmla="*/ 17 w 53"/>
                <a:gd name="T27" fmla="*/ 18 h 64"/>
                <a:gd name="T28" fmla="*/ 17 w 53"/>
                <a:gd name="T29" fmla="*/ 4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64">
                  <a:moveTo>
                    <a:pt x="17" y="48"/>
                  </a:moveTo>
                  <a:cubicBezTo>
                    <a:pt x="13" y="46"/>
                    <a:pt x="14" y="46"/>
                    <a:pt x="11" y="46"/>
                  </a:cubicBezTo>
                  <a:cubicBezTo>
                    <a:pt x="5" y="46"/>
                    <a:pt x="0" y="50"/>
                    <a:pt x="0" y="55"/>
                  </a:cubicBezTo>
                  <a:cubicBezTo>
                    <a:pt x="0" y="60"/>
                    <a:pt x="4" y="64"/>
                    <a:pt x="11" y="64"/>
                  </a:cubicBezTo>
                  <a:cubicBezTo>
                    <a:pt x="17" y="64"/>
                    <a:pt x="21" y="60"/>
                    <a:pt x="21" y="55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43"/>
                    <a:pt x="49" y="43"/>
                    <a:pt x="49" y="43"/>
                  </a:cubicBezTo>
                  <a:cubicBezTo>
                    <a:pt x="45" y="42"/>
                    <a:pt x="46" y="41"/>
                    <a:pt x="44" y="41"/>
                  </a:cubicBezTo>
                  <a:cubicBezTo>
                    <a:pt x="37" y="41"/>
                    <a:pt x="33" y="45"/>
                    <a:pt x="33" y="50"/>
                  </a:cubicBezTo>
                  <a:cubicBezTo>
                    <a:pt x="33" y="55"/>
                    <a:pt x="36" y="59"/>
                    <a:pt x="43" y="59"/>
                  </a:cubicBezTo>
                  <a:cubicBezTo>
                    <a:pt x="49" y="59"/>
                    <a:pt x="53" y="55"/>
                    <a:pt x="53" y="5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17" y="18"/>
                    <a:pt x="17" y="18"/>
                    <a:pt x="17" y="18"/>
                  </a:cubicBezTo>
                  <a:lnTo>
                    <a:pt x="17" y="48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2799972" y="3698143"/>
              <a:ext cx="6592047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在左边插入一个合适的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ICON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，然后在这里写一段详细的描述，展示出这个案例的内容和基本结构。甚至你还可以在右边插入一张案例相关的图片。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0" y="5128529"/>
            <a:ext cx="12192000" cy="1659581"/>
            <a:chOff x="0" y="5128529"/>
            <a:chExt cx="12192000" cy="1659581"/>
          </a:xfrm>
        </p:grpSpPr>
        <p:sp>
          <p:nvSpPr>
            <p:cNvPr id="2" name="矩形 1"/>
            <p:cNvSpPr/>
            <p:nvPr/>
          </p:nvSpPr>
          <p:spPr>
            <a:xfrm>
              <a:off x="0" y="5128529"/>
              <a:ext cx="12192000" cy="1659581"/>
            </a:xfrm>
            <a:prstGeom prst="rect">
              <a:avLst/>
            </a:prstGeom>
            <a:solidFill>
              <a:schemeClr val="accent1">
                <a:lumMod val="75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839786" y="5840521"/>
              <a:ext cx="1051401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这里可以写清楚案例可以表达的理论，名称、概念、基本要素等等信息都可以写在这里。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39786" y="5358306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b="1" dirty="0" smtClean="0">
                  <a:solidFill>
                    <a:srgbClr val="004F8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理论对接</a:t>
              </a:r>
              <a:endParaRPr lang="zh-CN" altLang="en-US" b="1" dirty="0">
                <a:solidFill>
                  <a:srgbClr val="004F8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59444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文本框 13"/>
          <p:cNvSpPr txBox="1"/>
          <p:nvPr/>
        </p:nvSpPr>
        <p:spPr>
          <a:xfrm>
            <a:off x="6956723" y="-1518701"/>
            <a:ext cx="4084773" cy="93256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0" dirty="0">
                <a:solidFill>
                  <a:srgbClr val="004F8A"/>
                </a:solidFill>
              </a:rPr>
              <a:t>2</a:t>
            </a:r>
            <a:endParaRPr lang="zh-CN" altLang="en-US" sz="60000" dirty="0">
              <a:solidFill>
                <a:srgbClr val="004F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7391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095824" y="72000"/>
            <a:ext cx="10257975" cy="914400"/>
          </a:xfrm>
        </p:spPr>
        <p:txBody>
          <a:bodyPr/>
          <a:lstStyle/>
          <a:p>
            <a:r>
              <a:rPr lang="zh-CN" altLang="en-US" dirty="0" smtClean="0"/>
              <a:t>总结类型罗列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53989" y="731516"/>
            <a:ext cx="71299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Input your information here. Make it longer than the title..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42357" y="1838734"/>
            <a:ext cx="2262869" cy="4494246"/>
            <a:chOff x="842357" y="1838734"/>
            <a:chExt cx="2262869" cy="4494246"/>
          </a:xfrm>
        </p:grpSpPr>
        <p:sp>
          <p:nvSpPr>
            <p:cNvPr id="6" name="椭圆 5"/>
            <p:cNvSpPr>
              <a:spLocks noChangeAspect="1"/>
            </p:cNvSpPr>
            <p:nvPr/>
          </p:nvSpPr>
          <p:spPr>
            <a:xfrm>
              <a:off x="1250957" y="1838734"/>
              <a:ext cx="1440000" cy="1440000"/>
            </a:xfrm>
            <a:prstGeom prst="ellipse">
              <a:avLst/>
            </a:pr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5" name="组合 24"/>
            <p:cNvGrpSpPr>
              <a:grpSpLocks noChangeAspect="1"/>
            </p:cNvGrpSpPr>
            <p:nvPr/>
          </p:nvGrpSpPr>
          <p:grpSpPr>
            <a:xfrm>
              <a:off x="1745957" y="2333734"/>
              <a:ext cx="450000" cy="450000"/>
              <a:chOff x="5030788" y="4845050"/>
              <a:chExt cx="241300" cy="241300"/>
            </a:xfrm>
            <a:solidFill>
              <a:srgbClr val="F5F5F5"/>
            </a:solidFill>
          </p:grpSpPr>
          <p:sp>
            <p:nvSpPr>
              <p:cNvPr id="26" name="Freeform 216"/>
              <p:cNvSpPr>
                <a:spLocks noChangeAspect="1" noEditPoints="1"/>
              </p:cNvSpPr>
              <p:nvPr/>
            </p:nvSpPr>
            <p:spPr bwMode="auto">
              <a:xfrm>
                <a:off x="5030788" y="4845050"/>
                <a:ext cx="241300" cy="241300"/>
              </a:xfrm>
              <a:custGeom>
                <a:avLst/>
                <a:gdLst>
                  <a:gd name="T0" fmla="*/ 32 w 64"/>
                  <a:gd name="T1" fmla="*/ 0 h 64"/>
                  <a:gd name="T2" fmla="*/ 0 w 64"/>
                  <a:gd name="T3" fmla="*/ 32 h 64"/>
                  <a:gd name="T4" fmla="*/ 32 w 64"/>
                  <a:gd name="T5" fmla="*/ 64 h 64"/>
                  <a:gd name="T6" fmla="*/ 64 w 64"/>
                  <a:gd name="T7" fmla="*/ 32 h 64"/>
                  <a:gd name="T8" fmla="*/ 32 w 64"/>
                  <a:gd name="T9" fmla="*/ 0 h 64"/>
                  <a:gd name="T10" fmla="*/ 32 w 64"/>
                  <a:gd name="T11" fmla="*/ 60 h 64"/>
                  <a:gd name="T12" fmla="*/ 4 w 64"/>
                  <a:gd name="T13" fmla="*/ 32 h 64"/>
                  <a:gd name="T14" fmla="*/ 32 w 64"/>
                  <a:gd name="T15" fmla="*/ 4 h 64"/>
                  <a:gd name="T16" fmla="*/ 60 w 64"/>
                  <a:gd name="T17" fmla="*/ 32 h 64"/>
                  <a:gd name="T18" fmla="*/ 32 w 64"/>
                  <a:gd name="T19" fmla="*/ 6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64">
                    <a:moveTo>
                      <a:pt x="32" y="0"/>
                    </a:moveTo>
                    <a:cubicBezTo>
                      <a:pt x="14" y="0"/>
                      <a:pt x="0" y="14"/>
                      <a:pt x="0" y="32"/>
                    </a:cubicBezTo>
                    <a:cubicBezTo>
                      <a:pt x="0" y="50"/>
                      <a:pt x="14" y="64"/>
                      <a:pt x="32" y="64"/>
                    </a:cubicBezTo>
                    <a:cubicBezTo>
                      <a:pt x="50" y="64"/>
                      <a:pt x="64" y="50"/>
                      <a:pt x="64" y="32"/>
                    </a:cubicBezTo>
                    <a:cubicBezTo>
                      <a:pt x="64" y="14"/>
                      <a:pt x="50" y="0"/>
                      <a:pt x="32" y="0"/>
                    </a:cubicBezTo>
                    <a:close/>
                    <a:moveTo>
                      <a:pt x="32" y="60"/>
                    </a:moveTo>
                    <a:cubicBezTo>
                      <a:pt x="17" y="60"/>
                      <a:pt x="4" y="47"/>
                      <a:pt x="4" y="32"/>
                    </a:cubicBezTo>
                    <a:cubicBezTo>
                      <a:pt x="4" y="17"/>
                      <a:pt x="17" y="4"/>
                      <a:pt x="32" y="4"/>
                    </a:cubicBezTo>
                    <a:cubicBezTo>
                      <a:pt x="47" y="4"/>
                      <a:pt x="60" y="17"/>
                      <a:pt x="60" y="32"/>
                    </a:cubicBezTo>
                    <a:cubicBezTo>
                      <a:pt x="60" y="47"/>
                      <a:pt x="47" y="60"/>
                      <a:pt x="32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Freeform 217"/>
              <p:cNvSpPr>
                <a:spLocks noChangeAspect="1" noEditPoints="1"/>
              </p:cNvSpPr>
              <p:nvPr/>
            </p:nvSpPr>
            <p:spPr bwMode="auto">
              <a:xfrm>
                <a:off x="5091113" y="4905375"/>
                <a:ext cx="120650" cy="120650"/>
              </a:xfrm>
              <a:custGeom>
                <a:avLst/>
                <a:gdLst>
                  <a:gd name="T0" fmla="*/ 0 w 32"/>
                  <a:gd name="T1" fmla="*/ 32 h 32"/>
                  <a:gd name="T2" fmla="*/ 20 w 32"/>
                  <a:gd name="T3" fmla="*/ 20 h 32"/>
                  <a:gd name="T4" fmla="*/ 32 w 32"/>
                  <a:gd name="T5" fmla="*/ 0 h 32"/>
                  <a:gd name="T6" fmla="*/ 12 w 32"/>
                  <a:gd name="T7" fmla="*/ 12 h 32"/>
                  <a:gd name="T8" fmla="*/ 0 w 32"/>
                  <a:gd name="T9" fmla="*/ 32 h 32"/>
                  <a:gd name="T10" fmla="*/ 16 w 32"/>
                  <a:gd name="T11" fmla="*/ 14 h 32"/>
                  <a:gd name="T12" fmla="*/ 18 w 32"/>
                  <a:gd name="T13" fmla="*/ 16 h 32"/>
                  <a:gd name="T14" fmla="*/ 16 w 32"/>
                  <a:gd name="T15" fmla="*/ 18 h 32"/>
                  <a:gd name="T16" fmla="*/ 14 w 32"/>
                  <a:gd name="T17" fmla="*/ 16 h 32"/>
                  <a:gd name="T18" fmla="*/ 16 w 32"/>
                  <a:gd name="T19" fmla="*/ 1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0" y="32"/>
                    </a:moveTo>
                    <a:cubicBezTo>
                      <a:pt x="20" y="20"/>
                      <a:pt x="20" y="20"/>
                      <a:pt x="20" y="2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2" y="12"/>
                      <a:pt x="12" y="12"/>
                      <a:pt x="12" y="12"/>
                    </a:cubicBezTo>
                    <a:lnTo>
                      <a:pt x="0" y="32"/>
                    </a:lnTo>
                    <a:close/>
                    <a:moveTo>
                      <a:pt x="16" y="14"/>
                    </a:moveTo>
                    <a:cubicBezTo>
                      <a:pt x="17" y="14"/>
                      <a:pt x="18" y="15"/>
                      <a:pt x="18" y="16"/>
                    </a:cubicBezTo>
                    <a:cubicBezTo>
                      <a:pt x="18" y="17"/>
                      <a:pt x="17" y="18"/>
                      <a:pt x="16" y="18"/>
                    </a:cubicBezTo>
                    <a:cubicBezTo>
                      <a:pt x="15" y="18"/>
                      <a:pt x="14" y="17"/>
                      <a:pt x="14" y="16"/>
                    </a:cubicBezTo>
                    <a:cubicBezTo>
                      <a:pt x="14" y="15"/>
                      <a:pt x="15" y="14"/>
                      <a:pt x="16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842357" y="3649604"/>
              <a:ext cx="2257200" cy="369332"/>
            </a:xfrm>
            <a:prstGeom prst="rect">
              <a:avLst/>
            </a:prstGeom>
            <a:solidFill>
              <a:srgbClr val="0171C5"/>
            </a:solidFill>
          </p:spPr>
          <p:txBody>
            <a:bodyPr wrap="none" rtlCol="0">
              <a:no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在这里输入小标题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46550" y="4086211"/>
              <a:ext cx="2258676" cy="22467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在上面请插入和主题相关的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ICON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，用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搜索关键词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+ICON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，运用高级搜索的图片筛选功能就可以找到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没有背景的</a:t>
              </a:r>
              <a:r>
                <a: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PNG</a:t>
              </a:r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图片了。</a:t>
              </a:r>
              <a:endPara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下面可以简单介绍这个标题下面的内容，用来引领或者回顾都是不错的选择。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592787" y="1838734"/>
            <a:ext cx="2274116" cy="4278802"/>
            <a:chOff x="3592787" y="1838734"/>
            <a:chExt cx="2274116" cy="4278802"/>
          </a:xfrm>
        </p:grpSpPr>
        <p:sp>
          <p:nvSpPr>
            <p:cNvPr id="7" name="椭圆 6"/>
            <p:cNvSpPr>
              <a:spLocks noChangeAspect="1"/>
            </p:cNvSpPr>
            <p:nvPr/>
          </p:nvSpPr>
          <p:spPr>
            <a:xfrm>
              <a:off x="4002126" y="1838734"/>
              <a:ext cx="1440000" cy="1440000"/>
            </a:xfrm>
            <a:prstGeom prst="ellipse">
              <a:avLst/>
            </a:prstGeom>
            <a:solidFill>
              <a:srgbClr val="004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0" name="组合 9"/>
            <p:cNvGrpSpPr>
              <a:grpSpLocks noChangeAspect="1"/>
            </p:cNvGrpSpPr>
            <p:nvPr/>
          </p:nvGrpSpPr>
          <p:grpSpPr>
            <a:xfrm>
              <a:off x="4497126" y="2361495"/>
              <a:ext cx="450000" cy="394479"/>
              <a:chOff x="4395788" y="4225925"/>
              <a:chExt cx="244476" cy="214313"/>
            </a:xfrm>
            <a:solidFill>
              <a:srgbClr val="F5F5F5"/>
            </a:solidFill>
          </p:grpSpPr>
          <p:sp>
            <p:nvSpPr>
              <p:cNvPr id="11" name="Freeform 122"/>
              <p:cNvSpPr>
                <a:spLocks noChangeAspect="1"/>
              </p:cNvSpPr>
              <p:nvPr/>
            </p:nvSpPr>
            <p:spPr bwMode="auto">
              <a:xfrm>
                <a:off x="4395788" y="4225925"/>
                <a:ext cx="112713" cy="112713"/>
              </a:xfrm>
              <a:custGeom>
                <a:avLst/>
                <a:gdLst>
                  <a:gd name="T0" fmla="*/ 7 w 30"/>
                  <a:gd name="T1" fmla="*/ 26 h 30"/>
                  <a:gd name="T2" fmla="*/ 22 w 30"/>
                  <a:gd name="T3" fmla="*/ 27 h 30"/>
                  <a:gd name="T4" fmla="*/ 24 w 30"/>
                  <a:gd name="T5" fmla="*/ 28 h 30"/>
                  <a:gd name="T6" fmla="*/ 28 w 30"/>
                  <a:gd name="T7" fmla="*/ 24 h 30"/>
                  <a:gd name="T8" fmla="*/ 28 w 30"/>
                  <a:gd name="T9" fmla="*/ 21 h 30"/>
                  <a:gd name="T10" fmla="*/ 29 w 30"/>
                  <a:gd name="T11" fmla="*/ 18 h 30"/>
                  <a:gd name="T12" fmla="*/ 25 w 30"/>
                  <a:gd name="T13" fmla="*/ 5 h 30"/>
                  <a:gd name="T14" fmla="*/ 11 w 30"/>
                  <a:gd name="T15" fmla="*/ 2 h 30"/>
                  <a:gd name="T16" fmla="*/ 13 w 30"/>
                  <a:gd name="T17" fmla="*/ 7 h 30"/>
                  <a:gd name="T18" fmla="*/ 18 w 30"/>
                  <a:gd name="T19" fmla="*/ 9 h 30"/>
                  <a:gd name="T20" fmla="*/ 20 w 30"/>
                  <a:gd name="T21" fmla="*/ 16 h 30"/>
                  <a:gd name="T22" fmla="*/ 19 w 30"/>
                  <a:gd name="T23" fmla="*/ 18 h 30"/>
                  <a:gd name="T24" fmla="*/ 17 w 30"/>
                  <a:gd name="T25" fmla="*/ 20 h 30"/>
                  <a:gd name="T26" fmla="*/ 10 w 30"/>
                  <a:gd name="T27" fmla="*/ 19 h 30"/>
                  <a:gd name="T28" fmla="*/ 7 w 30"/>
                  <a:gd name="T29" fmla="*/ 14 h 30"/>
                  <a:gd name="T30" fmla="*/ 1 w 30"/>
                  <a:gd name="T31" fmla="*/ 13 h 30"/>
                  <a:gd name="T32" fmla="*/ 7 w 30"/>
                  <a:gd name="T33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0" h="30">
                    <a:moveTo>
                      <a:pt x="7" y="26"/>
                    </a:moveTo>
                    <a:cubicBezTo>
                      <a:pt x="12" y="29"/>
                      <a:pt x="18" y="30"/>
                      <a:pt x="22" y="27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8" y="23"/>
                      <a:pt x="28" y="22"/>
                      <a:pt x="28" y="21"/>
                    </a:cubicBezTo>
                    <a:cubicBezTo>
                      <a:pt x="28" y="20"/>
                      <a:pt x="28" y="19"/>
                      <a:pt x="29" y="18"/>
                    </a:cubicBezTo>
                    <a:cubicBezTo>
                      <a:pt x="30" y="13"/>
                      <a:pt x="28" y="8"/>
                      <a:pt x="25" y="5"/>
                    </a:cubicBezTo>
                    <a:cubicBezTo>
                      <a:pt x="21" y="2"/>
                      <a:pt x="15" y="0"/>
                      <a:pt x="11" y="2"/>
                    </a:cubicBezTo>
                    <a:cubicBezTo>
                      <a:pt x="10" y="2"/>
                      <a:pt x="13" y="7"/>
                      <a:pt x="13" y="7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4"/>
                      <a:pt x="1" y="12"/>
                      <a:pt x="1" y="13"/>
                    </a:cubicBezTo>
                    <a:cubicBezTo>
                      <a:pt x="0" y="18"/>
                      <a:pt x="3" y="22"/>
                      <a:pt x="7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Freeform 123"/>
              <p:cNvSpPr>
                <a:spLocks noChangeAspect="1"/>
              </p:cNvSpPr>
              <p:nvPr/>
            </p:nvSpPr>
            <p:spPr bwMode="auto">
              <a:xfrm>
                <a:off x="4524376" y="4349750"/>
                <a:ext cx="115888" cy="90488"/>
              </a:xfrm>
              <a:custGeom>
                <a:avLst/>
                <a:gdLst>
                  <a:gd name="T0" fmla="*/ 29 w 31"/>
                  <a:gd name="T1" fmla="*/ 13 h 24"/>
                  <a:gd name="T2" fmla="*/ 12 w 31"/>
                  <a:gd name="T3" fmla="*/ 0 h 24"/>
                  <a:gd name="T4" fmla="*/ 11 w 31"/>
                  <a:gd name="T5" fmla="*/ 1 h 24"/>
                  <a:gd name="T6" fmla="*/ 6 w 31"/>
                  <a:gd name="T7" fmla="*/ 3 h 24"/>
                  <a:gd name="T8" fmla="*/ 3 w 31"/>
                  <a:gd name="T9" fmla="*/ 2 h 24"/>
                  <a:gd name="T10" fmla="*/ 0 w 31"/>
                  <a:gd name="T11" fmla="*/ 4 h 24"/>
                  <a:gd name="T12" fmla="*/ 20 w 31"/>
                  <a:gd name="T13" fmla="*/ 23 h 24"/>
                  <a:gd name="T14" fmla="*/ 25 w 31"/>
                  <a:gd name="T15" fmla="*/ 24 h 24"/>
                  <a:gd name="T16" fmla="*/ 28 w 31"/>
                  <a:gd name="T17" fmla="*/ 21 h 24"/>
                  <a:gd name="T18" fmla="*/ 31 w 31"/>
                  <a:gd name="T19" fmla="*/ 17 h 24"/>
                  <a:gd name="T20" fmla="*/ 29 w 31"/>
                  <a:gd name="T21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24">
                    <a:moveTo>
                      <a:pt x="29" y="13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1" y="1"/>
                      <a:pt x="11" y="1"/>
                    </a:cubicBezTo>
                    <a:cubicBezTo>
                      <a:pt x="9" y="2"/>
                      <a:pt x="8" y="3"/>
                      <a:pt x="6" y="3"/>
                    </a:cubicBezTo>
                    <a:cubicBezTo>
                      <a:pt x="5" y="3"/>
                      <a:pt x="4" y="2"/>
                      <a:pt x="3" y="2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31" y="17"/>
                      <a:pt x="31" y="17"/>
                      <a:pt x="31" y="17"/>
                    </a:cubicBezTo>
                    <a:lnTo>
                      <a:pt x="2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" name="Freeform 124"/>
              <p:cNvSpPr>
                <a:spLocks noChangeAspect="1"/>
              </p:cNvSpPr>
              <p:nvPr/>
            </p:nvSpPr>
            <p:spPr bwMode="auto">
              <a:xfrm>
                <a:off x="4406901" y="4243388"/>
                <a:ext cx="222250" cy="188913"/>
              </a:xfrm>
              <a:custGeom>
                <a:avLst/>
                <a:gdLst>
                  <a:gd name="T0" fmla="*/ 36 w 59"/>
                  <a:gd name="T1" fmla="*/ 25 h 50"/>
                  <a:gd name="T2" fmla="*/ 39 w 59"/>
                  <a:gd name="T3" fmla="*/ 26 h 50"/>
                  <a:gd name="T4" fmla="*/ 39 w 59"/>
                  <a:gd name="T5" fmla="*/ 22 h 50"/>
                  <a:gd name="T6" fmla="*/ 57 w 59"/>
                  <a:gd name="T7" fmla="*/ 8 h 50"/>
                  <a:gd name="T8" fmla="*/ 57 w 59"/>
                  <a:gd name="T9" fmla="*/ 2 h 50"/>
                  <a:gd name="T10" fmla="*/ 51 w 59"/>
                  <a:gd name="T11" fmla="*/ 1 h 50"/>
                  <a:gd name="T12" fmla="*/ 33 w 59"/>
                  <a:gd name="T13" fmla="*/ 16 h 50"/>
                  <a:gd name="T14" fmla="*/ 30 w 59"/>
                  <a:gd name="T15" fmla="*/ 15 h 50"/>
                  <a:gd name="T16" fmla="*/ 30 w 59"/>
                  <a:gd name="T17" fmla="*/ 19 h 50"/>
                  <a:gd name="T18" fmla="*/ 31 w 59"/>
                  <a:gd name="T19" fmla="*/ 20 h 50"/>
                  <a:gd name="T20" fmla="*/ 7 w 59"/>
                  <a:gd name="T21" fmla="*/ 40 h 50"/>
                  <a:gd name="T22" fmla="*/ 3 w 59"/>
                  <a:gd name="T23" fmla="*/ 41 h 50"/>
                  <a:gd name="T24" fmla="*/ 0 w 59"/>
                  <a:gd name="T25" fmla="*/ 46 h 50"/>
                  <a:gd name="T26" fmla="*/ 3 w 59"/>
                  <a:gd name="T27" fmla="*/ 50 h 50"/>
                  <a:gd name="T28" fmla="*/ 8 w 59"/>
                  <a:gd name="T29" fmla="*/ 47 h 50"/>
                  <a:gd name="T30" fmla="*/ 10 w 59"/>
                  <a:gd name="T31" fmla="*/ 44 h 50"/>
                  <a:gd name="T32" fmla="*/ 34 w 59"/>
                  <a:gd name="T33" fmla="*/ 24 h 50"/>
                  <a:gd name="T34" fmla="*/ 36 w 59"/>
                  <a:gd name="T35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50">
                    <a:moveTo>
                      <a:pt x="36" y="25"/>
                    </a:moveTo>
                    <a:cubicBezTo>
                      <a:pt x="36" y="26"/>
                      <a:pt x="38" y="26"/>
                      <a:pt x="39" y="26"/>
                    </a:cubicBezTo>
                    <a:cubicBezTo>
                      <a:pt x="40" y="25"/>
                      <a:pt x="40" y="23"/>
                      <a:pt x="39" y="22"/>
                    </a:cubicBezTo>
                    <a:cubicBezTo>
                      <a:pt x="57" y="8"/>
                      <a:pt x="57" y="8"/>
                      <a:pt x="57" y="8"/>
                    </a:cubicBezTo>
                    <a:cubicBezTo>
                      <a:pt x="59" y="6"/>
                      <a:pt x="59" y="4"/>
                      <a:pt x="57" y="2"/>
                    </a:cubicBezTo>
                    <a:cubicBezTo>
                      <a:pt x="56" y="0"/>
                      <a:pt x="53" y="0"/>
                      <a:pt x="51" y="1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2" y="15"/>
                      <a:pt x="31" y="15"/>
                      <a:pt x="30" y="15"/>
                    </a:cubicBezTo>
                    <a:cubicBezTo>
                      <a:pt x="29" y="16"/>
                      <a:pt x="29" y="18"/>
                      <a:pt x="30" y="19"/>
                    </a:cubicBezTo>
                    <a:cubicBezTo>
                      <a:pt x="31" y="20"/>
                      <a:pt x="31" y="20"/>
                      <a:pt x="31" y="2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3" y="41"/>
                      <a:pt x="3" y="41"/>
                      <a:pt x="3" y="41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3" y="50"/>
                      <a:pt x="3" y="50"/>
                      <a:pt x="3" y="50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10" y="44"/>
                      <a:pt x="10" y="44"/>
                      <a:pt x="10" y="44"/>
                    </a:cubicBezTo>
                    <a:cubicBezTo>
                      <a:pt x="34" y="24"/>
                      <a:pt x="34" y="24"/>
                      <a:pt x="34" y="24"/>
                    </a:cubicBezTo>
                    <a:lnTo>
                      <a:pt x="36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文本框 31"/>
            <p:cNvSpPr txBox="1"/>
            <p:nvPr/>
          </p:nvSpPr>
          <p:spPr>
            <a:xfrm>
              <a:off x="3609703" y="3649604"/>
              <a:ext cx="2257200" cy="369332"/>
            </a:xfrm>
            <a:prstGeom prst="rect">
              <a:avLst/>
            </a:prstGeom>
            <a:solidFill>
              <a:srgbClr val="0171C5"/>
            </a:solidFill>
          </p:spPr>
          <p:txBody>
            <a:bodyPr wrap="none" rtlCol="0">
              <a:no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在这里输入小标题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3592787" y="4086211"/>
              <a:ext cx="2258676" cy="20313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在上面请插入和主题相关的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ICON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，用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搜索关键词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+ICON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，运用高级搜索的图片筛选功能就可以找到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没有背景的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PNG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图片了。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下面可以简单介绍这个标题下面的内容，用来引领或者回顾都是不错的选择。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352044" y="1838734"/>
            <a:ext cx="2258676" cy="4494246"/>
            <a:chOff x="6352044" y="1838734"/>
            <a:chExt cx="2258676" cy="4494246"/>
          </a:xfrm>
        </p:grpSpPr>
        <p:sp>
          <p:nvSpPr>
            <p:cNvPr id="8" name="椭圆 7"/>
            <p:cNvSpPr>
              <a:spLocks noChangeAspect="1"/>
            </p:cNvSpPr>
            <p:nvPr/>
          </p:nvSpPr>
          <p:spPr>
            <a:xfrm>
              <a:off x="6761382" y="1838734"/>
              <a:ext cx="1440000" cy="1440000"/>
            </a:xfrm>
            <a:prstGeom prst="ellipse">
              <a:avLst/>
            </a:prstGeom>
            <a:solidFill>
              <a:srgbClr val="0171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4" name="组合 13"/>
            <p:cNvGrpSpPr>
              <a:grpSpLocks noChangeAspect="1"/>
            </p:cNvGrpSpPr>
            <p:nvPr/>
          </p:nvGrpSpPr>
          <p:grpSpPr>
            <a:xfrm>
              <a:off x="7258075" y="2333734"/>
              <a:ext cx="446615" cy="450000"/>
              <a:chOff x="8832851" y="5492750"/>
              <a:chExt cx="209550" cy="211138"/>
            </a:xfrm>
            <a:solidFill>
              <a:srgbClr val="F5F5F5"/>
            </a:solidFill>
          </p:grpSpPr>
          <p:sp>
            <p:nvSpPr>
              <p:cNvPr id="15" name="Rectangle 243"/>
              <p:cNvSpPr>
                <a:spLocks noChangeAspect="1" noChangeArrowheads="1"/>
              </p:cNvSpPr>
              <p:nvPr/>
            </p:nvSpPr>
            <p:spPr bwMode="auto">
              <a:xfrm>
                <a:off x="8929688" y="5492750"/>
                <a:ext cx="15875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Rectangle 244"/>
              <p:cNvSpPr>
                <a:spLocks noChangeAspect="1" noChangeArrowheads="1"/>
              </p:cNvSpPr>
              <p:nvPr/>
            </p:nvSpPr>
            <p:spPr bwMode="auto">
              <a:xfrm>
                <a:off x="8929688" y="5673725"/>
                <a:ext cx="15875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Freeform 245"/>
              <p:cNvSpPr>
                <a:spLocks noChangeAspect="1"/>
              </p:cNvSpPr>
              <p:nvPr/>
            </p:nvSpPr>
            <p:spPr bwMode="auto">
              <a:xfrm>
                <a:off x="8986838" y="5519738"/>
                <a:ext cx="30163" cy="30163"/>
              </a:xfrm>
              <a:custGeom>
                <a:avLst/>
                <a:gdLst>
                  <a:gd name="T0" fmla="*/ 19 w 19"/>
                  <a:gd name="T1" fmla="*/ 7 h 19"/>
                  <a:gd name="T2" fmla="*/ 12 w 19"/>
                  <a:gd name="T3" fmla="*/ 0 h 19"/>
                  <a:gd name="T4" fmla="*/ 0 w 19"/>
                  <a:gd name="T5" fmla="*/ 11 h 19"/>
                  <a:gd name="T6" fmla="*/ 7 w 19"/>
                  <a:gd name="T7" fmla="*/ 19 h 19"/>
                  <a:gd name="T8" fmla="*/ 19 w 19"/>
                  <a:gd name="T9" fmla="*/ 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19" y="7"/>
                    </a:moveTo>
                    <a:lnTo>
                      <a:pt x="12" y="0"/>
                    </a:lnTo>
                    <a:lnTo>
                      <a:pt x="0" y="11"/>
                    </a:lnTo>
                    <a:lnTo>
                      <a:pt x="7" y="19"/>
                    </a:lnTo>
                    <a:lnTo>
                      <a:pt x="19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Freeform 246"/>
              <p:cNvSpPr>
                <a:spLocks noChangeAspect="1"/>
              </p:cNvSpPr>
              <p:nvPr/>
            </p:nvSpPr>
            <p:spPr bwMode="auto">
              <a:xfrm>
                <a:off x="8858251" y="5646738"/>
                <a:ext cx="30163" cy="30163"/>
              </a:xfrm>
              <a:custGeom>
                <a:avLst/>
                <a:gdLst>
                  <a:gd name="T0" fmla="*/ 0 w 19"/>
                  <a:gd name="T1" fmla="*/ 12 h 19"/>
                  <a:gd name="T2" fmla="*/ 7 w 19"/>
                  <a:gd name="T3" fmla="*/ 19 h 19"/>
                  <a:gd name="T4" fmla="*/ 19 w 19"/>
                  <a:gd name="T5" fmla="*/ 7 h 19"/>
                  <a:gd name="T6" fmla="*/ 12 w 19"/>
                  <a:gd name="T7" fmla="*/ 0 h 19"/>
                  <a:gd name="T8" fmla="*/ 0 w 19"/>
                  <a:gd name="T9" fmla="*/ 1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0" y="12"/>
                    </a:moveTo>
                    <a:lnTo>
                      <a:pt x="7" y="19"/>
                    </a:lnTo>
                    <a:lnTo>
                      <a:pt x="19" y="7"/>
                    </a:lnTo>
                    <a:lnTo>
                      <a:pt x="12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Freeform 247"/>
              <p:cNvSpPr>
                <a:spLocks noChangeAspect="1"/>
              </p:cNvSpPr>
              <p:nvPr/>
            </p:nvSpPr>
            <p:spPr bwMode="auto">
              <a:xfrm>
                <a:off x="8858251" y="5519738"/>
                <a:ext cx="30163" cy="30163"/>
              </a:xfrm>
              <a:custGeom>
                <a:avLst/>
                <a:gdLst>
                  <a:gd name="T0" fmla="*/ 19 w 19"/>
                  <a:gd name="T1" fmla="*/ 11 h 19"/>
                  <a:gd name="T2" fmla="*/ 7 w 19"/>
                  <a:gd name="T3" fmla="*/ 0 h 19"/>
                  <a:gd name="T4" fmla="*/ 0 w 19"/>
                  <a:gd name="T5" fmla="*/ 7 h 19"/>
                  <a:gd name="T6" fmla="*/ 12 w 19"/>
                  <a:gd name="T7" fmla="*/ 19 h 19"/>
                  <a:gd name="T8" fmla="*/ 19 w 19"/>
                  <a:gd name="T9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19" y="11"/>
                    </a:moveTo>
                    <a:lnTo>
                      <a:pt x="7" y="0"/>
                    </a:lnTo>
                    <a:lnTo>
                      <a:pt x="0" y="7"/>
                    </a:lnTo>
                    <a:lnTo>
                      <a:pt x="12" y="19"/>
                    </a:lnTo>
                    <a:lnTo>
                      <a:pt x="19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Freeform 248"/>
              <p:cNvSpPr>
                <a:spLocks noChangeAspect="1"/>
              </p:cNvSpPr>
              <p:nvPr/>
            </p:nvSpPr>
            <p:spPr bwMode="auto">
              <a:xfrm>
                <a:off x="8986838" y="5646738"/>
                <a:ext cx="30163" cy="30163"/>
              </a:xfrm>
              <a:custGeom>
                <a:avLst/>
                <a:gdLst>
                  <a:gd name="T0" fmla="*/ 0 w 19"/>
                  <a:gd name="T1" fmla="*/ 7 h 19"/>
                  <a:gd name="T2" fmla="*/ 12 w 19"/>
                  <a:gd name="T3" fmla="*/ 19 h 19"/>
                  <a:gd name="T4" fmla="*/ 19 w 19"/>
                  <a:gd name="T5" fmla="*/ 12 h 19"/>
                  <a:gd name="T6" fmla="*/ 7 w 19"/>
                  <a:gd name="T7" fmla="*/ 0 h 19"/>
                  <a:gd name="T8" fmla="*/ 0 w 19"/>
                  <a:gd name="T9" fmla="*/ 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9">
                    <a:moveTo>
                      <a:pt x="0" y="7"/>
                    </a:moveTo>
                    <a:lnTo>
                      <a:pt x="12" y="19"/>
                    </a:lnTo>
                    <a:lnTo>
                      <a:pt x="19" y="12"/>
                    </a:lnTo>
                    <a:lnTo>
                      <a:pt x="7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Rectangle 249"/>
              <p:cNvSpPr>
                <a:spLocks noChangeAspect="1" noChangeArrowheads="1"/>
              </p:cNvSpPr>
              <p:nvPr/>
            </p:nvSpPr>
            <p:spPr bwMode="auto">
              <a:xfrm>
                <a:off x="8832851" y="5591175"/>
                <a:ext cx="30163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Rectangle 250"/>
              <p:cNvSpPr>
                <a:spLocks noChangeAspect="1" noChangeArrowheads="1"/>
              </p:cNvSpPr>
              <p:nvPr/>
            </p:nvSpPr>
            <p:spPr bwMode="auto">
              <a:xfrm>
                <a:off x="9012238" y="5591175"/>
                <a:ext cx="30163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Freeform 251"/>
              <p:cNvSpPr>
                <a:spLocks noChangeAspect="1" noEditPoints="1"/>
              </p:cNvSpPr>
              <p:nvPr/>
            </p:nvSpPr>
            <p:spPr bwMode="auto">
              <a:xfrm>
                <a:off x="8877301" y="5537200"/>
                <a:ext cx="120650" cy="120650"/>
              </a:xfrm>
              <a:custGeom>
                <a:avLst/>
                <a:gdLst>
                  <a:gd name="T0" fmla="*/ 16 w 32"/>
                  <a:gd name="T1" fmla="*/ 0 h 32"/>
                  <a:gd name="T2" fmla="*/ 0 w 32"/>
                  <a:gd name="T3" fmla="*/ 16 h 32"/>
                  <a:gd name="T4" fmla="*/ 16 w 32"/>
                  <a:gd name="T5" fmla="*/ 32 h 32"/>
                  <a:gd name="T6" fmla="*/ 32 w 32"/>
                  <a:gd name="T7" fmla="*/ 16 h 32"/>
                  <a:gd name="T8" fmla="*/ 16 w 32"/>
                  <a:gd name="T9" fmla="*/ 0 h 32"/>
                  <a:gd name="T10" fmla="*/ 16 w 32"/>
                  <a:gd name="T11" fmla="*/ 28 h 32"/>
                  <a:gd name="T12" fmla="*/ 16 w 32"/>
                  <a:gd name="T13" fmla="*/ 4 h 32"/>
                  <a:gd name="T14" fmla="*/ 28 w 32"/>
                  <a:gd name="T15" fmla="*/ 16 h 32"/>
                  <a:gd name="T16" fmla="*/ 16 w 32"/>
                  <a:gd name="T17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32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5"/>
                      <a:pt x="7" y="32"/>
                      <a:pt x="16" y="32"/>
                    </a:cubicBezTo>
                    <a:cubicBezTo>
                      <a:pt x="25" y="32"/>
                      <a:pt x="32" y="25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16" y="28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23" y="4"/>
                      <a:pt x="28" y="9"/>
                      <a:pt x="28" y="16"/>
                    </a:cubicBezTo>
                    <a:cubicBezTo>
                      <a:pt x="28" y="23"/>
                      <a:pt x="23" y="28"/>
                      <a:pt x="16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3" name="文本框 32"/>
            <p:cNvSpPr txBox="1"/>
            <p:nvPr/>
          </p:nvSpPr>
          <p:spPr>
            <a:xfrm>
              <a:off x="6352782" y="3649604"/>
              <a:ext cx="2257200" cy="369332"/>
            </a:xfrm>
            <a:prstGeom prst="rect">
              <a:avLst/>
            </a:prstGeom>
            <a:solidFill>
              <a:srgbClr val="0171C5"/>
            </a:solidFill>
          </p:spPr>
          <p:txBody>
            <a:bodyPr wrap="none" rtlCol="0">
              <a:no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在这里输入小标题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6352044" y="4086211"/>
              <a:ext cx="2258676" cy="22467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在上面请插入和主题相关的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ICON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，用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搜索关键词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+ICON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，运用高级搜索的图片筛选功能就可以找到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没有背景的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PNG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图片了。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下面可以简单介绍这个标题下面的内容，用来引领或者回顾都是不错的选择。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9095123" y="1838734"/>
            <a:ext cx="2258676" cy="4278802"/>
            <a:chOff x="9095123" y="1838734"/>
            <a:chExt cx="2258676" cy="4278802"/>
          </a:xfrm>
        </p:grpSpPr>
        <p:sp>
          <p:nvSpPr>
            <p:cNvPr id="9" name="椭圆 8"/>
            <p:cNvSpPr>
              <a:spLocks noChangeAspect="1"/>
            </p:cNvSpPr>
            <p:nvPr/>
          </p:nvSpPr>
          <p:spPr>
            <a:xfrm>
              <a:off x="9504461" y="1838734"/>
              <a:ext cx="1440000" cy="1440000"/>
            </a:xfrm>
            <a:prstGeom prst="ellipse">
              <a:avLst/>
            </a:prstGeom>
            <a:solidFill>
              <a:srgbClr val="004F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53"/>
            <p:cNvSpPr>
              <a:spLocks noChangeAspect="1" noEditPoints="1"/>
            </p:cNvSpPr>
            <p:nvPr/>
          </p:nvSpPr>
          <p:spPr bwMode="auto">
            <a:xfrm>
              <a:off x="9999461" y="2333734"/>
              <a:ext cx="450000" cy="450000"/>
            </a:xfrm>
            <a:custGeom>
              <a:avLst/>
              <a:gdLst>
                <a:gd name="T0" fmla="*/ 0 w 151"/>
                <a:gd name="T1" fmla="*/ 68 h 151"/>
                <a:gd name="T2" fmla="*/ 61 w 151"/>
                <a:gd name="T3" fmla="*/ 90 h 151"/>
                <a:gd name="T4" fmla="*/ 83 w 151"/>
                <a:gd name="T5" fmla="*/ 151 h 151"/>
                <a:gd name="T6" fmla="*/ 151 w 151"/>
                <a:gd name="T7" fmla="*/ 0 h 151"/>
                <a:gd name="T8" fmla="*/ 0 w 151"/>
                <a:gd name="T9" fmla="*/ 68 h 151"/>
                <a:gd name="T10" fmla="*/ 71 w 151"/>
                <a:gd name="T11" fmla="*/ 80 h 151"/>
                <a:gd name="T12" fmla="*/ 24 w 151"/>
                <a:gd name="T13" fmla="*/ 66 h 151"/>
                <a:gd name="T14" fmla="*/ 137 w 151"/>
                <a:gd name="T15" fmla="*/ 14 h 151"/>
                <a:gd name="T16" fmla="*/ 71 w 151"/>
                <a:gd name="T17" fmla="*/ 8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151">
                  <a:moveTo>
                    <a:pt x="0" y="68"/>
                  </a:moveTo>
                  <a:lnTo>
                    <a:pt x="61" y="90"/>
                  </a:lnTo>
                  <a:lnTo>
                    <a:pt x="83" y="151"/>
                  </a:lnTo>
                  <a:lnTo>
                    <a:pt x="151" y="0"/>
                  </a:lnTo>
                  <a:lnTo>
                    <a:pt x="0" y="68"/>
                  </a:lnTo>
                  <a:close/>
                  <a:moveTo>
                    <a:pt x="71" y="80"/>
                  </a:moveTo>
                  <a:lnTo>
                    <a:pt x="24" y="66"/>
                  </a:lnTo>
                  <a:lnTo>
                    <a:pt x="137" y="14"/>
                  </a:lnTo>
                  <a:lnTo>
                    <a:pt x="71" y="8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9095861" y="3649604"/>
              <a:ext cx="2257200" cy="369332"/>
            </a:xfrm>
            <a:prstGeom prst="rect">
              <a:avLst/>
            </a:prstGeom>
            <a:solidFill>
              <a:srgbClr val="0171C5"/>
            </a:solidFill>
          </p:spPr>
          <p:txBody>
            <a:bodyPr wrap="none" rtlCol="0">
              <a:no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在这里输入小标题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9095123" y="4086211"/>
              <a:ext cx="2258676" cy="20313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在上面请插入和主题相关的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ICON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，用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Google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搜索关键词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+ICON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，运用高级搜索的图片筛选功能就可以找到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没有背景的</a:t>
              </a:r>
              <a:r>
                <a:rPr lang="en-US" altLang="zh-CN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PNG</a:t>
              </a:r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图片了。</a:t>
              </a:r>
              <a:endPara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下面可以简单介绍这个标题下面的内容，用来引领或者回顾都是不错的选择。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13979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"/>
        <a:ea typeface="微軟正黑體"/>
        <a:cs typeface=""/>
      </a:majorFont>
      <a:minorFont>
        <a:latin typeface="Calibri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1071</Words>
  <Application>Microsoft Office PowerPoint</Application>
  <PresentationFormat>宽屏</PresentationFormat>
  <Paragraphs>137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HelveticaNeueLT Pro 75 Bd</vt:lpstr>
      <vt:lpstr>微軟正黑體</vt:lpstr>
      <vt:lpstr>微软雅黑</vt:lpstr>
      <vt:lpstr>等线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平行信息罗列</vt:lpstr>
      <vt:lpstr>排位信息罗列</vt:lpstr>
      <vt:lpstr>案例理论结合</vt:lpstr>
      <vt:lpstr>PowerPoint 演示文稿</vt:lpstr>
      <vt:lpstr>总结类型罗列</vt:lpstr>
      <vt:lpstr>相关信息罗列</vt:lpstr>
      <vt:lpstr>表里信息排列</vt:lpstr>
      <vt:lpstr>PowerPoint 演示文稿</vt:lpstr>
      <vt:lpstr>增长型柱状图</vt:lpstr>
      <vt:lpstr>性别区分型调查分异</vt:lpstr>
      <vt:lpstr>百分比型数据对比展示</vt:lpstr>
      <vt:lpstr>PowerPoint 演示文稿</vt:lpstr>
      <vt:lpstr>同一事物内部百分比展示</vt:lpstr>
      <vt:lpstr>柱状图的纵向对比</vt:lpstr>
      <vt:lpstr>柱状图的横向对比</vt:lpstr>
      <vt:lpstr>PowerPoint 演示文稿</vt:lpstr>
      <vt:lpstr>备用图标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Ryan Lee</dc:creator>
  <cp:lastModifiedBy>Yu Hao</cp:lastModifiedBy>
  <cp:revision>85</cp:revision>
  <dcterms:created xsi:type="dcterms:W3CDTF">2014-04-01T11:22:20Z</dcterms:created>
  <dcterms:modified xsi:type="dcterms:W3CDTF">2018-06-11T10:04:29Z</dcterms:modified>
</cp:coreProperties>
</file>

<file path=docProps/thumbnail.jpeg>
</file>